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8" r:id="rId5"/>
  </p:sldMasterIdLst>
  <p:notesMasterIdLst>
    <p:notesMasterId r:id="rId18"/>
  </p:notesMasterIdLst>
  <p:handoutMasterIdLst>
    <p:handoutMasterId r:id="rId19"/>
  </p:handoutMasterIdLst>
  <p:sldIdLst>
    <p:sldId id="314" r:id="rId6"/>
    <p:sldId id="325" r:id="rId7"/>
    <p:sldId id="324" r:id="rId8"/>
    <p:sldId id="317" r:id="rId9"/>
    <p:sldId id="323" r:id="rId10"/>
    <p:sldId id="332" r:id="rId11"/>
    <p:sldId id="320" r:id="rId12"/>
    <p:sldId id="327" r:id="rId13"/>
    <p:sldId id="326" r:id="rId14"/>
    <p:sldId id="321" r:id="rId15"/>
    <p:sldId id="328" r:id="rId16"/>
    <p:sldId id="322"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1526A"/>
    <a:srgbClr val="990000"/>
    <a:srgbClr val="969696"/>
    <a:srgbClr val="9E9A95"/>
    <a:srgbClr val="382E25"/>
    <a:srgbClr val="C17945"/>
    <a:srgbClr val="690304"/>
    <a:srgbClr val="252626"/>
    <a:srgbClr val="A6A6A6"/>
    <a:srgbClr val="C6BF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0764D-3B00-4140-8668-DE7DB2AD4E69}" v="124" dt="2022-02-22T18:10:53.5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381" autoAdjust="0"/>
    <p:restoredTop sz="86418" autoAdjust="0"/>
  </p:normalViewPr>
  <p:slideViewPr>
    <p:cSldViewPr snapToGrid="0" snapToObjects="1">
      <p:cViewPr varScale="1">
        <p:scale>
          <a:sx n="122" d="100"/>
          <a:sy n="122" d="100"/>
        </p:scale>
        <p:origin x="192" y="640"/>
      </p:cViewPr>
      <p:guideLst>
        <p:guide orient="horz" pos="3185"/>
        <p:guide pos="392"/>
      </p:guideLst>
    </p:cSldViewPr>
  </p:slideViewPr>
  <p:outlineViewPr>
    <p:cViewPr>
      <p:scale>
        <a:sx n="33" d="100"/>
        <a:sy n="33" d="100"/>
      </p:scale>
      <p:origin x="0" y="-104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ates, Heather" userId="9067622f-e3d2-477b-9d35-ec07a3d78019" providerId="ADAL" clId="{93D0764D-3B00-4140-8668-DE7DB2AD4E69}"/>
    <pc:docChg chg="undo redo custSel addSld delSld modSld">
      <pc:chgData name="Coates, Heather" userId="9067622f-e3d2-477b-9d35-ec07a3d78019" providerId="ADAL" clId="{93D0764D-3B00-4140-8668-DE7DB2AD4E69}" dt="2022-02-22T18:10:49.147" v="14172" actId="20577"/>
      <pc:docMkLst>
        <pc:docMk/>
      </pc:docMkLst>
      <pc:sldChg chg="delSp modSp mod">
        <pc:chgData name="Coates, Heather" userId="9067622f-e3d2-477b-9d35-ec07a3d78019" providerId="ADAL" clId="{93D0764D-3B00-4140-8668-DE7DB2AD4E69}" dt="2022-02-18T16:20:05.900" v="4215" actId="6549"/>
        <pc:sldMkLst>
          <pc:docMk/>
          <pc:sldMk cId="919017497" sldId="314"/>
        </pc:sldMkLst>
        <pc:spChg chg="mod">
          <ac:chgData name="Coates, Heather" userId="9067622f-e3d2-477b-9d35-ec07a3d78019" providerId="ADAL" clId="{93D0764D-3B00-4140-8668-DE7DB2AD4E69}" dt="2022-02-15T23:04:00.846" v="274" actId="948"/>
          <ac:spMkLst>
            <pc:docMk/>
            <pc:sldMk cId="919017497" sldId="314"/>
            <ac:spMk id="2" creationId="{00000000-0000-0000-0000-000000000000}"/>
          </ac:spMkLst>
        </pc:spChg>
        <pc:spChg chg="mod">
          <ac:chgData name="Coates, Heather" userId="9067622f-e3d2-477b-9d35-ec07a3d78019" providerId="ADAL" clId="{93D0764D-3B00-4140-8668-DE7DB2AD4E69}" dt="2022-02-18T16:20:05.900" v="4215" actId="6549"/>
          <ac:spMkLst>
            <pc:docMk/>
            <pc:sldMk cId="919017497" sldId="314"/>
            <ac:spMk id="4" creationId="{00000000-0000-0000-0000-000000000000}"/>
          </ac:spMkLst>
        </pc:spChg>
        <pc:picChg chg="del">
          <ac:chgData name="Coates, Heather" userId="9067622f-e3d2-477b-9d35-ec07a3d78019" providerId="ADAL" clId="{93D0764D-3B00-4140-8668-DE7DB2AD4E69}" dt="2022-02-18T16:09:02.998" v="3526" actId="478"/>
          <ac:picMkLst>
            <pc:docMk/>
            <pc:sldMk cId="919017497" sldId="314"/>
            <ac:picMk id="8" creationId="{8694688F-5BBE-46F7-A339-538798A243DE}"/>
          </ac:picMkLst>
        </pc:picChg>
      </pc:sldChg>
      <pc:sldChg chg="del">
        <pc:chgData name="Coates, Heather" userId="9067622f-e3d2-477b-9d35-ec07a3d78019" providerId="ADAL" clId="{93D0764D-3B00-4140-8668-DE7DB2AD4E69}" dt="2022-02-15T23:15:02.123" v="353" actId="47"/>
        <pc:sldMkLst>
          <pc:docMk/>
          <pc:sldMk cId="2409528838" sldId="315"/>
        </pc:sldMkLst>
      </pc:sldChg>
      <pc:sldChg chg="addSp delSp modSp mod">
        <pc:chgData name="Coates, Heather" userId="9067622f-e3d2-477b-9d35-ec07a3d78019" providerId="ADAL" clId="{93D0764D-3B00-4140-8668-DE7DB2AD4E69}" dt="2022-02-15T23:17:13.818" v="376" actId="478"/>
        <pc:sldMkLst>
          <pc:docMk/>
          <pc:sldMk cId="636483058" sldId="316"/>
        </pc:sldMkLst>
        <pc:spChg chg="mod">
          <ac:chgData name="Coates, Heather" userId="9067622f-e3d2-477b-9d35-ec07a3d78019" providerId="ADAL" clId="{93D0764D-3B00-4140-8668-DE7DB2AD4E69}" dt="2022-02-15T23:15:37.091" v="374" actId="20577"/>
          <ac:spMkLst>
            <pc:docMk/>
            <pc:sldMk cId="636483058" sldId="316"/>
            <ac:spMk id="2" creationId="{00000000-0000-0000-0000-000000000000}"/>
          </ac:spMkLst>
        </pc:spChg>
        <pc:spChg chg="add del">
          <ac:chgData name="Coates, Heather" userId="9067622f-e3d2-477b-9d35-ec07a3d78019" providerId="ADAL" clId="{93D0764D-3B00-4140-8668-DE7DB2AD4E69}" dt="2022-02-15T23:17:13.818" v="376" actId="478"/>
          <ac:spMkLst>
            <pc:docMk/>
            <pc:sldMk cId="636483058" sldId="316"/>
            <ac:spMk id="4" creationId="{00000000-0000-0000-0000-000000000000}"/>
          </ac:spMkLst>
        </pc:spChg>
      </pc:sldChg>
      <pc:sldChg chg="modSp mod modNotesTx">
        <pc:chgData name="Coates, Heather" userId="9067622f-e3d2-477b-9d35-ec07a3d78019" providerId="ADAL" clId="{93D0764D-3B00-4140-8668-DE7DB2AD4E69}" dt="2022-02-22T16:14:42.524" v="13852" actId="20577"/>
        <pc:sldMkLst>
          <pc:docMk/>
          <pc:sldMk cId="2144012005" sldId="317"/>
        </pc:sldMkLst>
        <pc:spChg chg="mod">
          <ac:chgData name="Coates, Heather" userId="9067622f-e3d2-477b-9d35-ec07a3d78019" providerId="ADAL" clId="{93D0764D-3B00-4140-8668-DE7DB2AD4E69}" dt="2022-02-18T15:14:42.176" v="1054" actId="20577"/>
          <ac:spMkLst>
            <pc:docMk/>
            <pc:sldMk cId="2144012005" sldId="317"/>
            <ac:spMk id="2" creationId="{00000000-0000-0000-0000-000000000000}"/>
          </ac:spMkLst>
        </pc:spChg>
        <pc:spChg chg="mod">
          <ac:chgData name="Coates, Heather" userId="9067622f-e3d2-477b-9d35-ec07a3d78019" providerId="ADAL" clId="{93D0764D-3B00-4140-8668-DE7DB2AD4E69}" dt="2022-02-18T15:17:20.160" v="1182" actId="6549"/>
          <ac:spMkLst>
            <pc:docMk/>
            <pc:sldMk cId="2144012005" sldId="317"/>
            <ac:spMk id="4" creationId="{00000000-0000-0000-0000-000000000000}"/>
          </ac:spMkLst>
        </pc:spChg>
      </pc:sldChg>
      <pc:sldChg chg="add del">
        <pc:chgData name="Coates, Heather" userId="9067622f-e3d2-477b-9d35-ec07a3d78019" providerId="ADAL" clId="{93D0764D-3B00-4140-8668-DE7DB2AD4E69}" dt="2022-02-15T23:15:08.723" v="355" actId="47"/>
        <pc:sldMkLst>
          <pc:docMk/>
          <pc:sldMk cId="4153811443" sldId="319"/>
        </pc:sldMkLst>
      </pc:sldChg>
      <pc:sldChg chg="modSp mod modNotesTx">
        <pc:chgData name="Coates, Heather" userId="9067622f-e3d2-477b-9d35-ec07a3d78019" providerId="ADAL" clId="{93D0764D-3B00-4140-8668-DE7DB2AD4E69}" dt="2022-02-21T20:45:36.144" v="9665" actId="20577"/>
        <pc:sldMkLst>
          <pc:docMk/>
          <pc:sldMk cId="2835830822" sldId="320"/>
        </pc:sldMkLst>
        <pc:spChg chg="mod">
          <ac:chgData name="Coates, Heather" userId="9067622f-e3d2-477b-9d35-ec07a3d78019" providerId="ADAL" clId="{93D0764D-3B00-4140-8668-DE7DB2AD4E69}" dt="2022-02-18T15:25:00.693" v="2353" actId="948"/>
          <ac:spMkLst>
            <pc:docMk/>
            <pc:sldMk cId="2835830822" sldId="320"/>
            <ac:spMk id="3" creationId="{00000000-0000-0000-0000-000000000000}"/>
          </ac:spMkLst>
        </pc:spChg>
      </pc:sldChg>
      <pc:sldChg chg="modSp mod modNotesTx">
        <pc:chgData name="Coates, Heather" userId="9067622f-e3d2-477b-9d35-ec07a3d78019" providerId="ADAL" clId="{93D0764D-3B00-4140-8668-DE7DB2AD4E69}" dt="2022-02-21T20:55:06.659" v="11190" actId="20577"/>
        <pc:sldMkLst>
          <pc:docMk/>
          <pc:sldMk cId="1082539397" sldId="321"/>
        </pc:sldMkLst>
        <pc:spChg chg="mod">
          <ac:chgData name="Coates, Heather" userId="9067622f-e3d2-477b-9d35-ec07a3d78019" providerId="ADAL" clId="{93D0764D-3B00-4140-8668-DE7DB2AD4E69}" dt="2022-02-18T15:31:26.157" v="2641" actId="27636"/>
          <ac:spMkLst>
            <pc:docMk/>
            <pc:sldMk cId="1082539397" sldId="321"/>
            <ac:spMk id="3" creationId="{00000000-0000-0000-0000-000000000000}"/>
          </ac:spMkLst>
        </pc:spChg>
      </pc:sldChg>
      <pc:sldChg chg="addSp modSp mod modClrScheme chgLayout">
        <pc:chgData name="Coates, Heather" userId="9067622f-e3d2-477b-9d35-ec07a3d78019" providerId="ADAL" clId="{93D0764D-3B00-4140-8668-DE7DB2AD4E69}" dt="2022-02-18T16:18:22.359" v="4109" actId="12789"/>
        <pc:sldMkLst>
          <pc:docMk/>
          <pc:sldMk cId="2799699045" sldId="322"/>
        </pc:sldMkLst>
        <pc:spChg chg="mod ord">
          <ac:chgData name="Coates, Heather" userId="9067622f-e3d2-477b-9d35-ec07a3d78019" providerId="ADAL" clId="{93D0764D-3B00-4140-8668-DE7DB2AD4E69}" dt="2022-02-18T16:18:22.359" v="4109" actId="12789"/>
          <ac:spMkLst>
            <pc:docMk/>
            <pc:sldMk cId="2799699045" sldId="322"/>
            <ac:spMk id="2" creationId="{00000000-0000-0000-0000-000000000000}"/>
          </ac:spMkLst>
        </pc:spChg>
        <pc:picChg chg="add mod">
          <ac:chgData name="Coates, Heather" userId="9067622f-e3d2-477b-9d35-ec07a3d78019" providerId="ADAL" clId="{93D0764D-3B00-4140-8668-DE7DB2AD4E69}" dt="2022-02-18T16:18:09.608" v="4106" actId="12789"/>
          <ac:picMkLst>
            <pc:docMk/>
            <pc:sldMk cId="2799699045" sldId="322"/>
            <ac:picMk id="4" creationId="{E88061B6-B53E-4AAE-BA3B-D1548F494FBF}"/>
          </ac:picMkLst>
        </pc:picChg>
      </pc:sldChg>
      <pc:sldChg chg="modSp add del mod">
        <pc:chgData name="Coates, Heather" userId="9067622f-e3d2-477b-9d35-ec07a3d78019" providerId="ADAL" clId="{93D0764D-3B00-4140-8668-DE7DB2AD4E69}" dt="2022-02-15T23:15:12.414" v="356" actId="47"/>
        <pc:sldMkLst>
          <pc:docMk/>
          <pc:sldMk cId="2181941615" sldId="323"/>
        </pc:sldMkLst>
        <pc:spChg chg="mod">
          <ac:chgData name="Coates, Heather" userId="9067622f-e3d2-477b-9d35-ec07a3d78019" providerId="ADAL" clId="{93D0764D-3B00-4140-8668-DE7DB2AD4E69}" dt="2022-02-15T23:14:49.231" v="352" actId="20577"/>
          <ac:spMkLst>
            <pc:docMk/>
            <pc:sldMk cId="2181941615" sldId="323"/>
            <ac:spMk id="2" creationId="{00000000-0000-0000-0000-000000000000}"/>
          </ac:spMkLst>
        </pc:spChg>
      </pc:sldChg>
      <pc:sldChg chg="modSp add mod modNotesTx">
        <pc:chgData name="Coates, Heather" userId="9067622f-e3d2-477b-9d35-ec07a3d78019" providerId="ADAL" clId="{93D0764D-3B00-4140-8668-DE7DB2AD4E69}" dt="2022-02-22T16:17:29.360" v="14086" actId="20577"/>
        <pc:sldMkLst>
          <pc:docMk/>
          <pc:sldMk cId="2450661352" sldId="323"/>
        </pc:sldMkLst>
        <pc:spChg chg="mod">
          <ac:chgData name="Coates, Heather" userId="9067622f-e3d2-477b-9d35-ec07a3d78019" providerId="ADAL" clId="{93D0764D-3B00-4140-8668-DE7DB2AD4E69}" dt="2022-02-18T15:15:54.577" v="1059" actId="403"/>
          <ac:spMkLst>
            <pc:docMk/>
            <pc:sldMk cId="2450661352" sldId="323"/>
            <ac:spMk id="3" creationId="{00000000-0000-0000-0000-000000000000}"/>
          </ac:spMkLst>
        </pc:spChg>
      </pc:sldChg>
      <pc:sldChg chg="addSp delSp modSp new mod modClrScheme chgLayout modNotesTx">
        <pc:chgData name="Coates, Heather" userId="9067622f-e3d2-477b-9d35-ec07a3d78019" providerId="ADAL" clId="{93D0764D-3B00-4140-8668-DE7DB2AD4E69}" dt="2022-02-22T16:05:57.239" v="12669" actId="1036"/>
        <pc:sldMkLst>
          <pc:docMk/>
          <pc:sldMk cId="521911373" sldId="324"/>
        </pc:sldMkLst>
        <pc:spChg chg="mod">
          <ac:chgData name="Coates, Heather" userId="9067622f-e3d2-477b-9d35-ec07a3d78019" providerId="ADAL" clId="{93D0764D-3B00-4140-8668-DE7DB2AD4E69}" dt="2022-02-22T16:05:42.005" v="12664" actId="555"/>
          <ac:spMkLst>
            <pc:docMk/>
            <pc:sldMk cId="521911373" sldId="324"/>
            <ac:spMk id="2" creationId="{83D1E49B-0F7F-4E50-A6AC-FF722138475E}"/>
          </ac:spMkLst>
        </pc:spChg>
        <pc:spChg chg="del">
          <ac:chgData name="Coates, Heather" userId="9067622f-e3d2-477b-9d35-ec07a3d78019" providerId="ADAL" clId="{93D0764D-3B00-4140-8668-DE7DB2AD4E69}" dt="2022-02-15T23:17:24.157" v="380" actId="700"/>
          <ac:spMkLst>
            <pc:docMk/>
            <pc:sldMk cId="521911373" sldId="324"/>
            <ac:spMk id="2" creationId="{F68A17AB-C542-4CBA-8004-2FB5560460F3}"/>
          </ac:spMkLst>
        </pc:spChg>
        <pc:spChg chg="del">
          <ac:chgData name="Coates, Heather" userId="9067622f-e3d2-477b-9d35-ec07a3d78019" providerId="ADAL" clId="{93D0764D-3B00-4140-8668-DE7DB2AD4E69}" dt="2022-02-15T23:17:24.157" v="380" actId="700"/>
          <ac:spMkLst>
            <pc:docMk/>
            <pc:sldMk cId="521911373" sldId="324"/>
            <ac:spMk id="3" creationId="{1AC0B85F-CEC8-4B8F-B432-D90A49BB1459}"/>
          </ac:spMkLst>
        </pc:spChg>
        <pc:spChg chg="add mod topLvl">
          <ac:chgData name="Coates, Heather" userId="9067622f-e3d2-477b-9d35-ec07a3d78019" providerId="ADAL" clId="{93D0764D-3B00-4140-8668-DE7DB2AD4E69}" dt="2022-02-21T19:00:00.123" v="7432" actId="164"/>
          <ac:spMkLst>
            <pc:docMk/>
            <pc:sldMk cId="521911373" sldId="324"/>
            <ac:spMk id="4" creationId="{D164507E-E331-41DB-8D19-56B98CFF7BBE}"/>
          </ac:spMkLst>
        </pc:spChg>
        <pc:spChg chg="add mod topLvl">
          <ac:chgData name="Coates, Heather" userId="9067622f-e3d2-477b-9d35-ec07a3d78019" providerId="ADAL" clId="{93D0764D-3B00-4140-8668-DE7DB2AD4E69}" dt="2022-02-21T19:00:03.356" v="7433" actId="164"/>
          <ac:spMkLst>
            <pc:docMk/>
            <pc:sldMk cId="521911373" sldId="324"/>
            <ac:spMk id="5" creationId="{C815CA56-7307-45E5-82AA-6A7C38C4FC5C}"/>
          </ac:spMkLst>
        </pc:spChg>
        <pc:spChg chg="add mod topLvl">
          <ac:chgData name="Coates, Heather" userId="9067622f-e3d2-477b-9d35-ec07a3d78019" providerId="ADAL" clId="{93D0764D-3B00-4140-8668-DE7DB2AD4E69}" dt="2022-02-22T16:03:23.262" v="12608" actId="1076"/>
          <ac:spMkLst>
            <pc:docMk/>
            <pc:sldMk cId="521911373" sldId="324"/>
            <ac:spMk id="6" creationId="{7F59C458-52C8-4A8F-869A-7EA80A2BC490}"/>
          </ac:spMkLst>
        </pc:spChg>
        <pc:spChg chg="add mod topLvl">
          <ac:chgData name="Coates, Heather" userId="9067622f-e3d2-477b-9d35-ec07a3d78019" providerId="ADAL" clId="{93D0764D-3B00-4140-8668-DE7DB2AD4E69}" dt="2022-02-15T23:42:34.502" v="953" actId="1076"/>
          <ac:spMkLst>
            <pc:docMk/>
            <pc:sldMk cId="521911373" sldId="324"/>
            <ac:spMk id="7" creationId="{1CD20102-6D88-4D14-A3C0-D1E382EFB366}"/>
          </ac:spMkLst>
        </pc:spChg>
        <pc:spChg chg="add mod">
          <ac:chgData name="Coates, Heather" userId="9067622f-e3d2-477b-9d35-ec07a3d78019" providerId="ADAL" clId="{93D0764D-3B00-4140-8668-DE7DB2AD4E69}" dt="2022-02-22T16:02:46.159" v="12584" actId="14100"/>
          <ac:spMkLst>
            <pc:docMk/>
            <pc:sldMk cId="521911373" sldId="324"/>
            <ac:spMk id="9" creationId="{7CC88AC4-EEE9-4CC3-AE2B-30FD859FF66B}"/>
          </ac:spMkLst>
        </pc:spChg>
        <pc:spChg chg="add mod">
          <ac:chgData name="Coates, Heather" userId="9067622f-e3d2-477b-9d35-ec07a3d78019" providerId="ADAL" clId="{93D0764D-3B00-4140-8668-DE7DB2AD4E69}" dt="2022-02-15T23:42:17.643" v="947" actId="1038"/>
          <ac:spMkLst>
            <pc:docMk/>
            <pc:sldMk cId="521911373" sldId="324"/>
            <ac:spMk id="13" creationId="{F3EF0754-6D84-4C74-9837-707F72FAE470}"/>
          </ac:spMkLst>
        </pc:spChg>
        <pc:spChg chg="add mod">
          <ac:chgData name="Coates, Heather" userId="9067622f-e3d2-477b-9d35-ec07a3d78019" providerId="ADAL" clId="{93D0764D-3B00-4140-8668-DE7DB2AD4E69}" dt="2022-02-15T23:42:31.389" v="952" actId="1076"/>
          <ac:spMkLst>
            <pc:docMk/>
            <pc:sldMk cId="521911373" sldId="324"/>
            <ac:spMk id="14" creationId="{724DA198-A96D-4BC2-8408-915DB4481DED}"/>
          </ac:spMkLst>
        </pc:spChg>
        <pc:spChg chg="add mod">
          <ac:chgData name="Coates, Heather" userId="9067622f-e3d2-477b-9d35-ec07a3d78019" providerId="ADAL" clId="{93D0764D-3B00-4140-8668-DE7DB2AD4E69}" dt="2022-02-15T23:43:16.951" v="957" actId="1076"/>
          <ac:spMkLst>
            <pc:docMk/>
            <pc:sldMk cId="521911373" sldId="324"/>
            <ac:spMk id="17" creationId="{47580319-ED34-43E4-AF91-3F6D00FB1112}"/>
          </ac:spMkLst>
        </pc:spChg>
        <pc:spChg chg="add mod">
          <ac:chgData name="Coates, Heather" userId="9067622f-e3d2-477b-9d35-ec07a3d78019" providerId="ADAL" clId="{93D0764D-3B00-4140-8668-DE7DB2AD4E69}" dt="2022-02-15T23:43:30.396" v="961" actId="1076"/>
          <ac:spMkLst>
            <pc:docMk/>
            <pc:sldMk cId="521911373" sldId="324"/>
            <ac:spMk id="18" creationId="{2F01BE94-2C3F-42DE-9C0E-2B83E570DDB9}"/>
          </ac:spMkLst>
        </pc:spChg>
        <pc:spChg chg="mod">
          <ac:chgData name="Coates, Heather" userId="9067622f-e3d2-477b-9d35-ec07a3d78019" providerId="ADAL" clId="{93D0764D-3B00-4140-8668-DE7DB2AD4E69}" dt="2022-02-22T16:05:34.259" v="12657" actId="554"/>
          <ac:spMkLst>
            <pc:docMk/>
            <pc:sldMk cId="521911373" sldId="324"/>
            <ac:spMk id="20" creationId="{5A476F36-D2C6-48CE-B449-05FC609CC578}"/>
          </ac:spMkLst>
        </pc:spChg>
        <pc:spChg chg="mod">
          <ac:chgData name="Coates, Heather" userId="9067622f-e3d2-477b-9d35-ec07a3d78019" providerId="ADAL" clId="{93D0764D-3B00-4140-8668-DE7DB2AD4E69}" dt="2022-02-22T16:05:42.005" v="12664" actId="555"/>
          <ac:spMkLst>
            <pc:docMk/>
            <pc:sldMk cId="521911373" sldId="324"/>
            <ac:spMk id="21" creationId="{1AD76146-7F23-4CC4-AD9A-C38CD437E89F}"/>
          </ac:spMkLst>
        </pc:spChg>
        <pc:spChg chg="mod">
          <ac:chgData name="Coates, Heather" userId="9067622f-e3d2-477b-9d35-ec07a3d78019" providerId="ADAL" clId="{93D0764D-3B00-4140-8668-DE7DB2AD4E69}" dt="2022-02-22T16:05:34.259" v="12657" actId="554"/>
          <ac:spMkLst>
            <pc:docMk/>
            <pc:sldMk cId="521911373" sldId="324"/>
            <ac:spMk id="22" creationId="{2D78A955-C903-446F-9AB5-84304B5BBC38}"/>
          </ac:spMkLst>
        </pc:spChg>
        <pc:spChg chg="mod">
          <ac:chgData name="Coates, Heather" userId="9067622f-e3d2-477b-9d35-ec07a3d78019" providerId="ADAL" clId="{93D0764D-3B00-4140-8668-DE7DB2AD4E69}" dt="2022-02-22T16:05:42.005" v="12664" actId="555"/>
          <ac:spMkLst>
            <pc:docMk/>
            <pc:sldMk cId="521911373" sldId="324"/>
            <ac:spMk id="23" creationId="{760E6D7C-D192-4AD9-9292-245EB0AFB6B1}"/>
          </ac:spMkLst>
        </pc:spChg>
        <pc:grpChg chg="mod">
          <ac:chgData name="Coates, Heather" userId="9067622f-e3d2-477b-9d35-ec07a3d78019" providerId="ADAL" clId="{93D0764D-3B00-4140-8668-DE7DB2AD4E69}" dt="2022-02-22T16:03:56.519" v="12624" actId="1037"/>
          <ac:grpSpMkLst>
            <pc:docMk/>
            <pc:sldMk cId="521911373" sldId="324"/>
            <ac:grpSpMk id="3" creationId="{0BDF3D0B-9451-43DB-AEEF-B1035BF5C8A0}"/>
          </ac:grpSpMkLst>
        </pc:grpChg>
        <pc:grpChg chg="add del mod">
          <ac:chgData name="Coates, Heather" userId="9067622f-e3d2-477b-9d35-ec07a3d78019" providerId="ADAL" clId="{93D0764D-3B00-4140-8668-DE7DB2AD4E69}" dt="2022-02-18T15:22:19.411" v="2320" actId="165"/>
          <ac:grpSpMkLst>
            <pc:docMk/>
            <pc:sldMk cId="521911373" sldId="324"/>
            <ac:grpSpMk id="7" creationId="{036A2F2D-4F7C-4A79-ABCD-F2B800C96AA4}"/>
          </ac:grpSpMkLst>
        </pc:grpChg>
        <pc:grpChg chg="add mod">
          <ac:chgData name="Coates, Heather" userId="9067622f-e3d2-477b-9d35-ec07a3d78019" providerId="ADAL" clId="{93D0764D-3B00-4140-8668-DE7DB2AD4E69}" dt="2022-02-22T16:05:57.239" v="12669" actId="1036"/>
          <ac:grpSpMkLst>
            <pc:docMk/>
            <pc:sldMk cId="521911373" sldId="324"/>
            <ac:grpSpMk id="7" creationId="{6E35C83B-70C4-4B86-ADA3-E3903AE49CFB}"/>
          </ac:grpSpMkLst>
        </pc:grpChg>
        <pc:grpChg chg="add mod">
          <ac:chgData name="Coates, Heather" userId="9067622f-e3d2-477b-9d35-ec07a3d78019" providerId="ADAL" clId="{93D0764D-3B00-4140-8668-DE7DB2AD4E69}" dt="2022-02-22T16:05:57.239" v="12669" actId="1036"/>
          <ac:grpSpMkLst>
            <pc:docMk/>
            <pc:sldMk cId="521911373" sldId="324"/>
            <ac:grpSpMk id="8" creationId="{98F8AF26-6742-405A-B75C-D74B57A08A09}"/>
          </ac:grpSpMkLst>
        </pc:grpChg>
        <pc:grpChg chg="add del mod">
          <ac:chgData name="Coates, Heather" userId="9067622f-e3d2-477b-9d35-ec07a3d78019" providerId="ADAL" clId="{93D0764D-3B00-4140-8668-DE7DB2AD4E69}" dt="2022-02-15T23:23:54.409" v="530" actId="165"/>
          <ac:grpSpMkLst>
            <pc:docMk/>
            <pc:sldMk cId="521911373" sldId="324"/>
            <ac:grpSpMk id="8" creationId="{DE54ED52-ABF8-4F63-9670-CF32AF1D6748}"/>
          </ac:grpSpMkLst>
        </pc:grpChg>
        <pc:picChg chg="add mod">
          <ac:chgData name="Coates, Heather" userId="9067622f-e3d2-477b-9d35-ec07a3d78019" providerId="ADAL" clId="{93D0764D-3B00-4140-8668-DE7DB2AD4E69}" dt="2022-02-21T19:00:00.123" v="7432" actId="164"/>
          <ac:picMkLst>
            <pc:docMk/>
            <pc:sldMk cId="521911373" sldId="324"/>
            <ac:picMk id="10" creationId="{E759E82E-D74B-4AD0-9A09-262487AF30B7}"/>
          </ac:picMkLst>
        </pc:picChg>
        <pc:picChg chg="add mod modCrop">
          <ac:chgData name="Coates, Heather" userId="9067622f-e3d2-477b-9d35-ec07a3d78019" providerId="ADAL" clId="{93D0764D-3B00-4140-8668-DE7DB2AD4E69}" dt="2022-02-21T19:00:03.356" v="7433" actId="164"/>
          <ac:picMkLst>
            <pc:docMk/>
            <pc:sldMk cId="521911373" sldId="324"/>
            <ac:picMk id="12" creationId="{9FBABA2C-2BC2-43A5-BADB-449FFBD4CF1B}"/>
          </ac:picMkLst>
        </pc:picChg>
        <pc:cxnChg chg="add mod">
          <ac:chgData name="Coates, Heather" userId="9067622f-e3d2-477b-9d35-ec07a3d78019" providerId="ADAL" clId="{93D0764D-3B00-4140-8668-DE7DB2AD4E69}" dt="2022-02-22T16:03:56.519" v="12624" actId="1037"/>
          <ac:cxnSpMkLst>
            <pc:docMk/>
            <pc:sldMk cId="521911373" sldId="324"/>
            <ac:cxnSpMk id="16" creationId="{6C6DF18F-86A3-4118-B155-95358AF50C4D}"/>
          </ac:cxnSpMkLst>
        </pc:cxnChg>
      </pc:sldChg>
      <pc:sldChg chg="new del">
        <pc:chgData name="Coates, Heather" userId="9067622f-e3d2-477b-9d35-ec07a3d78019" providerId="ADAL" clId="{93D0764D-3B00-4140-8668-DE7DB2AD4E69}" dt="2022-02-15T23:17:18.155" v="378" actId="680"/>
        <pc:sldMkLst>
          <pc:docMk/>
          <pc:sldMk cId="3525001186" sldId="324"/>
        </pc:sldMkLst>
      </pc:sldChg>
      <pc:sldChg chg="addSp delSp modSp mod modNotesTx">
        <pc:chgData name="Coates, Heather" userId="9067622f-e3d2-477b-9d35-ec07a3d78019" providerId="ADAL" clId="{93D0764D-3B00-4140-8668-DE7DB2AD4E69}" dt="2022-02-22T16:00:54.151" v="12513" actId="20577"/>
        <pc:sldMkLst>
          <pc:docMk/>
          <pc:sldMk cId="2708336226" sldId="325"/>
        </pc:sldMkLst>
        <pc:spChg chg="add mod">
          <ac:chgData name="Coates, Heather" userId="9067622f-e3d2-477b-9d35-ec07a3d78019" providerId="ADAL" clId="{93D0764D-3B00-4140-8668-DE7DB2AD4E69}" dt="2022-02-18T15:13:32.738" v="1048" actId="12788"/>
          <ac:spMkLst>
            <pc:docMk/>
            <pc:sldMk cId="2708336226" sldId="325"/>
            <ac:spMk id="2" creationId="{062054D7-89B8-4A3A-B6EA-1284DF3F36D0}"/>
          </ac:spMkLst>
        </pc:spChg>
        <pc:spChg chg="mod">
          <ac:chgData name="Coates, Heather" userId="9067622f-e3d2-477b-9d35-ec07a3d78019" providerId="ADAL" clId="{93D0764D-3B00-4140-8668-DE7DB2AD4E69}" dt="2022-02-18T15:29:58.715" v="2582" actId="20577"/>
          <ac:spMkLst>
            <pc:docMk/>
            <pc:sldMk cId="2708336226" sldId="325"/>
            <ac:spMk id="10" creationId="{B36C815A-1817-433F-9424-778CFA4A39EB}"/>
          </ac:spMkLst>
        </pc:spChg>
        <pc:picChg chg="add mod">
          <ac:chgData name="Coates, Heather" userId="9067622f-e3d2-477b-9d35-ec07a3d78019" providerId="ADAL" clId="{93D0764D-3B00-4140-8668-DE7DB2AD4E69}" dt="2022-02-18T15:25:58.222" v="2375" actId="1038"/>
          <ac:picMkLst>
            <pc:docMk/>
            <pc:sldMk cId="2708336226" sldId="325"/>
            <ac:picMk id="4" creationId="{64FA844A-E6A1-4EDB-B0E5-2F07907C464F}"/>
          </ac:picMkLst>
        </pc:picChg>
        <pc:picChg chg="del mod">
          <ac:chgData name="Coates, Heather" userId="9067622f-e3d2-477b-9d35-ec07a3d78019" providerId="ADAL" clId="{93D0764D-3B00-4140-8668-DE7DB2AD4E69}" dt="2022-02-18T15:18:10.103" v="1195" actId="478"/>
          <ac:picMkLst>
            <pc:docMk/>
            <pc:sldMk cId="2708336226" sldId="325"/>
            <ac:picMk id="13" creationId="{893EF55D-8E10-4EB0-972B-42EC061735B2}"/>
          </ac:picMkLst>
        </pc:picChg>
      </pc:sldChg>
      <pc:sldChg chg="modSp mod modNotesTx">
        <pc:chgData name="Coates, Heather" userId="9067622f-e3d2-477b-9d35-ec07a3d78019" providerId="ADAL" clId="{93D0764D-3B00-4140-8668-DE7DB2AD4E69}" dt="2022-02-21T20:53:29.318" v="10969" actId="6549"/>
        <pc:sldMkLst>
          <pc:docMk/>
          <pc:sldMk cId="604583607" sldId="326"/>
        </pc:sldMkLst>
        <pc:graphicFrameChg chg="modGraphic">
          <ac:chgData name="Coates, Heather" userId="9067622f-e3d2-477b-9d35-ec07a3d78019" providerId="ADAL" clId="{93D0764D-3B00-4140-8668-DE7DB2AD4E69}" dt="2022-02-18T15:49:17.403" v="3067" actId="20577"/>
          <ac:graphicFrameMkLst>
            <pc:docMk/>
            <pc:sldMk cId="604583607" sldId="326"/>
            <ac:graphicFrameMk id="5" creationId="{CF9BC48C-F2C0-43D6-A0DA-8299F51BCB98}"/>
          </ac:graphicFrameMkLst>
        </pc:graphicFrameChg>
      </pc:sldChg>
      <pc:sldChg chg="modSp mod modNotesTx">
        <pc:chgData name="Coates, Heather" userId="9067622f-e3d2-477b-9d35-ec07a3d78019" providerId="ADAL" clId="{93D0764D-3B00-4140-8668-DE7DB2AD4E69}" dt="2022-02-21T20:47:54.436" v="10120" actId="20577"/>
        <pc:sldMkLst>
          <pc:docMk/>
          <pc:sldMk cId="2785496730" sldId="327"/>
        </pc:sldMkLst>
        <pc:spChg chg="mod">
          <ac:chgData name="Coates, Heather" userId="9067622f-e3d2-477b-9d35-ec07a3d78019" providerId="ADAL" clId="{93D0764D-3B00-4140-8668-DE7DB2AD4E69}" dt="2022-02-21T20:41:27.397" v="9042" actId="20577"/>
          <ac:spMkLst>
            <pc:docMk/>
            <pc:sldMk cId="2785496730" sldId="327"/>
            <ac:spMk id="2" creationId="{AA70162C-7D05-4959-991B-0B0B2B6BDC4D}"/>
          </ac:spMkLst>
        </pc:spChg>
        <pc:spChg chg="mod">
          <ac:chgData name="Coates, Heather" userId="9067622f-e3d2-477b-9d35-ec07a3d78019" providerId="ADAL" clId="{93D0764D-3B00-4140-8668-DE7DB2AD4E69}" dt="2022-02-18T15:30:32.437" v="2586" actId="12"/>
          <ac:spMkLst>
            <pc:docMk/>
            <pc:sldMk cId="2785496730" sldId="327"/>
            <ac:spMk id="3" creationId="{F05505C3-0A64-4269-B157-B21F8A63E77C}"/>
          </ac:spMkLst>
        </pc:spChg>
      </pc:sldChg>
      <pc:sldChg chg="modSp mod">
        <pc:chgData name="Coates, Heather" userId="9067622f-e3d2-477b-9d35-ec07a3d78019" providerId="ADAL" clId="{93D0764D-3B00-4140-8668-DE7DB2AD4E69}" dt="2022-02-21T18:44:27.529" v="7247" actId="14100"/>
        <pc:sldMkLst>
          <pc:docMk/>
          <pc:sldMk cId="2709135623" sldId="328"/>
        </pc:sldMkLst>
        <pc:spChg chg="mod">
          <ac:chgData name="Coates, Heather" userId="9067622f-e3d2-477b-9d35-ec07a3d78019" providerId="ADAL" clId="{93D0764D-3B00-4140-8668-DE7DB2AD4E69}" dt="2022-02-21T18:44:27.529" v="7247" actId="14100"/>
          <ac:spMkLst>
            <pc:docMk/>
            <pc:sldMk cId="2709135623" sldId="328"/>
            <ac:spMk id="6" creationId="{9B7B415C-B614-45E0-864F-21248B2AB5D3}"/>
          </ac:spMkLst>
        </pc:spChg>
      </pc:sldChg>
      <pc:sldChg chg="new del modNotesTx">
        <pc:chgData name="Coates, Heather" userId="9067622f-e3d2-477b-9d35-ec07a3d78019" providerId="ADAL" clId="{93D0764D-3B00-4140-8668-DE7DB2AD4E69}" dt="2022-02-21T19:58:55.787" v="7434" actId="47"/>
        <pc:sldMkLst>
          <pc:docMk/>
          <pc:sldMk cId="3664952190" sldId="329"/>
        </pc:sldMkLst>
      </pc:sldChg>
      <pc:sldChg chg="modSp mod">
        <pc:chgData name="Coates, Heather" userId="9067622f-e3d2-477b-9d35-ec07a3d78019" providerId="ADAL" clId="{93D0764D-3B00-4140-8668-DE7DB2AD4E69}" dt="2022-02-22T18:10:49.147" v="14172" actId="20577"/>
        <pc:sldMkLst>
          <pc:docMk/>
          <pc:sldMk cId="488600352" sldId="332"/>
        </pc:sldMkLst>
        <pc:spChg chg="mod">
          <ac:chgData name="Coates, Heather" userId="9067622f-e3d2-477b-9d35-ec07a3d78019" providerId="ADAL" clId="{93D0764D-3B00-4140-8668-DE7DB2AD4E69}" dt="2022-02-22T18:08:06.938" v="14088" actId="27636"/>
          <ac:spMkLst>
            <pc:docMk/>
            <pc:sldMk cId="488600352" sldId="332"/>
            <ac:spMk id="4" creationId="{0F587906-848F-4A15-A21C-17C1B279D418}"/>
          </ac:spMkLst>
        </pc:spChg>
        <pc:spChg chg="mod">
          <ac:chgData name="Coates, Heather" userId="9067622f-e3d2-477b-9d35-ec07a3d78019" providerId="ADAL" clId="{93D0764D-3B00-4140-8668-DE7DB2AD4E69}" dt="2022-02-22T18:10:49.147" v="14172" actId="20577"/>
          <ac:spMkLst>
            <pc:docMk/>
            <pc:sldMk cId="488600352" sldId="332"/>
            <ac:spMk id="5" creationId="{99A946AF-3D8B-4AC2-9835-772239F770E2}"/>
          </ac:spMkLst>
        </pc:spChg>
      </pc:sldChg>
    </pc:docChg>
  </pc:docChgLst>
  <pc:docChgLst>
    <pc:chgData name="Heather Coates" userId="9067622f-e3d2-477b-9d35-ec07a3d78019" providerId="ADAL" clId="{93D0764D-3B00-4140-8668-DE7DB2AD4E69}"/>
    <pc:docChg chg="undo redo custSel addSld delSld modSld sldOrd">
      <pc:chgData name="Heather Coates" userId="9067622f-e3d2-477b-9d35-ec07a3d78019" providerId="ADAL" clId="{93D0764D-3B00-4140-8668-DE7DB2AD4E69}" dt="2022-02-17T15:25:13.236" v="4135" actId="20577"/>
      <pc:docMkLst>
        <pc:docMk/>
      </pc:docMkLst>
      <pc:sldChg chg="del">
        <pc:chgData name="Heather Coates" userId="9067622f-e3d2-477b-9d35-ec07a3d78019" providerId="ADAL" clId="{93D0764D-3B00-4140-8668-DE7DB2AD4E69}" dt="2022-02-16T23:39:47.301" v="2195" actId="47"/>
        <pc:sldMkLst>
          <pc:docMk/>
          <pc:sldMk cId="4155506659" sldId="311"/>
        </pc:sldMkLst>
      </pc:sldChg>
      <pc:sldChg chg="addSp delSp modSp mod">
        <pc:chgData name="Heather Coates" userId="9067622f-e3d2-477b-9d35-ec07a3d78019" providerId="ADAL" clId="{93D0764D-3B00-4140-8668-DE7DB2AD4E69}" dt="2022-02-16T22:25:02.415" v="50" actId="1036"/>
        <pc:sldMkLst>
          <pc:docMk/>
          <pc:sldMk cId="919017497" sldId="314"/>
        </pc:sldMkLst>
        <pc:spChg chg="mod">
          <ac:chgData name="Heather Coates" userId="9067622f-e3d2-477b-9d35-ec07a3d78019" providerId="ADAL" clId="{93D0764D-3B00-4140-8668-DE7DB2AD4E69}" dt="2022-02-16T22:23:14.215" v="32" actId="20577"/>
          <ac:spMkLst>
            <pc:docMk/>
            <pc:sldMk cId="919017497" sldId="314"/>
            <ac:spMk id="4" creationId="{00000000-0000-0000-0000-000000000000}"/>
          </ac:spMkLst>
        </pc:spChg>
        <pc:picChg chg="add del mod">
          <ac:chgData name="Heather Coates" userId="9067622f-e3d2-477b-9d35-ec07a3d78019" providerId="ADAL" clId="{93D0764D-3B00-4140-8668-DE7DB2AD4E69}" dt="2022-02-16T22:24:14.480" v="34" actId="931"/>
          <ac:picMkLst>
            <pc:docMk/>
            <pc:sldMk cId="919017497" sldId="314"/>
            <ac:picMk id="6" creationId="{6495D3A8-F7DB-48CE-97FB-D13B5E960C76}"/>
          </ac:picMkLst>
        </pc:picChg>
        <pc:picChg chg="add mod">
          <ac:chgData name="Heather Coates" userId="9067622f-e3d2-477b-9d35-ec07a3d78019" providerId="ADAL" clId="{93D0764D-3B00-4140-8668-DE7DB2AD4E69}" dt="2022-02-16T22:25:02.415" v="50" actId="1036"/>
          <ac:picMkLst>
            <pc:docMk/>
            <pc:sldMk cId="919017497" sldId="314"/>
            <ac:picMk id="8" creationId="{8694688F-5BBE-46F7-A339-538798A243DE}"/>
          </ac:picMkLst>
        </pc:picChg>
      </pc:sldChg>
      <pc:sldChg chg="del">
        <pc:chgData name="Heather Coates" userId="9067622f-e3d2-477b-9d35-ec07a3d78019" providerId="ADAL" clId="{93D0764D-3B00-4140-8668-DE7DB2AD4E69}" dt="2022-02-16T23:27:51.698" v="1923" actId="47"/>
        <pc:sldMkLst>
          <pc:docMk/>
          <pc:sldMk cId="636483058" sldId="316"/>
        </pc:sldMkLst>
      </pc:sldChg>
      <pc:sldChg chg="modSp mod">
        <pc:chgData name="Heather Coates" userId="9067622f-e3d2-477b-9d35-ec07a3d78019" providerId="ADAL" clId="{93D0764D-3B00-4140-8668-DE7DB2AD4E69}" dt="2022-02-17T15:22:05.939" v="4109" actId="20577"/>
        <pc:sldMkLst>
          <pc:docMk/>
          <pc:sldMk cId="2144012005" sldId="317"/>
        </pc:sldMkLst>
        <pc:spChg chg="mod">
          <ac:chgData name="Heather Coates" userId="9067622f-e3d2-477b-9d35-ec07a3d78019" providerId="ADAL" clId="{93D0764D-3B00-4140-8668-DE7DB2AD4E69}" dt="2022-02-17T14:28:59.740" v="2539" actId="20577"/>
          <ac:spMkLst>
            <pc:docMk/>
            <pc:sldMk cId="2144012005" sldId="317"/>
            <ac:spMk id="2" creationId="{00000000-0000-0000-0000-000000000000}"/>
          </ac:spMkLst>
        </pc:spChg>
        <pc:spChg chg="mod">
          <ac:chgData name="Heather Coates" userId="9067622f-e3d2-477b-9d35-ec07a3d78019" providerId="ADAL" clId="{93D0764D-3B00-4140-8668-DE7DB2AD4E69}" dt="2022-02-17T15:22:05.939" v="4109" actId="20577"/>
          <ac:spMkLst>
            <pc:docMk/>
            <pc:sldMk cId="2144012005" sldId="317"/>
            <ac:spMk id="4" creationId="{00000000-0000-0000-0000-000000000000}"/>
          </ac:spMkLst>
        </pc:spChg>
      </pc:sldChg>
      <pc:sldChg chg="del">
        <pc:chgData name="Heather Coates" userId="9067622f-e3d2-477b-9d35-ec07a3d78019" providerId="ADAL" clId="{93D0764D-3B00-4140-8668-DE7DB2AD4E69}" dt="2022-02-16T23:38:21.176" v="2039" actId="2696"/>
        <pc:sldMkLst>
          <pc:docMk/>
          <pc:sldMk cId="3487817837" sldId="318"/>
        </pc:sldMkLst>
      </pc:sldChg>
      <pc:sldChg chg="del">
        <pc:chgData name="Heather Coates" userId="9067622f-e3d2-477b-9d35-ec07a3d78019" providerId="ADAL" clId="{93D0764D-3B00-4140-8668-DE7DB2AD4E69}" dt="2022-02-16T23:38:23.112" v="2040" actId="47"/>
        <pc:sldMkLst>
          <pc:docMk/>
          <pc:sldMk cId="4153811443" sldId="319"/>
        </pc:sldMkLst>
      </pc:sldChg>
      <pc:sldChg chg="modSp mod ord">
        <pc:chgData name="Heather Coates" userId="9067622f-e3d2-477b-9d35-ec07a3d78019" providerId="ADAL" clId="{93D0764D-3B00-4140-8668-DE7DB2AD4E69}" dt="2022-02-17T15:05:06.378" v="3176" actId="20577"/>
        <pc:sldMkLst>
          <pc:docMk/>
          <pc:sldMk cId="2835830822" sldId="320"/>
        </pc:sldMkLst>
        <pc:spChg chg="mod">
          <ac:chgData name="Heather Coates" userId="9067622f-e3d2-477b-9d35-ec07a3d78019" providerId="ADAL" clId="{93D0764D-3B00-4140-8668-DE7DB2AD4E69}" dt="2022-02-17T15:05:06.378" v="3176" actId="20577"/>
          <ac:spMkLst>
            <pc:docMk/>
            <pc:sldMk cId="2835830822" sldId="320"/>
            <ac:spMk id="2" creationId="{00000000-0000-0000-0000-000000000000}"/>
          </ac:spMkLst>
        </pc:spChg>
        <pc:spChg chg="mod">
          <ac:chgData name="Heather Coates" userId="9067622f-e3d2-477b-9d35-ec07a3d78019" providerId="ADAL" clId="{93D0764D-3B00-4140-8668-DE7DB2AD4E69}" dt="2022-02-17T15:05:01.365" v="3170"/>
          <ac:spMkLst>
            <pc:docMk/>
            <pc:sldMk cId="2835830822" sldId="320"/>
            <ac:spMk id="3" creationId="{00000000-0000-0000-0000-000000000000}"/>
          </ac:spMkLst>
        </pc:spChg>
      </pc:sldChg>
      <pc:sldChg chg="addSp delSp modSp mod">
        <pc:chgData name="Heather Coates" userId="9067622f-e3d2-477b-9d35-ec07a3d78019" providerId="ADAL" clId="{93D0764D-3B00-4140-8668-DE7DB2AD4E69}" dt="2022-02-17T15:11:36.041" v="3588" actId="20577"/>
        <pc:sldMkLst>
          <pc:docMk/>
          <pc:sldMk cId="1082539397" sldId="321"/>
        </pc:sldMkLst>
        <pc:spChg chg="mod">
          <ac:chgData name="Heather Coates" userId="9067622f-e3d2-477b-9d35-ec07a3d78019" providerId="ADAL" clId="{93D0764D-3B00-4140-8668-DE7DB2AD4E69}" dt="2022-02-17T14:32:57.025" v="2662" actId="20577"/>
          <ac:spMkLst>
            <pc:docMk/>
            <pc:sldMk cId="1082539397" sldId="321"/>
            <ac:spMk id="2" creationId="{00000000-0000-0000-0000-000000000000}"/>
          </ac:spMkLst>
        </pc:spChg>
        <pc:spChg chg="add del mod">
          <ac:chgData name="Heather Coates" userId="9067622f-e3d2-477b-9d35-ec07a3d78019" providerId="ADAL" clId="{93D0764D-3B00-4140-8668-DE7DB2AD4E69}" dt="2022-02-17T15:11:36.041" v="3588" actId="20577"/>
          <ac:spMkLst>
            <pc:docMk/>
            <pc:sldMk cId="1082539397" sldId="321"/>
            <ac:spMk id="3" creationId="{00000000-0000-0000-0000-000000000000}"/>
          </ac:spMkLst>
        </pc:spChg>
        <pc:spChg chg="add del">
          <ac:chgData name="Heather Coates" userId="9067622f-e3d2-477b-9d35-ec07a3d78019" providerId="ADAL" clId="{93D0764D-3B00-4140-8668-DE7DB2AD4E69}" dt="2022-02-17T14:39:53.690" v="2847" actId="478"/>
          <ac:spMkLst>
            <pc:docMk/>
            <pc:sldMk cId="1082539397" sldId="321"/>
            <ac:spMk id="4" creationId="{00000000-0000-0000-0000-000000000000}"/>
          </ac:spMkLst>
        </pc:spChg>
        <pc:graphicFrameChg chg="add del">
          <ac:chgData name="Heather Coates" userId="9067622f-e3d2-477b-9d35-ec07a3d78019" providerId="ADAL" clId="{93D0764D-3B00-4140-8668-DE7DB2AD4E69}" dt="2022-02-17T14:41:12.234" v="2860" actId="26606"/>
          <ac:graphicFrameMkLst>
            <pc:docMk/>
            <pc:sldMk cId="1082539397" sldId="321"/>
            <ac:graphicFrameMk id="1030" creationId="{02DB41F8-83BA-433B-B004-6F70365E18E3}"/>
          </ac:graphicFrameMkLst>
        </pc:graphicFrameChg>
        <pc:graphicFrameChg chg="add del">
          <ac:chgData name="Heather Coates" userId="9067622f-e3d2-477b-9d35-ec07a3d78019" providerId="ADAL" clId="{93D0764D-3B00-4140-8668-DE7DB2AD4E69}" dt="2022-02-17T14:41:15.130" v="2862" actId="26606"/>
          <ac:graphicFrameMkLst>
            <pc:docMk/>
            <pc:sldMk cId="1082539397" sldId="321"/>
            <ac:graphicFrameMk id="1032" creationId="{C21E4209-FFD9-4E52-88A7-FFA8ED109779}"/>
          </ac:graphicFrameMkLst>
        </pc:graphicFrameChg>
        <pc:graphicFrameChg chg="add del">
          <ac:chgData name="Heather Coates" userId="9067622f-e3d2-477b-9d35-ec07a3d78019" providerId="ADAL" clId="{93D0764D-3B00-4140-8668-DE7DB2AD4E69}" dt="2022-02-17T14:41:20.451" v="2864" actId="26606"/>
          <ac:graphicFrameMkLst>
            <pc:docMk/>
            <pc:sldMk cId="1082539397" sldId="321"/>
            <ac:graphicFrameMk id="1034" creationId="{02DB41F8-83BA-433B-B004-6F70365E18E3}"/>
          </ac:graphicFrameMkLst>
        </pc:graphicFrameChg>
        <pc:picChg chg="add del mod">
          <ac:chgData name="Heather Coates" userId="9067622f-e3d2-477b-9d35-ec07a3d78019" providerId="ADAL" clId="{93D0764D-3B00-4140-8668-DE7DB2AD4E69}" dt="2022-02-17T14:39:51.830" v="2846"/>
          <ac:picMkLst>
            <pc:docMk/>
            <pc:sldMk cId="1082539397" sldId="321"/>
            <ac:picMk id="1026" creationId="{C19864B5-A8E2-4135-89E0-4D01B2A10FA0}"/>
          </ac:picMkLst>
        </pc:picChg>
        <pc:picChg chg="add mod">
          <ac:chgData name="Heather Coates" userId="9067622f-e3d2-477b-9d35-ec07a3d78019" providerId="ADAL" clId="{93D0764D-3B00-4140-8668-DE7DB2AD4E69}" dt="2022-02-17T14:41:46.753" v="2866" actId="732"/>
          <ac:picMkLst>
            <pc:docMk/>
            <pc:sldMk cId="1082539397" sldId="321"/>
            <ac:picMk id="1028" creationId="{328E8967-5C25-491E-910B-E4BB6AB1477A}"/>
          </ac:picMkLst>
        </pc:picChg>
      </pc:sldChg>
      <pc:sldChg chg="addSp delSp modSp mod modClrScheme chgLayout">
        <pc:chgData name="Heather Coates" userId="9067622f-e3d2-477b-9d35-ec07a3d78019" providerId="ADAL" clId="{93D0764D-3B00-4140-8668-DE7DB2AD4E69}" dt="2022-02-17T15:15:00.816" v="3958"/>
        <pc:sldMkLst>
          <pc:docMk/>
          <pc:sldMk cId="2450661352" sldId="323"/>
        </pc:sldMkLst>
        <pc:spChg chg="mod ord">
          <ac:chgData name="Heather Coates" userId="9067622f-e3d2-477b-9d35-ec07a3d78019" providerId="ADAL" clId="{93D0764D-3B00-4140-8668-DE7DB2AD4E69}" dt="2022-02-17T14:29:33.976" v="2617" actId="20577"/>
          <ac:spMkLst>
            <pc:docMk/>
            <pc:sldMk cId="2450661352" sldId="323"/>
            <ac:spMk id="2" creationId="{00000000-0000-0000-0000-000000000000}"/>
          </ac:spMkLst>
        </pc:spChg>
        <pc:spChg chg="mod ord">
          <ac:chgData name="Heather Coates" userId="9067622f-e3d2-477b-9d35-ec07a3d78019" providerId="ADAL" clId="{93D0764D-3B00-4140-8668-DE7DB2AD4E69}" dt="2022-02-17T15:15:00.816" v="3958"/>
          <ac:spMkLst>
            <pc:docMk/>
            <pc:sldMk cId="2450661352" sldId="323"/>
            <ac:spMk id="3" creationId="{00000000-0000-0000-0000-000000000000}"/>
          </ac:spMkLst>
        </pc:spChg>
        <pc:spChg chg="del">
          <ac:chgData name="Heather Coates" userId="9067622f-e3d2-477b-9d35-ec07a3d78019" providerId="ADAL" clId="{93D0764D-3B00-4140-8668-DE7DB2AD4E69}" dt="2022-02-16T23:38:05.527" v="2031" actId="700"/>
          <ac:spMkLst>
            <pc:docMk/>
            <pc:sldMk cId="2450661352" sldId="323"/>
            <ac:spMk id="4" creationId="{00000000-0000-0000-0000-000000000000}"/>
          </ac:spMkLst>
        </pc:spChg>
        <pc:spChg chg="add mod ord">
          <ac:chgData name="Heather Coates" userId="9067622f-e3d2-477b-9d35-ec07a3d78019" providerId="ADAL" clId="{93D0764D-3B00-4140-8668-DE7DB2AD4E69}" dt="2022-02-16T23:38:05.527" v="2031" actId="700"/>
          <ac:spMkLst>
            <pc:docMk/>
            <pc:sldMk cId="2450661352" sldId="323"/>
            <ac:spMk id="5" creationId="{2D1E639F-D4D7-4E9F-B58A-5EF3AB92CAB4}"/>
          </ac:spMkLst>
        </pc:spChg>
      </pc:sldChg>
      <pc:sldChg chg="addSp delSp modSp mod modNotesTx">
        <pc:chgData name="Heather Coates" userId="9067622f-e3d2-477b-9d35-ec07a3d78019" providerId="ADAL" clId="{93D0764D-3B00-4140-8668-DE7DB2AD4E69}" dt="2022-02-17T15:24:25.634" v="4122" actId="1076"/>
        <pc:sldMkLst>
          <pc:docMk/>
          <pc:sldMk cId="521911373" sldId="324"/>
        </pc:sldMkLst>
        <pc:spChg chg="add mod">
          <ac:chgData name="Heather Coates" userId="9067622f-e3d2-477b-9d35-ec07a3d78019" providerId="ADAL" clId="{93D0764D-3B00-4140-8668-DE7DB2AD4E69}" dt="2022-02-17T14:27:34.110" v="2491" actId="1035"/>
          <ac:spMkLst>
            <pc:docMk/>
            <pc:sldMk cId="521911373" sldId="324"/>
            <ac:spMk id="2" creationId="{83D1E49B-0F7F-4E50-A6AC-FF722138475E}"/>
          </ac:spMkLst>
        </pc:spChg>
        <pc:spChg chg="mod">
          <ac:chgData name="Heather Coates" userId="9067622f-e3d2-477b-9d35-ec07a3d78019" providerId="ADAL" clId="{93D0764D-3B00-4140-8668-DE7DB2AD4E69}" dt="2022-02-17T15:24:18.563" v="4120" actId="12789"/>
          <ac:spMkLst>
            <pc:docMk/>
            <pc:sldMk cId="521911373" sldId="324"/>
            <ac:spMk id="4" creationId="{D164507E-E331-41DB-8D19-56B98CFF7BBE}"/>
          </ac:spMkLst>
        </pc:spChg>
        <pc:spChg chg="mod">
          <ac:chgData name="Heather Coates" userId="9067622f-e3d2-477b-9d35-ec07a3d78019" providerId="ADAL" clId="{93D0764D-3B00-4140-8668-DE7DB2AD4E69}" dt="2022-02-17T15:24:18.563" v="4120" actId="12789"/>
          <ac:spMkLst>
            <pc:docMk/>
            <pc:sldMk cId="521911373" sldId="324"/>
            <ac:spMk id="5" creationId="{C815CA56-7307-45E5-82AA-6A7C38C4FC5C}"/>
          </ac:spMkLst>
        </pc:spChg>
        <pc:spChg chg="mod">
          <ac:chgData name="Heather Coates" userId="9067622f-e3d2-477b-9d35-ec07a3d78019" providerId="ADAL" clId="{93D0764D-3B00-4140-8668-DE7DB2AD4E69}" dt="2022-02-17T15:23:46.506" v="4113" actId="14100"/>
          <ac:spMkLst>
            <pc:docMk/>
            <pc:sldMk cId="521911373" sldId="324"/>
            <ac:spMk id="6" creationId="{7F59C458-52C8-4A8F-869A-7EA80A2BC490}"/>
          </ac:spMkLst>
        </pc:spChg>
        <pc:spChg chg="add del">
          <ac:chgData name="Heather Coates" userId="9067622f-e3d2-477b-9d35-ec07a3d78019" providerId="ADAL" clId="{93D0764D-3B00-4140-8668-DE7DB2AD4E69}" dt="2022-02-17T14:28:17.847" v="2512" actId="478"/>
          <ac:spMkLst>
            <pc:docMk/>
            <pc:sldMk cId="521911373" sldId="324"/>
            <ac:spMk id="7" creationId="{1CD20102-6D88-4D14-A3C0-D1E382EFB366}"/>
          </ac:spMkLst>
        </pc:spChg>
        <pc:spChg chg="add del">
          <ac:chgData name="Heather Coates" userId="9067622f-e3d2-477b-9d35-ec07a3d78019" providerId="ADAL" clId="{93D0764D-3B00-4140-8668-DE7DB2AD4E69}" dt="2022-02-17T14:28:12.467" v="2510" actId="478"/>
          <ac:spMkLst>
            <pc:docMk/>
            <pc:sldMk cId="521911373" sldId="324"/>
            <ac:spMk id="13" creationId="{F3EF0754-6D84-4C74-9837-707F72FAE470}"/>
          </ac:spMkLst>
        </pc:spChg>
        <pc:spChg chg="add del mod">
          <ac:chgData name="Heather Coates" userId="9067622f-e3d2-477b-9d35-ec07a3d78019" providerId="ADAL" clId="{93D0764D-3B00-4140-8668-DE7DB2AD4E69}" dt="2022-02-17T14:28:10.334" v="2509" actId="478"/>
          <ac:spMkLst>
            <pc:docMk/>
            <pc:sldMk cId="521911373" sldId="324"/>
            <ac:spMk id="14" creationId="{724DA198-A96D-4BC2-8408-915DB4481DED}"/>
          </ac:spMkLst>
        </pc:spChg>
        <pc:spChg chg="add mod">
          <ac:chgData name="Heather Coates" userId="9067622f-e3d2-477b-9d35-ec07a3d78019" providerId="ADAL" clId="{93D0764D-3B00-4140-8668-DE7DB2AD4E69}" dt="2022-02-17T14:26:31.098" v="2440" actId="164"/>
          <ac:spMkLst>
            <pc:docMk/>
            <pc:sldMk cId="521911373" sldId="324"/>
            <ac:spMk id="15" creationId="{B79A7A28-7270-4E60-8347-3A94BB572684}"/>
          </ac:spMkLst>
        </pc:spChg>
        <pc:spChg chg="mod">
          <ac:chgData name="Heather Coates" userId="9067622f-e3d2-477b-9d35-ec07a3d78019" providerId="ADAL" clId="{93D0764D-3B00-4140-8668-DE7DB2AD4E69}" dt="2022-02-17T14:26:31.098" v="2440" actId="164"/>
          <ac:spMkLst>
            <pc:docMk/>
            <pc:sldMk cId="521911373" sldId="324"/>
            <ac:spMk id="17" creationId="{47580319-ED34-43E4-AF91-3F6D00FB1112}"/>
          </ac:spMkLst>
        </pc:spChg>
        <pc:spChg chg="mod">
          <ac:chgData name="Heather Coates" userId="9067622f-e3d2-477b-9d35-ec07a3d78019" providerId="ADAL" clId="{93D0764D-3B00-4140-8668-DE7DB2AD4E69}" dt="2022-02-17T14:26:31.098" v="2440" actId="164"/>
          <ac:spMkLst>
            <pc:docMk/>
            <pc:sldMk cId="521911373" sldId="324"/>
            <ac:spMk id="18" creationId="{2F01BE94-2C3F-42DE-9C0E-2B83E570DDB9}"/>
          </ac:spMkLst>
        </pc:spChg>
        <pc:spChg chg="add mod">
          <ac:chgData name="Heather Coates" userId="9067622f-e3d2-477b-9d35-ec07a3d78019" providerId="ADAL" clId="{93D0764D-3B00-4140-8668-DE7DB2AD4E69}" dt="2022-02-17T14:26:31.098" v="2440" actId="164"/>
          <ac:spMkLst>
            <pc:docMk/>
            <pc:sldMk cId="521911373" sldId="324"/>
            <ac:spMk id="19" creationId="{EFADF802-A3CF-408B-8572-1EF96789E7D4}"/>
          </ac:spMkLst>
        </pc:spChg>
        <pc:spChg chg="add mod">
          <ac:chgData name="Heather Coates" userId="9067622f-e3d2-477b-9d35-ec07a3d78019" providerId="ADAL" clId="{93D0764D-3B00-4140-8668-DE7DB2AD4E69}" dt="2022-02-17T14:27:34.110" v="2491" actId="1035"/>
          <ac:spMkLst>
            <pc:docMk/>
            <pc:sldMk cId="521911373" sldId="324"/>
            <ac:spMk id="20" creationId="{5A476F36-D2C6-48CE-B449-05FC609CC578}"/>
          </ac:spMkLst>
        </pc:spChg>
        <pc:spChg chg="add mod">
          <ac:chgData name="Heather Coates" userId="9067622f-e3d2-477b-9d35-ec07a3d78019" providerId="ADAL" clId="{93D0764D-3B00-4140-8668-DE7DB2AD4E69}" dt="2022-02-17T14:27:34.110" v="2491" actId="1035"/>
          <ac:spMkLst>
            <pc:docMk/>
            <pc:sldMk cId="521911373" sldId="324"/>
            <ac:spMk id="21" creationId="{1AD76146-7F23-4CC4-AD9A-C38CD437E89F}"/>
          </ac:spMkLst>
        </pc:spChg>
        <pc:spChg chg="add mod">
          <ac:chgData name="Heather Coates" userId="9067622f-e3d2-477b-9d35-ec07a3d78019" providerId="ADAL" clId="{93D0764D-3B00-4140-8668-DE7DB2AD4E69}" dt="2022-02-17T14:27:34.110" v="2491" actId="1035"/>
          <ac:spMkLst>
            <pc:docMk/>
            <pc:sldMk cId="521911373" sldId="324"/>
            <ac:spMk id="22" creationId="{2D78A955-C903-446F-9AB5-84304B5BBC38}"/>
          </ac:spMkLst>
        </pc:spChg>
        <pc:spChg chg="add mod">
          <ac:chgData name="Heather Coates" userId="9067622f-e3d2-477b-9d35-ec07a3d78019" providerId="ADAL" clId="{93D0764D-3B00-4140-8668-DE7DB2AD4E69}" dt="2022-02-17T14:27:34.110" v="2491" actId="1035"/>
          <ac:spMkLst>
            <pc:docMk/>
            <pc:sldMk cId="521911373" sldId="324"/>
            <ac:spMk id="23" creationId="{760E6D7C-D192-4AD9-9292-245EB0AFB6B1}"/>
          </ac:spMkLst>
        </pc:spChg>
        <pc:spChg chg="add mod">
          <ac:chgData name="Heather Coates" userId="9067622f-e3d2-477b-9d35-ec07a3d78019" providerId="ADAL" clId="{93D0764D-3B00-4140-8668-DE7DB2AD4E69}" dt="2022-02-17T14:26:31.098" v="2440" actId="164"/>
          <ac:spMkLst>
            <pc:docMk/>
            <pc:sldMk cId="521911373" sldId="324"/>
            <ac:spMk id="24" creationId="{D565B901-3B3A-401D-9ADC-831A8DDC8A0F}"/>
          </ac:spMkLst>
        </pc:spChg>
        <pc:grpChg chg="add mod">
          <ac:chgData name="Heather Coates" userId="9067622f-e3d2-477b-9d35-ec07a3d78019" providerId="ADAL" clId="{93D0764D-3B00-4140-8668-DE7DB2AD4E69}" dt="2022-02-17T14:27:34.110" v="2491" actId="1035"/>
          <ac:grpSpMkLst>
            <pc:docMk/>
            <pc:sldMk cId="521911373" sldId="324"/>
            <ac:grpSpMk id="3" creationId="{0BDF3D0B-9451-43DB-AEEF-B1035BF5C8A0}"/>
          </ac:grpSpMkLst>
        </pc:grpChg>
        <pc:picChg chg="add del mod">
          <ac:chgData name="Heather Coates" userId="9067622f-e3d2-477b-9d35-ec07a3d78019" providerId="ADAL" clId="{93D0764D-3B00-4140-8668-DE7DB2AD4E69}" dt="2022-02-17T15:24:25.634" v="4122" actId="1076"/>
          <ac:picMkLst>
            <pc:docMk/>
            <pc:sldMk cId="521911373" sldId="324"/>
            <ac:picMk id="10" creationId="{E759E82E-D74B-4AD0-9A09-262487AF30B7}"/>
          </ac:picMkLst>
        </pc:picChg>
        <pc:picChg chg="add del mod">
          <ac:chgData name="Heather Coates" userId="9067622f-e3d2-477b-9d35-ec07a3d78019" providerId="ADAL" clId="{93D0764D-3B00-4140-8668-DE7DB2AD4E69}" dt="2022-02-17T15:24:23.922" v="4121" actId="1076"/>
          <ac:picMkLst>
            <pc:docMk/>
            <pc:sldMk cId="521911373" sldId="324"/>
            <ac:picMk id="12" creationId="{9FBABA2C-2BC2-43A5-BADB-449FFBD4CF1B}"/>
          </ac:picMkLst>
        </pc:picChg>
        <pc:cxnChg chg="mod">
          <ac:chgData name="Heather Coates" userId="9067622f-e3d2-477b-9d35-ec07a3d78019" providerId="ADAL" clId="{93D0764D-3B00-4140-8668-DE7DB2AD4E69}" dt="2022-02-17T14:27:34.110" v="2491" actId="1035"/>
          <ac:cxnSpMkLst>
            <pc:docMk/>
            <pc:sldMk cId="521911373" sldId="324"/>
            <ac:cxnSpMk id="16" creationId="{6C6DF18F-86A3-4118-B155-95358AF50C4D}"/>
          </ac:cxnSpMkLst>
        </pc:cxnChg>
      </pc:sldChg>
      <pc:sldChg chg="addSp delSp modSp new mod modClrScheme chgLayout modNotesTx">
        <pc:chgData name="Heather Coates" userId="9067622f-e3d2-477b-9d35-ec07a3d78019" providerId="ADAL" clId="{93D0764D-3B00-4140-8668-DE7DB2AD4E69}" dt="2022-02-17T15:24:46.634" v="4124" actId="14100"/>
        <pc:sldMkLst>
          <pc:docMk/>
          <pc:sldMk cId="2708336226" sldId="325"/>
        </pc:sldMkLst>
        <pc:spChg chg="del">
          <ac:chgData name="Heather Coates" userId="9067622f-e3d2-477b-9d35-ec07a3d78019" providerId="ADAL" clId="{93D0764D-3B00-4140-8668-DE7DB2AD4E69}" dt="2022-02-16T23:18:58.077" v="1848" actId="700"/>
          <ac:spMkLst>
            <pc:docMk/>
            <pc:sldMk cId="2708336226" sldId="325"/>
            <ac:spMk id="2" creationId="{25742031-A4EB-4E60-81BB-40E91BD0A27F}"/>
          </ac:spMkLst>
        </pc:spChg>
        <pc:spChg chg="del">
          <ac:chgData name="Heather Coates" userId="9067622f-e3d2-477b-9d35-ec07a3d78019" providerId="ADAL" clId="{93D0764D-3B00-4140-8668-DE7DB2AD4E69}" dt="2022-02-16T23:18:58.077" v="1848" actId="700"/>
          <ac:spMkLst>
            <pc:docMk/>
            <pc:sldMk cId="2708336226" sldId="325"/>
            <ac:spMk id="3" creationId="{DB2BD82A-44E7-417F-8C6D-80259AC20558}"/>
          </ac:spMkLst>
        </pc:spChg>
        <pc:spChg chg="add del mod ord">
          <ac:chgData name="Heather Coates" userId="9067622f-e3d2-477b-9d35-ec07a3d78019" providerId="ADAL" clId="{93D0764D-3B00-4140-8668-DE7DB2AD4E69}" dt="2022-02-16T23:21:48.561" v="1860" actId="700"/>
          <ac:spMkLst>
            <pc:docMk/>
            <pc:sldMk cId="2708336226" sldId="325"/>
            <ac:spMk id="5" creationId="{070AF82D-DF81-4A99-A1AF-DF4DD21D5AFE}"/>
          </ac:spMkLst>
        </pc:spChg>
        <pc:spChg chg="add del mod">
          <ac:chgData name="Heather Coates" userId="9067622f-e3d2-477b-9d35-ec07a3d78019" providerId="ADAL" clId="{93D0764D-3B00-4140-8668-DE7DB2AD4E69}" dt="2022-02-16T23:22:08.641" v="1878"/>
          <ac:spMkLst>
            <pc:docMk/>
            <pc:sldMk cId="2708336226" sldId="325"/>
            <ac:spMk id="6" creationId="{83D19325-B1F2-4616-A42E-4B9BB3807D29}"/>
          </ac:spMkLst>
        </pc:spChg>
        <pc:spChg chg="add del mod ord">
          <ac:chgData name="Heather Coates" userId="9067622f-e3d2-477b-9d35-ec07a3d78019" providerId="ADAL" clId="{93D0764D-3B00-4140-8668-DE7DB2AD4E69}" dt="2022-02-16T23:21:48.561" v="1860" actId="700"/>
          <ac:spMkLst>
            <pc:docMk/>
            <pc:sldMk cId="2708336226" sldId="325"/>
            <ac:spMk id="7" creationId="{8136C08C-C29B-45E0-9661-9A3C8D6D5BA0}"/>
          </ac:spMkLst>
        </pc:spChg>
        <pc:spChg chg="add del mod ord">
          <ac:chgData name="Heather Coates" userId="9067622f-e3d2-477b-9d35-ec07a3d78019" providerId="ADAL" clId="{93D0764D-3B00-4140-8668-DE7DB2AD4E69}" dt="2022-02-16T23:21:48.561" v="1860" actId="700"/>
          <ac:spMkLst>
            <pc:docMk/>
            <pc:sldMk cId="2708336226" sldId="325"/>
            <ac:spMk id="8" creationId="{4CF98CAF-FB2B-487A-862F-211691AF343D}"/>
          </ac:spMkLst>
        </pc:spChg>
        <pc:spChg chg="add mod ord">
          <ac:chgData name="Heather Coates" userId="9067622f-e3d2-477b-9d35-ec07a3d78019" providerId="ADAL" clId="{93D0764D-3B00-4140-8668-DE7DB2AD4E69}" dt="2022-02-16T23:22:32.186" v="1902" actId="20577"/>
          <ac:spMkLst>
            <pc:docMk/>
            <pc:sldMk cId="2708336226" sldId="325"/>
            <ac:spMk id="9" creationId="{BAFCDEAC-73D1-4B8B-BA65-5A38A1DED7A1}"/>
          </ac:spMkLst>
        </pc:spChg>
        <pc:spChg chg="add mod ord">
          <ac:chgData name="Heather Coates" userId="9067622f-e3d2-477b-9d35-ec07a3d78019" providerId="ADAL" clId="{93D0764D-3B00-4140-8668-DE7DB2AD4E69}" dt="2022-02-17T15:24:46.634" v="4124" actId="14100"/>
          <ac:spMkLst>
            <pc:docMk/>
            <pc:sldMk cId="2708336226" sldId="325"/>
            <ac:spMk id="10" creationId="{B36C815A-1817-433F-9424-778CFA4A39EB}"/>
          </ac:spMkLst>
        </pc:spChg>
        <pc:spChg chg="add del mod ord">
          <ac:chgData name="Heather Coates" userId="9067622f-e3d2-477b-9d35-ec07a3d78019" providerId="ADAL" clId="{93D0764D-3B00-4140-8668-DE7DB2AD4E69}" dt="2022-02-16T23:22:21.413" v="1880" actId="478"/>
          <ac:spMkLst>
            <pc:docMk/>
            <pc:sldMk cId="2708336226" sldId="325"/>
            <ac:spMk id="11" creationId="{98AD3109-6A5F-4611-822A-13344FC532E8}"/>
          </ac:spMkLst>
        </pc:spChg>
        <pc:picChg chg="add mod">
          <ac:chgData name="Heather Coates" userId="9067622f-e3d2-477b-9d35-ec07a3d78019" providerId="ADAL" clId="{93D0764D-3B00-4140-8668-DE7DB2AD4E69}" dt="2022-02-17T15:24:42.602" v="4123" actId="14100"/>
          <ac:picMkLst>
            <pc:docMk/>
            <pc:sldMk cId="2708336226" sldId="325"/>
            <ac:picMk id="13" creationId="{893EF55D-8E10-4EB0-972B-42EC061735B2}"/>
          </ac:picMkLst>
        </pc:picChg>
        <pc:picChg chg="add del mod">
          <ac:chgData name="Heather Coates" userId="9067622f-e3d2-477b-9d35-ec07a3d78019" providerId="ADAL" clId="{93D0764D-3B00-4140-8668-DE7DB2AD4E69}" dt="2022-02-16T23:22:08.628" v="1876" actId="21"/>
          <ac:picMkLst>
            <pc:docMk/>
            <pc:sldMk cId="2708336226" sldId="325"/>
            <ac:picMk id="1026" creationId="{D433B315-9333-49FF-9EA0-92A6B888B36A}"/>
          </ac:picMkLst>
        </pc:picChg>
      </pc:sldChg>
      <pc:sldChg chg="addSp delSp modSp new mod modNotesTx">
        <pc:chgData name="Heather Coates" userId="9067622f-e3d2-477b-9d35-ec07a3d78019" providerId="ADAL" clId="{93D0764D-3B00-4140-8668-DE7DB2AD4E69}" dt="2022-02-17T15:03:53.416" v="3169" actId="20577"/>
        <pc:sldMkLst>
          <pc:docMk/>
          <pc:sldMk cId="604583607" sldId="326"/>
        </pc:sldMkLst>
        <pc:spChg chg="mod">
          <ac:chgData name="Heather Coates" userId="9067622f-e3d2-477b-9d35-ec07a3d78019" providerId="ADAL" clId="{93D0764D-3B00-4140-8668-DE7DB2AD4E69}" dt="2022-02-17T14:59:59.671" v="2902" actId="1076"/>
          <ac:spMkLst>
            <pc:docMk/>
            <pc:sldMk cId="604583607" sldId="326"/>
            <ac:spMk id="2" creationId="{E98689DE-C46E-490D-9524-51E81D1E491F}"/>
          </ac:spMkLst>
        </pc:spChg>
        <pc:spChg chg="del">
          <ac:chgData name="Heather Coates" userId="9067622f-e3d2-477b-9d35-ec07a3d78019" providerId="ADAL" clId="{93D0764D-3B00-4140-8668-DE7DB2AD4E69}" dt="2022-02-17T14:54:50.812" v="2868"/>
          <ac:spMkLst>
            <pc:docMk/>
            <pc:sldMk cId="604583607" sldId="326"/>
            <ac:spMk id="4" creationId="{55797930-6207-40C1-A0F3-7C0C5D6D4996}"/>
          </ac:spMkLst>
        </pc:spChg>
        <pc:graphicFrameChg chg="add mod modGraphic">
          <ac:chgData name="Heather Coates" userId="9067622f-e3d2-477b-9d35-ec07a3d78019" providerId="ADAL" clId="{93D0764D-3B00-4140-8668-DE7DB2AD4E69}" dt="2022-02-17T15:02:41.744" v="2938" actId="20577"/>
          <ac:graphicFrameMkLst>
            <pc:docMk/>
            <pc:sldMk cId="604583607" sldId="326"/>
            <ac:graphicFrameMk id="5" creationId="{CF9BC48C-F2C0-43D6-A0DA-8299F51BCB98}"/>
          </ac:graphicFrameMkLst>
        </pc:graphicFrameChg>
      </pc:sldChg>
      <pc:sldChg chg="modSp new mod">
        <pc:chgData name="Heather Coates" userId="9067622f-e3d2-477b-9d35-ec07a3d78019" providerId="ADAL" clId="{93D0764D-3B00-4140-8668-DE7DB2AD4E69}" dt="2022-02-17T15:14:12.989" v="3883" actId="6549"/>
        <pc:sldMkLst>
          <pc:docMk/>
          <pc:sldMk cId="2785496730" sldId="327"/>
        </pc:sldMkLst>
        <pc:spChg chg="mod">
          <ac:chgData name="Heather Coates" userId="9067622f-e3d2-477b-9d35-ec07a3d78019" providerId="ADAL" clId="{93D0764D-3B00-4140-8668-DE7DB2AD4E69}" dt="2022-02-17T15:05:19.413" v="3178"/>
          <ac:spMkLst>
            <pc:docMk/>
            <pc:sldMk cId="2785496730" sldId="327"/>
            <ac:spMk id="2" creationId="{AA70162C-7D05-4959-991B-0B0B2B6BDC4D}"/>
          </ac:spMkLst>
        </pc:spChg>
        <pc:spChg chg="mod">
          <ac:chgData name="Heather Coates" userId="9067622f-e3d2-477b-9d35-ec07a3d78019" providerId="ADAL" clId="{93D0764D-3B00-4140-8668-DE7DB2AD4E69}" dt="2022-02-17T15:14:12.989" v="3883" actId="6549"/>
          <ac:spMkLst>
            <pc:docMk/>
            <pc:sldMk cId="2785496730" sldId="327"/>
            <ac:spMk id="3" creationId="{F05505C3-0A64-4269-B157-B21F8A63E77C}"/>
          </ac:spMkLst>
        </pc:spChg>
      </pc:sldChg>
      <pc:sldChg chg="addSp delSp modSp new mod modClrScheme chgLayout">
        <pc:chgData name="Heather Coates" userId="9067622f-e3d2-477b-9d35-ec07a3d78019" providerId="ADAL" clId="{93D0764D-3B00-4140-8668-DE7DB2AD4E69}" dt="2022-02-17T15:25:13.236" v="4135" actId="20577"/>
        <pc:sldMkLst>
          <pc:docMk/>
          <pc:sldMk cId="2709135623" sldId="328"/>
        </pc:sldMkLst>
        <pc:spChg chg="del mod ord">
          <ac:chgData name="Heather Coates" userId="9067622f-e3d2-477b-9d35-ec07a3d78019" providerId="ADAL" clId="{93D0764D-3B00-4140-8668-DE7DB2AD4E69}" dt="2022-02-17T15:25:09.781" v="4126" actId="700"/>
          <ac:spMkLst>
            <pc:docMk/>
            <pc:sldMk cId="2709135623" sldId="328"/>
            <ac:spMk id="2" creationId="{C2574809-425A-4A1F-B396-6231D346C3C2}"/>
          </ac:spMkLst>
        </pc:spChg>
        <pc:spChg chg="del mod ord">
          <ac:chgData name="Heather Coates" userId="9067622f-e3d2-477b-9d35-ec07a3d78019" providerId="ADAL" clId="{93D0764D-3B00-4140-8668-DE7DB2AD4E69}" dt="2022-02-17T15:25:09.781" v="4126" actId="700"/>
          <ac:spMkLst>
            <pc:docMk/>
            <pc:sldMk cId="2709135623" sldId="328"/>
            <ac:spMk id="3" creationId="{8EF66E2D-3E27-4B7E-B0C9-0CD2C8BE410A}"/>
          </ac:spMkLst>
        </pc:spChg>
        <pc:spChg chg="del">
          <ac:chgData name="Heather Coates" userId="9067622f-e3d2-477b-9d35-ec07a3d78019" providerId="ADAL" clId="{93D0764D-3B00-4140-8668-DE7DB2AD4E69}" dt="2022-02-17T15:25:09.781" v="4126" actId="700"/>
          <ac:spMkLst>
            <pc:docMk/>
            <pc:sldMk cId="2709135623" sldId="328"/>
            <ac:spMk id="4" creationId="{CFBD789B-573B-4062-8ABD-9C1F29F4EB81}"/>
          </ac:spMkLst>
        </pc:spChg>
        <pc:spChg chg="add mod ord">
          <ac:chgData name="Heather Coates" userId="9067622f-e3d2-477b-9d35-ec07a3d78019" providerId="ADAL" clId="{93D0764D-3B00-4140-8668-DE7DB2AD4E69}" dt="2022-02-17T15:25:13.236" v="4135" actId="20577"/>
          <ac:spMkLst>
            <pc:docMk/>
            <pc:sldMk cId="2709135623" sldId="328"/>
            <ac:spMk id="5" creationId="{E38BB263-8C9A-43CB-8021-C3DB254B0295}"/>
          </ac:spMkLst>
        </pc:spChg>
        <pc:spChg chg="add mod ord">
          <ac:chgData name="Heather Coates" userId="9067622f-e3d2-477b-9d35-ec07a3d78019" providerId="ADAL" clId="{93D0764D-3B00-4140-8668-DE7DB2AD4E69}" dt="2022-02-17T15:25:09.781" v="4126" actId="700"/>
          <ac:spMkLst>
            <pc:docMk/>
            <pc:sldMk cId="2709135623" sldId="328"/>
            <ac:spMk id="6" creationId="{9B7B415C-B614-45E0-864F-21248B2AB5D3}"/>
          </ac:spMkLst>
        </pc:spChg>
        <pc:spChg chg="add mod ord">
          <ac:chgData name="Heather Coates" userId="9067622f-e3d2-477b-9d35-ec07a3d78019" providerId="ADAL" clId="{93D0764D-3B00-4140-8668-DE7DB2AD4E69}" dt="2022-02-17T15:25:09.781" v="4126" actId="700"/>
          <ac:spMkLst>
            <pc:docMk/>
            <pc:sldMk cId="2709135623" sldId="328"/>
            <ac:spMk id="7" creationId="{D71A88E9-D3E2-4335-BD27-FF45B5DEA1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5/12/22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5/12/22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our institutions has its own culture with differing strengths and areas for growth. Even within the research mission, there’s a lot of variation in priorities and approaches to supporting research. What I’ll try to do in these next couple of slides is to describe the strengths on which we’re building to prepare for the NIH data policy.</a:t>
            </a:r>
          </a:p>
          <a:p>
            <a:endParaRPr lang="en-US" dirty="0"/>
          </a:p>
          <a:p>
            <a:r>
              <a:rPr lang="en-US" dirty="0"/>
              <a:t>The first area of relative strength we’re building on is the IU data governance/administration program, which was established by our former Chief Data Officer Sara Chambers. The first data policy, DM-01, was passed in 1991 and IU has had a data governance program since. Over the past three decades, this program developed a robust set of policies, standards, and processes to ensure that institutional data are protected and appropriately managed. However, we know that the governance/stewardship/management needs of research data do not always align with that of institutional data. </a:t>
            </a:r>
          </a:p>
          <a:p>
            <a:endParaRPr lang="en-US" dirty="0"/>
          </a:p>
          <a:p>
            <a:r>
              <a:rPr lang="en-US" dirty="0"/>
              <a:t>Around 2015, I started asking a lot of questions about research data policies at IU. That led to developing a draft research data policy with collaborators in Research Compliance. In 2017, I was appointed the first University Data Steward for Research Data and it became my responsibility to try to figure out answers to the questions I’d been asking. </a:t>
            </a:r>
          </a:p>
          <a:p>
            <a:endParaRPr lang="en-US" dirty="0"/>
          </a:p>
          <a:p>
            <a:r>
              <a:rPr lang="en-US" dirty="0"/>
              <a:t>While there were data stewards for various domains – student, employee, health, research administration, </a:t>
            </a:r>
            <a:r>
              <a:rPr lang="en-US" dirty="0" err="1"/>
              <a:t>etc</a:t>
            </a:r>
            <a:r>
              <a:rPr lang="en-US" dirty="0"/>
              <a:t> - there had not previously been a data steward for research data. Like other data stewards, the appointment is in addition to my primary job. Unlike many other data stewards, I do not supervise a team or manage the systems on which my data domain is housed. Instead, the daily management of research data is left to the scientists, as it should be. But this poses interesting challenges for governing research data.</a:t>
            </a:r>
          </a:p>
          <a:p>
            <a:endParaRPr lang="en-US" dirty="0"/>
          </a:p>
          <a:p>
            <a:r>
              <a:rPr lang="en-US" dirty="0"/>
              <a:t>For the first couple of years, I focused on generally trying to understand what data governance is and how it plays out at IU. In practice, this meant learning about existing policies, processes, and the authority vested in data governance, UISO, UIPO, research administration, and general counsel.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2019, I adapted the early draft of a research data policy into a guidance document and released a DMP template. By the time the NIH data policy was released, I had a better sense of the various policies and processes that it might affect. In the fall of 2021, we convened the IU RDMP Working Group and began our work. Earlier this year, we began discussing how existing policies could be revised to improve clarity and align with funder requirements like the NIH policy.</a:t>
            </a:r>
          </a:p>
          <a:p>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a:t>
            </a:fld>
            <a:endParaRPr lang="en-US"/>
          </a:p>
        </p:txBody>
      </p:sp>
    </p:spTree>
    <p:extLst>
      <p:ext uri="{BB962C8B-B14F-4D97-AF65-F5344CB8AC3E}">
        <p14:creationId xmlns:p14="http://schemas.microsoft.com/office/powerpoint/2010/main" val="407201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second area of relative strength is the IUSM Information Management effort, which included the rollout of an electronic lab notebook as well as a school-wide DMP requirement. This began in 2018, with conversations from industry consultants hired by senior leadership. There were several elements to the initiative, two of which were the rollout of an electronic lab notebook and implementation of a School-wide Data Management Plan requirement. You may have heard Erin Foster and Beth Whipple speak about this work already, but in case not, I’ve provided links to their presentations and publications at the end of my slides.</a:t>
            </a:r>
          </a:p>
          <a:p>
            <a:endParaRPr lang="en-US" dirty="0"/>
          </a:p>
          <a:p>
            <a:r>
              <a:rPr lang="en-US" dirty="0"/>
              <a:t>The DMP requirement was not initially identified as a goal for this initiative. Instead, it came about organically as we discussed related data management and storage issues associated with adoption of an ELN platform. </a:t>
            </a:r>
          </a:p>
          <a:p>
            <a:endParaRPr lang="en-US" dirty="0"/>
          </a:p>
          <a:p>
            <a:r>
              <a:rPr lang="en-US" dirty="0"/>
              <a:t>The first year for the DMP mandate was 2020 and we’re in the midst of analyzing the submissions from 2021. Our goal is to use the information gathered in these DMP to provide support for researchers to comply with the NIH data policy.</a:t>
            </a:r>
          </a:p>
          <a:p>
            <a:endParaRPr lang="en-US" dirty="0"/>
          </a:p>
          <a:p>
            <a:endParaRPr lang="en-US" dirty="0"/>
          </a:p>
          <a:p>
            <a:r>
              <a:rPr lang="en-US" dirty="0"/>
              <a:t>2018 – IUSM Information Management initiative begins</a:t>
            </a:r>
          </a:p>
          <a:p>
            <a:endParaRPr lang="en-US" dirty="0"/>
          </a:p>
          <a:p>
            <a:r>
              <a:rPr lang="en-US" dirty="0"/>
              <a:t>2019 – ELN rollout, develop IUSM DMP</a:t>
            </a:r>
          </a:p>
          <a:p>
            <a:endParaRPr lang="en-US" dirty="0"/>
          </a:p>
          <a:p>
            <a:r>
              <a:rPr lang="en-US" dirty="0"/>
              <a:t>2020 – IUSM DMP requirement year 1, integrated into Departmental Review process</a:t>
            </a:r>
          </a:p>
          <a:p>
            <a:endParaRPr lang="en-US" dirty="0"/>
          </a:p>
          <a:p>
            <a:r>
              <a:rPr lang="en-US" dirty="0"/>
              <a:t>2021 – IUSM DMP requirement year 2, migrate DMP from Qualtrics to </a:t>
            </a:r>
            <a:r>
              <a:rPr lang="en-US" dirty="0" err="1"/>
              <a:t>FireForm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3</a:t>
            </a:fld>
            <a:endParaRPr lang="en-US"/>
          </a:p>
        </p:txBody>
      </p:sp>
    </p:spTree>
    <p:extLst>
      <p:ext uri="{BB962C8B-B14F-4D97-AF65-F5344CB8AC3E}">
        <p14:creationId xmlns:p14="http://schemas.microsoft.com/office/powerpoint/2010/main" val="345389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Because I was already immersed in talking to people about issues related to data management and sharing, this became another thread of the conversation.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basically analyzed the policy, developed a 1-page summary about it and began to circulate it with key stakeholders, asking for their thoughts about how the change in policy may affect research at IU.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me, it became another clear indication that now was a great time to act, but the lack of alignment between broader policies and initiatives introduces a lot of confusion when trying to identify a common path forward. It’s helpful to be able to point to journal policies, funder requirements, initiatives from the AAU, APLU, and National Academies, but it takes a lot of time and effort to make sense of how each might affect research within institutions.</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97432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the policy was released in 2020, our campus Working Group that came out of the AAU-APLU Public Access to Research Data was in the midst of exploring support and models for data sharing. The momentum towards forming a Working Group to address the NIH policy was helped by these recent conversations.</a:t>
            </a:r>
          </a:p>
          <a:p>
            <a:endParaRPr lang="en-US" dirty="0"/>
          </a:p>
          <a:p>
            <a:r>
              <a:rPr lang="en-US" dirty="0"/>
              <a:t>In identifying </a:t>
            </a:r>
            <a:r>
              <a:rPr lang="en-US"/>
              <a:t>and recruiting collaborators</a:t>
            </a:r>
            <a:r>
              <a:rPr lang="en-US" dirty="0"/>
              <a:t>, we started by building on existing relationships but also wanted to bridge some of the gaps. We also knew that we had to engage faculty, but were not entirely clear on when or how to do so. </a:t>
            </a:r>
          </a:p>
          <a:p>
            <a:endParaRPr lang="en-US" dirty="0"/>
          </a:p>
          <a:p>
            <a:r>
              <a:rPr lang="en-US" dirty="0"/>
              <a:t>Over time, our conversations with other research support units and gathered collaborators, made it clear that this Working Group would be able to proceed more quickly as a grassroots effort rather than a top-down initiative. </a:t>
            </a:r>
          </a:p>
        </p:txBody>
      </p:sp>
      <p:sp>
        <p:nvSpPr>
          <p:cNvPr id="4" name="Slide Number Placeholder 3"/>
          <p:cNvSpPr>
            <a:spLocks noGrp="1"/>
          </p:cNvSpPr>
          <p:nvPr>
            <p:ph type="sldNum" sz="quarter" idx="5"/>
          </p:nvPr>
        </p:nvSpPr>
        <p:spPr/>
        <p:txBody>
          <a:bodyPr/>
          <a:lstStyle/>
          <a:p>
            <a:fld id="{9706D261-4ACC-5E49-97C5-9D8FD2D9A3AF}" type="slidenum">
              <a:rPr lang="en-US" smtClean="0"/>
              <a:t>5</a:t>
            </a:fld>
            <a:endParaRPr lang="en-US"/>
          </a:p>
        </p:txBody>
      </p:sp>
    </p:spTree>
    <p:extLst>
      <p:ext uri="{BB962C8B-B14F-4D97-AF65-F5344CB8AC3E}">
        <p14:creationId xmlns:p14="http://schemas.microsoft.com/office/powerpoint/2010/main" val="149301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broad aims are to:</a:t>
            </a:r>
          </a:p>
          <a:p>
            <a:pPr marL="228600" indent="-228600">
              <a:buAutoNum type="arabicPeriod"/>
            </a:pPr>
            <a:r>
              <a:rPr lang="en-US" dirty="0"/>
              <a:t>inform all stakeholders – researchers, grants administrators, IT pros, UITS Research Technologies, </a:t>
            </a:r>
            <a:r>
              <a:rPr lang="en-US" dirty="0" err="1"/>
              <a:t>etc</a:t>
            </a:r>
            <a:r>
              <a:rPr lang="en-US" dirty="0"/>
              <a:t> – about the policy</a:t>
            </a:r>
          </a:p>
          <a:p>
            <a:pPr marL="228600" indent="-228600">
              <a:buAutoNum type="arabicPeriod"/>
            </a:pPr>
            <a:r>
              <a:rPr lang="en-US" dirty="0"/>
              <a:t>Gather input from stakeholders about how the policy may affect the research workflows, processes, practices at IU</a:t>
            </a:r>
          </a:p>
          <a:p>
            <a:pPr marL="228600" indent="-228600">
              <a:buAutoNum type="arabicPeriod"/>
            </a:pPr>
            <a:r>
              <a:rPr lang="en-US" dirty="0"/>
              <a:t>As we synthesize the input, identify potential mechanisms for sustaining a conversation about data management and sharing across the institution</a:t>
            </a:r>
          </a:p>
          <a:p>
            <a:pPr marL="228600" indent="-228600">
              <a:buAutoNum type="arabicPeriod"/>
            </a:pPr>
            <a:r>
              <a:rPr lang="en-US" dirty="0"/>
              <a:t>Convince an executive sponsor that this work is important, valuable, and needs a sponsor to adequately address the issues</a:t>
            </a:r>
          </a:p>
        </p:txBody>
      </p:sp>
      <p:sp>
        <p:nvSpPr>
          <p:cNvPr id="4" name="Slide Number Placeholder 3"/>
          <p:cNvSpPr>
            <a:spLocks noGrp="1"/>
          </p:cNvSpPr>
          <p:nvPr>
            <p:ph type="sldNum" sz="quarter" idx="5"/>
          </p:nvPr>
        </p:nvSpPr>
        <p:spPr/>
        <p:txBody>
          <a:bodyPr/>
          <a:lstStyle/>
          <a:p>
            <a:fld id="{9706D261-4ACC-5E49-97C5-9D8FD2D9A3AF}" type="slidenum">
              <a:rPr lang="en-US" smtClean="0"/>
              <a:t>7</a:t>
            </a:fld>
            <a:endParaRPr lang="en-US"/>
          </a:p>
        </p:txBody>
      </p:sp>
    </p:spTree>
    <p:extLst>
      <p:ext uri="{BB962C8B-B14F-4D97-AF65-F5344CB8AC3E}">
        <p14:creationId xmlns:p14="http://schemas.microsoft.com/office/powerpoint/2010/main" val="34542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of the working group effort is focused on pushing information out to stakeholders and gathering input. So far, we have just begun providing presentations to highly affected schools, but we will shift focus to synthesizing the input and identifying opportunities for improving support in the summer and fall.</a:t>
            </a:r>
          </a:p>
        </p:txBody>
      </p:sp>
      <p:sp>
        <p:nvSpPr>
          <p:cNvPr id="4" name="Slide Number Placeholder 3"/>
          <p:cNvSpPr>
            <a:spLocks noGrp="1"/>
          </p:cNvSpPr>
          <p:nvPr>
            <p:ph type="sldNum" sz="quarter" idx="5"/>
          </p:nvPr>
        </p:nvSpPr>
        <p:spPr/>
        <p:txBody>
          <a:bodyPr/>
          <a:lstStyle/>
          <a:p>
            <a:fld id="{9706D261-4ACC-5E49-97C5-9D8FD2D9A3AF}" type="slidenum">
              <a:rPr lang="en-US" smtClean="0"/>
              <a:t>8</a:t>
            </a:fld>
            <a:endParaRPr lang="en-US"/>
          </a:p>
        </p:txBody>
      </p:sp>
    </p:spTree>
    <p:extLst>
      <p:ext uri="{BB962C8B-B14F-4D97-AF65-F5344CB8AC3E}">
        <p14:creationId xmlns:p14="http://schemas.microsoft.com/office/powerpoint/2010/main" val="346614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aspect of this work at IU is related to research data policy. As I mentioned, we have existing policies that speak to some aspects of the key issues in research data management and sharing, but there are gaps and some modifications are needed.</a:t>
            </a:r>
          </a:p>
          <a:p>
            <a:endParaRPr lang="en-US" dirty="0"/>
          </a:p>
          <a:p>
            <a:r>
              <a:rPr lang="en-US" dirty="0"/>
              <a:t>In early 2021 and again in 2022, I conducted an environmental scan of existing research data policies at research intensive institutions in the US. Based on information gathered from the scan, and Kristin Briney, Abigail Goben, and Lisa </a:t>
            </a:r>
            <a:r>
              <a:rPr lang="en-US" dirty="0" err="1"/>
              <a:t>Zilinski’s</a:t>
            </a:r>
            <a:r>
              <a:rPr lang="en-US" dirty="0"/>
              <a:t> 2015 paper on institutional data policies, I identified key elements of research data policies. Using this, I conducted a gap analysis of our existing data policies, which is what this table summarizes.</a:t>
            </a:r>
          </a:p>
          <a:p>
            <a:endParaRPr lang="en-US" dirty="0"/>
          </a:p>
          <a:p>
            <a:r>
              <a:rPr lang="en-US" dirty="0"/>
              <a:t>Terminology/language is a constant challenge – people understand data access and sharing to mean different things; even when we define them institutionally, those definitions may not align with the ways in which the terms are used in their field of research or professional/scholarly communities</a:t>
            </a:r>
          </a:p>
          <a:p>
            <a:endParaRPr lang="en-US" dirty="0"/>
          </a:p>
          <a:p>
            <a:r>
              <a:rPr lang="en-US" dirty="0"/>
              <a:t>Sharing &amp; dissemination </a:t>
            </a:r>
            <a:r>
              <a:rPr lang="en-US" sz="1200" b="0" dirty="0">
                <a:solidFill>
                  <a:schemeClr val="tx1"/>
                </a:solidFill>
                <a:effectLst/>
                <a:latin typeface="Adobe Garamond Pro" panose="02020502060506020403" pitchFamily="18" charset="0"/>
              </a:rPr>
              <a:t>includes transfer of copies</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9</a:t>
            </a:fld>
            <a:endParaRPr lang="en-US"/>
          </a:p>
        </p:txBody>
      </p:sp>
    </p:spTree>
    <p:extLst>
      <p:ext uri="{BB962C8B-B14F-4D97-AF65-F5344CB8AC3E}">
        <p14:creationId xmlns:p14="http://schemas.microsoft.com/office/powerpoint/2010/main" val="333026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we have started meeting with highly affected units, we still have a long way to go. For now, we are assuming that the NIH will take a light hand in enforcing this new policy, at least for the </a:t>
            </a:r>
            <a:r>
              <a:rPr lang="en-US"/>
              <a:t>first couple of years, </a:t>
            </a:r>
            <a:r>
              <a:rPr lang="en-US" dirty="0"/>
              <a:t>similar to the approach used for the Public </a:t>
            </a:r>
            <a:r>
              <a:rPr lang="en-US"/>
              <a:t>Access Policy.</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325333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12</a:t>
            </a:fld>
            <a:endParaRPr lang="en-US"/>
          </a:p>
        </p:txBody>
      </p:sp>
    </p:spTree>
    <p:extLst>
      <p:ext uri="{BB962C8B-B14F-4D97-AF65-F5344CB8AC3E}">
        <p14:creationId xmlns:p14="http://schemas.microsoft.com/office/powerpoint/2010/main" val="2507041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hasCustomPrompt="1"/>
          </p:nvPr>
        </p:nvSpPr>
        <p:spPr>
          <a:xfrm>
            <a:off x="502903" y="2766523"/>
            <a:ext cx="7734221" cy="1114494"/>
          </a:xfrm>
        </p:spPr>
        <p:txBody>
          <a:bodyPr anchor="ctr">
            <a:normAutofit/>
          </a:bodyPr>
          <a:lstStyle>
            <a:lvl1pPr>
              <a:lnSpc>
                <a:spcPct val="90000"/>
              </a:lnSpc>
              <a:defRPr sz="4000"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4709821"/>
            <a:ext cx="7734222" cy="277654"/>
          </a:xfrm>
        </p:spPr>
        <p:txBody>
          <a:bodyPr anchor="ctr">
            <a:noAutofit/>
          </a:bodyPr>
          <a:lstStyle>
            <a:lvl1pPr marL="0" indent="0">
              <a:buNone/>
              <a:defRPr sz="1100" b="1" spc="80" baseline="0">
                <a:solidFill>
                  <a:srgbClr val="A6A6A6"/>
                </a:solidFill>
                <a:latin typeface="Arial"/>
                <a:cs typeface="Arial"/>
              </a:defRPr>
            </a:lvl1pPr>
          </a:lstStyle>
          <a:p>
            <a:pPr lvl="0"/>
            <a:r>
              <a:rPr lang="en-US" dirty="0"/>
              <a:t>INDIANA UNIVERSITY</a:t>
            </a:r>
          </a:p>
        </p:txBody>
      </p:sp>
      <p:sp>
        <p:nvSpPr>
          <p:cNvPr id="9" name="Text Placeholder 19"/>
          <p:cNvSpPr>
            <a:spLocks noGrp="1"/>
          </p:cNvSpPr>
          <p:nvPr>
            <p:ph type="body" sz="quarter" idx="11" hasCustomPrompt="1"/>
          </p:nvPr>
        </p:nvSpPr>
        <p:spPr>
          <a:xfrm>
            <a:off x="530694" y="2443859"/>
            <a:ext cx="7734222" cy="252412"/>
          </a:xfrm>
        </p:spPr>
        <p:txBody>
          <a:bodyPr anchor="ctr">
            <a:noAutofit/>
          </a:bodyPr>
          <a:lstStyle>
            <a:lvl1pPr marL="0" indent="0">
              <a:buNone/>
              <a:defRPr sz="1800" b="0" spc="0" baseline="0">
                <a:solidFill>
                  <a:srgbClr val="A6A6A6"/>
                </a:solidFill>
                <a:latin typeface="Arial"/>
                <a:cs typeface="Arial"/>
              </a:defRPr>
            </a:lvl1pPr>
          </a:lstStyle>
          <a:p>
            <a:pPr lvl="0"/>
            <a:r>
              <a:rPr lang="en-US" dirty="0"/>
              <a:t>SUBHEAD OR NAME OF SCHOOL, DEPARTMENT, OR UNIT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Tree>
    <p:extLst>
      <p:ext uri="{BB962C8B-B14F-4D97-AF65-F5344CB8AC3E}">
        <p14:creationId xmlns:p14="http://schemas.microsoft.com/office/powerpoint/2010/main" val="12566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hasCustomPrompt="1"/>
          </p:nvPr>
        </p:nvSpPr>
        <p:spPr>
          <a:xfrm>
            <a:off x="502903" y="2766523"/>
            <a:ext cx="7734221" cy="1114494"/>
          </a:xfrm>
        </p:spPr>
        <p:txBody>
          <a:bodyPr anchor="ctr">
            <a:normAutofit/>
          </a:bodyPr>
          <a:lstStyle>
            <a:lvl1pPr>
              <a:lnSpc>
                <a:spcPct val="90000"/>
              </a:lnSpc>
              <a:defRPr sz="4000" b="1" i="0" spc="0" baseline="0">
                <a:solidFill>
                  <a:schemeClr val="bg1"/>
                </a:solidFill>
                <a:latin typeface="Arial"/>
                <a:cs typeface="Arial"/>
              </a:defRPr>
            </a:lvl1pPr>
          </a:lstStyle>
          <a:p>
            <a:r>
              <a:rPr lang="en-US"/>
              <a:t>Unnecessarily extra long title of presentation</a:t>
            </a:r>
          </a:p>
        </p:txBody>
      </p:sp>
      <p:sp>
        <p:nvSpPr>
          <p:cNvPr id="11" name="Text Placeholder 19"/>
          <p:cNvSpPr>
            <a:spLocks noGrp="1"/>
          </p:cNvSpPr>
          <p:nvPr userDrawn="1">
            <p:ph type="body" sz="quarter" idx="10" hasCustomPrompt="1"/>
          </p:nvPr>
        </p:nvSpPr>
        <p:spPr>
          <a:xfrm>
            <a:off x="530694" y="4709821"/>
            <a:ext cx="7734222" cy="277654"/>
          </a:xfrm>
        </p:spPr>
        <p:txBody>
          <a:bodyPr anchor="ctr">
            <a:noAutofit/>
          </a:bodyPr>
          <a:lstStyle>
            <a:lvl1pPr marL="0" indent="0">
              <a:buNone/>
              <a:defRPr sz="1100" b="1" spc="80" baseline="0">
                <a:solidFill>
                  <a:srgbClr val="A6A6A6"/>
                </a:solidFill>
                <a:latin typeface="Arial"/>
                <a:cs typeface="Arial"/>
              </a:defRPr>
            </a:lvl1pPr>
          </a:lstStyle>
          <a:p>
            <a:pPr lvl="0"/>
            <a:r>
              <a:rPr lang="en-US"/>
              <a:t>INDIANA UNIVERSITY</a:t>
            </a:r>
          </a:p>
        </p:txBody>
      </p:sp>
      <p:sp>
        <p:nvSpPr>
          <p:cNvPr id="9" name="Text Placeholder 19"/>
          <p:cNvSpPr>
            <a:spLocks noGrp="1"/>
          </p:cNvSpPr>
          <p:nvPr>
            <p:ph type="body" sz="quarter" idx="11" hasCustomPrompt="1"/>
          </p:nvPr>
        </p:nvSpPr>
        <p:spPr>
          <a:xfrm>
            <a:off x="530694" y="2443859"/>
            <a:ext cx="7734222" cy="252412"/>
          </a:xfrm>
        </p:spPr>
        <p:txBody>
          <a:bodyPr anchor="ctr">
            <a:noAutofit/>
          </a:bodyPr>
          <a:lstStyle>
            <a:lvl1pPr marL="0" indent="0">
              <a:buNone/>
              <a:defRPr sz="1800" b="0" spc="0" baseline="0">
                <a:solidFill>
                  <a:srgbClr val="A6A6A6"/>
                </a:solidFill>
                <a:latin typeface="Arial"/>
                <a:cs typeface="Arial"/>
              </a:defRPr>
            </a:lvl1pPr>
          </a:lstStyle>
          <a:p>
            <a:pPr lvl="0"/>
            <a:r>
              <a:rPr lang="en-US"/>
              <a:t>SUBHEAD OR NAME OF SCHOOL, DEPARTMENT, OR UNIT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Tree>
    <p:extLst>
      <p:ext uri="{BB962C8B-B14F-4D97-AF65-F5344CB8AC3E}">
        <p14:creationId xmlns:p14="http://schemas.microsoft.com/office/powerpoint/2010/main" val="122580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a:p>
        </p:txBody>
      </p:sp>
      <p:sp>
        <p:nvSpPr>
          <p:cNvPr id="14" name="Title 13"/>
          <p:cNvSpPr>
            <a:spLocks noGrp="1"/>
          </p:cNvSpPr>
          <p:nvPr>
            <p:ph type="title" hasCustomPrompt="1"/>
          </p:nvPr>
        </p:nvSpPr>
        <p:spPr>
          <a:xfrm>
            <a:off x="506694" y="2274522"/>
            <a:ext cx="6802482" cy="656910"/>
          </a:xfrm>
        </p:spPr>
        <p:txBody>
          <a:bodyPr anchor="ctr">
            <a:noAutofit/>
          </a:bodyPr>
          <a:lstStyle>
            <a:lvl1pPr>
              <a:defRPr sz="4000" b="1" i="0" spc="0" baseline="0">
                <a:solidFill>
                  <a:srgbClr val="FFFFFF"/>
                </a:solidFill>
                <a:latin typeface="Arial"/>
                <a:cs typeface="Arial"/>
              </a:defRPr>
            </a:lvl1pPr>
          </a:lstStyle>
          <a:p>
            <a:r>
              <a:rPr lang="en-US"/>
              <a:t>Section Heading</a:t>
            </a:r>
          </a:p>
        </p:txBody>
      </p:sp>
      <p:sp>
        <p:nvSpPr>
          <p:cNvPr id="20" name="Text Placeholder 19"/>
          <p:cNvSpPr>
            <a:spLocks noGrp="1"/>
          </p:cNvSpPr>
          <p:nvPr>
            <p:ph type="body" sz="quarter" idx="10" hasCustomPrompt="1"/>
          </p:nvPr>
        </p:nvSpPr>
        <p:spPr>
          <a:xfrm>
            <a:off x="526131" y="2032786"/>
            <a:ext cx="3700462" cy="252412"/>
          </a:xfrm>
        </p:spPr>
        <p:txBody>
          <a:bodyPr anchor="ctr">
            <a:noAutofit/>
          </a:bodyPr>
          <a:lstStyle>
            <a:lvl1pPr marL="0" indent="0">
              <a:buNone/>
              <a:defRPr sz="1400" b="1" i="0" spc="50" baseline="0">
                <a:solidFill>
                  <a:srgbClr val="A6A6A6"/>
                </a:solidFill>
                <a:latin typeface="Arial"/>
                <a:cs typeface="Arial"/>
              </a:defRPr>
            </a:lvl1pPr>
          </a:lstStyle>
          <a:p>
            <a:pPr lvl="0"/>
            <a:r>
              <a:rPr lang="en-US"/>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082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27" y="759070"/>
            <a:ext cx="8004391" cy="699065"/>
          </a:xfrm>
        </p:spPr>
        <p:txBody>
          <a:bodyPr>
            <a:normAutofit/>
          </a:bodyPr>
          <a:lstStyle>
            <a:lvl1pPr>
              <a:defRPr sz="3000" b="1" i="0" cap="none" spc="0">
                <a:solidFill>
                  <a:srgbClr val="404041"/>
                </a:solidFill>
                <a:latin typeface="Arial"/>
                <a:cs typeface="Arial"/>
              </a:defRPr>
            </a:lvl1pPr>
          </a:lstStyle>
          <a:p>
            <a:r>
              <a:rPr lang="en-US"/>
              <a:t>Click to edit master title style</a:t>
            </a:r>
          </a:p>
        </p:txBody>
      </p:sp>
      <p:sp>
        <p:nvSpPr>
          <p:cNvPr id="5" name="Rectangle 4"/>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a:p>
        </p:txBody>
      </p:sp>
      <p:sp>
        <p:nvSpPr>
          <p:cNvPr id="7" name="Text Placeholder 2"/>
          <p:cNvSpPr>
            <a:spLocks noGrp="1"/>
          </p:cNvSpPr>
          <p:nvPr>
            <p:ph idx="1" hasCustomPrompt="1"/>
          </p:nvPr>
        </p:nvSpPr>
        <p:spPr>
          <a:xfrm>
            <a:off x="518824" y="1629404"/>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a:t>Click to edit master subtitle style</a:t>
            </a:r>
          </a:p>
        </p:txBody>
      </p:sp>
      <p:grpSp>
        <p:nvGrpSpPr>
          <p:cNvPr id="12" name="Group 11"/>
          <p:cNvGrpSpPr/>
          <p:nvPr userDrawn="1"/>
        </p:nvGrpSpPr>
        <p:grpSpPr>
          <a:xfrm>
            <a:off x="-30788" y="4661517"/>
            <a:ext cx="9228667" cy="528963"/>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a:solidFill>
                    <a:srgbClr val="FFFFFF"/>
                  </a:solidFill>
                </a:rPr>
                <a:t>INDIANA UNIVERSITY</a:t>
              </a: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232097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0"/>
          </p:nvPr>
        </p:nvSpPr>
        <p:spPr>
          <a:xfrm>
            <a:off x="5573058" y="0"/>
            <a:ext cx="3570941" cy="5143500"/>
          </a:xfrm>
        </p:spPr>
        <p:txBody>
          <a:bodyPr/>
          <a:lstStyle/>
          <a:p>
            <a:r>
              <a:rPr lang="en-US"/>
              <a:t>Click icon to add picture</a:t>
            </a:r>
          </a:p>
        </p:txBody>
      </p:sp>
      <p:sp>
        <p:nvSpPr>
          <p:cNvPr id="17" name="Rectangle 16"/>
          <p:cNvSpPr/>
          <p:nvPr userDrawn="1"/>
        </p:nvSpPr>
        <p:spPr>
          <a:xfrm>
            <a:off x="0"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3108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48" y="759070"/>
            <a:ext cx="8004409" cy="699065"/>
          </a:xfrm>
        </p:spPr>
        <p:txBody>
          <a:bodyPr>
            <a:normAutofit/>
          </a:bodyPr>
          <a:lstStyle>
            <a:lvl1pPr>
              <a:defRPr sz="3000" b="1" i="0" cap="none" spc="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23348" y="1630404"/>
            <a:ext cx="8011069" cy="2818769"/>
          </a:xfrm>
        </p:spPr>
        <p:txBody>
          <a:bodyPr>
            <a:normAutofit/>
          </a:bodyPr>
          <a:lstStyle>
            <a:lvl1pPr marL="342900" indent="-342900" algn="l">
              <a:lnSpc>
                <a:spcPct val="100000"/>
              </a:lnSpc>
              <a:buFont typeface="+mj-lt"/>
              <a:buAutoNum type="arabicPeriod"/>
              <a:defRPr sz="1800" spc="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a:t>SECTION TITLE OR SUBTITLE</a:t>
            </a:r>
          </a:p>
        </p:txBody>
      </p:sp>
      <p:sp>
        <p:nvSpPr>
          <p:cNvPr id="23" name="Rectangle 22"/>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a:solidFill>
                    <a:srgbClr val="FFFFFF"/>
                  </a:solidFill>
                </a:rPr>
                <a:t>INDIANA UNIVERSITY</a:t>
              </a:r>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124845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4" y="464386"/>
            <a:ext cx="4560579" cy="779318"/>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a:t>Click to edit master title style</a:t>
            </a:r>
          </a:p>
        </p:txBody>
      </p:sp>
      <p:sp>
        <p:nvSpPr>
          <p:cNvPr id="8" name="Text Placeholder 2"/>
          <p:cNvSpPr>
            <a:spLocks noGrp="1"/>
          </p:cNvSpPr>
          <p:nvPr>
            <p:ph idx="1"/>
          </p:nvPr>
        </p:nvSpPr>
        <p:spPr>
          <a:xfrm>
            <a:off x="530124" y="1629404"/>
            <a:ext cx="4560579" cy="2801497"/>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bg1"/>
                </a:solidFill>
                <a:latin typeface="Arial"/>
                <a:cs typeface="Arial"/>
              </a:defRPr>
            </a:lvl1pPr>
            <a:lvl2pPr marL="742950" indent="-285750">
              <a:lnSpc>
                <a:spcPct val="100000"/>
              </a:lnSpc>
              <a:buFont typeface="Arial"/>
              <a:buChar char="•"/>
              <a:defRPr sz="1800">
                <a:solidFill>
                  <a:schemeClr val="bg1"/>
                </a:solidFill>
                <a:latin typeface="Arial"/>
                <a:cs typeface="Arial"/>
              </a:defRPr>
            </a:lvl2pPr>
            <a:lvl3pPr marL="1143000" indent="-228600">
              <a:lnSpc>
                <a:spcPct val="100000"/>
              </a:lnSpc>
              <a:buFont typeface="Arial"/>
              <a:buChar char="•"/>
              <a:defRPr sz="1800">
                <a:solidFill>
                  <a:schemeClr val="bg1"/>
                </a:solidFill>
                <a:latin typeface="Arial"/>
                <a:cs typeface="Arial"/>
              </a:defRPr>
            </a:lvl3pPr>
            <a:lvl4pPr marL="1600200" indent="-228600">
              <a:lnSpc>
                <a:spcPct val="100000"/>
              </a:lnSpc>
              <a:buFont typeface="Arial"/>
              <a:buChar char="•"/>
              <a:defRPr sz="1800">
                <a:solidFill>
                  <a:schemeClr val="bg1"/>
                </a:solidFill>
                <a:latin typeface="Arial"/>
                <a:cs typeface="Arial"/>
              </a:defRPr>
            </a:lvl4pPr>
            <a:lvl5pPr marL="2057400" indent="-228600">
              <a:lnSpc>
                <a:spcPct val="100000"/>
              </a:lnSpc>
              <a:buFont typeface="Arial"/>
              <a:buChar char="•"/>
              <a:defRPr sz="1800">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0"/>
          </p:nvPr>
        </p:nvSpPr>
        <p:spPr>
          <a:xfrm>
            <a:off x="5564909" y="0"/>
            <a:ext cx="3570941" cy="5143500"/>
          </a:xfrm>
        </p:spPr>
        <p:txBody>
          <a:bodyPr/>
          <a:lstStyle/>
          <a:p>
            <a:r>
              <a:rPr lang="en-US"/>
              <a:t>Click icon to add picture</a:t>
            </a:r>
          </a:p>
        </p:txBody>
      </p:sp>
      <p:sp>
        <p:nvSpPr>
          <p:cNvPr id="13" name="Rectangle 12"/>
          <p:cNvSpPr/>
          <p:nvPr userDrawn="1"/>
        </p:nvSpPr>
        <p:spPr>
          <a:xfrm>
            <a:off x="-15847"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322367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4661517"/>
            <a:ext cx="9228667" cy="528963"/>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030972" y="4823737"/>
              <a:ext cx="3613600" cy="230832"/>
            </a:xfrm>
            <a:prstGeom prst="rect">
              <a:avLst/>
            </a:prstGeom>
            <a:noFill/>
          </p:spPr>
          <p:txBody>
            <a:bodyPr wrap="square" rtlCol="0" anchor="ctr">
              <a:spAutoFit/>
            </a:bodyPr>
            <a:lstStyle/>
            <a:p>
              <a:r>
                <a:rPr lang="en-US" sz="900">
                  <a:solidFill>
                    <a:srgbClr val="FFFFFF"/>
                  </a:solidFill>
                </a:rPr>
                <a:t>INDIANA UNIVERSITY</a:t>
              </a: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287074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a:solidFill>
                    <a:srgbClr val="FFFFFF"/>
                  </a:solidFill>
                </a:rPr>
                <a:t>INDIANA UNIVERSITY</a:t>
              </a: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312780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2" y="680397"/>
            <a:ext cx="7859185" cy="2721665"/>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Edit Master text styles</a:t>
            </a:r>
          </a:p>
        </p:txBody>
      </p:sp>
      <p:sp>
        <p:nvSpPr>
          <p:cNvPr id="10" name="Rectangle 9"/>
          <p:cNvSpPr/>
          <p:nvPr userDrawn="1"/>
        </p:nvSpPr>
        <p:spPr>
          <a:xfrm>
            <a:off x="-15847" y="68039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93E35D-1FD2-3447-A7AC-1E6D42BC5FD7}"/>
              </a:ext>
            </a:extLst>
          </p:cNvPr>
          <p:cNvSpPr/>
          <p:nvPr userDrawn="1"/>
        </p:nvSpPr>
        <p:spPr>
          <a:xfrm>
            <a:off x="631042" y="4856356"/>
            <a:ext cx="528685" cy="287144"/>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514AD4-7FFF-AD45-A4D7-A565CD485F6D}"/>
              </a:ext>
            </a:extLst>
          </p:cNvPr>
          <p:cNvPicPr>
            <a:picLocks noChangeAspect="1"/>
          </p:cNvPicPr>
          <p:nvPr userDrawn="1"/>
        </p:nvPicPr>
        <p:blipFill>
          <a:blip r:embed="rId2"/>
          <a:stretch>
            <a:fillRect/>
          </a:stretch>
        </p:blipFill>
        <p:spPr>
          <a:xfrm>
            <a:off x="631042" y="4235585"/>
            <a:ext cx="3211259" cy="620771"/>
          </a:xfrm>
          <a:prstGeom prst="rect">
            <a:avLst/>
          </a:prstGeom>
        </p:spPr>
      </p:pic>
    </p:spTree>
    <p:extLst>
      <p:ext uri="{BB962C8B-B14F-4D97-AF65-F5344CB8AC3E}">
        <p14:creationId xmlns:p14="http://schemas.microsoft.com/office/powerpoint/2010/main" val="84750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27" y="759070"/>
            <a:ext cx="8004391" cy="699065"/>
          </a:xfr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629404"/>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30788" y="4661517"/>
            <a:ext cx="9228667" cy="528963"/>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a:t>
              </a: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p:spPr>
        <p:txBody>
          <a:bodyPr/>
          <a:lstStyle/>
          <a:p>
            <a:r>
              <a:rPr lang="en-US"/>
              <a:t>Click icon to add picture</a:t>
            </a:r>
          </a:p>
        </p:txBody>
      </p:sp>
      <p:sp>
        <p:nvSpPr>
          <p:cNvPr id="17" name="Rectangle 16"/>
          <p:cNvSpPr/>
          <p:nvPr userDrawn="1"/>
        </p:nvSpPr>
        <p:spPr>
          <a:xfrm>
            <a:off x="0"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48" y="759070"/>
            <a:ext cx="8004409" cy="699065"/>
          </a:xfrm>
        </p:spPr>
        <p:txBody>
          <a:bodyPr>
            <a:normAutofit/>
          </a:bodyPr>
          <a:lstStyle>
            <a:lvl1pPr>
              <a:defRPr sz="3000" b="1" i="0" cap="none" spc="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23348" y="1630404"/>
            <a:ext cx="8011069" cy="2818769"/>
          </a:xfrm>
        </p:spPr>
        <p:txBody>
          <a:bodyPr>
            <a:normAutofit/>
          </a:bodyPr>
          <a:lstStyle>
            <a:lvl1pPr marL="342900" indent="-342900" algn="l">
              <a:lnSpc>
                <a:spcPct val="100000"/>
              </a:lnSpc>
              <a:buFont typeface="+mj-lt"/>
              <a:buAutoNum type="arabicPeriod"/>
              <a:defRPr sz="1800" spc="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23" name="Rectangle 22"/>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a:t>
              </a:r>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4" y="464386"/>
            <a:ext cx="4560579" cy="779318"/>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30124" y="1629404"/>
            <a:ext cx="4560579" cy="2801497"/>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bg1"/>
                </a:solidFill>
                <a:latin typeface="Arial"/>
                <a:cs typeface="Arial"/>
              </a:defRPr>
            </a:lvl1pPr>
            <a:lvl2pPr marL="742950" indent="-285750">
              <a:lnSpc>
                <a:spcPct val="100000"/>
              </a:lnSpc>
              <a:buFont typeface="Arial"/>
              <a:buChar char="•"/>
              <a:defRPr sz="1800">
                <a:solidFill>
                  <a:schemeClr val="bg1"/>
                </a:solidFill>
                <a:latin typeface="Arial"/>
                <a:cs typeface="Arial"/>
              </a:defRPr>
            </a:lvl2pPr>
            <a:lvl3pPr marL="1143000" indent="-228600">
              <a:lnSpc>
                <a:spcPct val="100000"/>
              </a:lnSpc>
              <a:buFont typeface="Arial"/>
              <a:buChar char="•"/>
              <a:defRPr sz="1800">
                <a:solidFill>
                  <a:schemeClr val="bg1"/>
                </a:solidFill>
                <a:latin typeface="Arial"/>
                <a:cs typeface="Arial"/>
              </a:defRPr>
            </a:lvl3pPr>
            <a:lvl4pPr marL="1600200" indent="-228600">
              <a:lnSpc>
                <a:spcPct val="100000"/>
              </a:lnSpc>
              <a:buFont typeface="Arial"/>
              <a:buChar char="•"/>
              <a:defRPr sz="1800">
                <a:solidFill>
                  <a:schemeClr val="bg1"/>
                </a:solidFill>
                <a:latin typeface="Arial"/>
                <a:cs typeface="Arial"/>
              </a:defRPr>
            </a:lvl4pPr>
            <a:lvl5pPr marL="2057400" indent="-228600">
              <a:lnSpc>
                <a:spcPct val="100000"/>
              </a:lnSpc>
              <a:buFont typeface="Arial"/>
              <a:buChar char="•"/>
              <a:defRPr sz="18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64909" y="0"/>
            <a:ext cx="3570941" cy="5143500"/>
          </a:xfrm>
        </p:spPr>
        <p:txBody>
          <a:bodyPr/>
          <a:lstStyle/>
          <a:p>
            <a:r>
              <a:rPr lang="en-US"/>
              <a:t>Click icon to add picture</a:t>
            </a:r>
            <a:endParaRPr lang="en-US" dirty="0"/>
          </a:p>
        </p:txBody>
      </p:sp>
      <p:sp>
        <p:nvSpPr>
          <p:cNvPr id="13" name="Rectangle 12"/>
          <p:cNvSpPr/>
          <p:nvPr userDrawn="1"/>
        </p:nvSpPr>
        <p:spPr>
          <a:xfrm>
            <a:off x="-15847"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4661517"/>
            <a:ext cx="9228667" cy="528963"/>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a:t>
              </a: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a:t>
              </a: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2" y="680397"/>
            <a:ext cx="7859185" cy="2721665"/>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Click to edit Master text styles</a:t>
            </a:r>
          </a:p>
        </p:txBody>
      </p:sp>
      <p:sp>
        <p:nvSpPr>
          <p:cNvPr id="10" name="Rectangle 9"/>
          <p:cNvSpPr/>
          <p:nvPr userDrawn="1"/>
        </p:nvSpPr>
        <p:spPr>
          <a:xfrm>
            <a:off x="-15847" y="68039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93E35D-1FD2-3447-A7AC-1E6D42BC5FD7}"/>
              </a:ext>
            </a:extLst>
          </p:cNvPr>
          <p:cNvSpPr/>
          <p:nvPr userDrawn="1"/>
        </p:nvSpPr>
        <p:spPr>
          <a:xfrm>
            <a:off x="631042" y="4856356"/>
            <a:ext cx="528685" cy="287144"/>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8514AD4-7FFF-AD45-A4D7-A565CD485F6D}"/>
              </a:ext>
            </a:extLst>
          </p:cNvPr>
          <p:cNvPicPr>
            <a:picLocks noChangeAspect="1"/>
          </p:cNvPicPr>
          <p:nvPr userDrawn="1"/>
        </p:nvPicPr>
        <p:blipFill>
          <a:blip r:embed="rId2"/>
          <a:stretch>
            <a:fillRect/>
          </a:stretch>
        </p:blipFill>
        <p:spPr>
          <a:xfrm>
            <a:off x="631042" y="4235585"/>
            <a:ext cx="3211259" cy="620771"/>
          </a:xfrm>
          <a:prstGeom prst="rect">
            <a:avLst/>
          </a:prstGeom>
        </p:spPr>
      </p:pic>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634604"/>
            <a:ext cx="6802482"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1892" y="1589938"/>
            <a:ext cx="6802482" cy="32152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634604"/>
            <a:ext cx="6802482"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61892" y="1589938"/>
            <a:ext cx="6802482" cy="32152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799205"/>
      </p:ext>
    </p:extLst>
  </p:cSld>
  <p:clrMap bg1="lt1" tx1="dk1" bg2="lt2" tx2="dk2" accent1="accent1" accent2="accent2" accent3="accent3" accent4="accent4" accent5="accent5" accent6="accent6" hlink="hlink" folHlink="folHlink"/>
  <p:sldLayoutIdLst>
    <p:sldLayoutId id="2147493479" r:id="rId1"/>
    <p:sldLayoutId id="2147493480" r:id="rId2"/>
    <p:sldLayoutId id="2147493481" r:id="rId3"/>
    <p:sldLayoutId id="2147493482" r:id="rId4"/>
    <p:sldLayoutId id="2147493483" r:id="rId5"/>
    <p:sldLayoutId id="2147493484" r:id="rId6"/>
    <p:sldLayoutId id="2147493485" r:id="rId7"/>
    <p:sldLayoutId id="2147493486" r:id="rId8"/>
    <p:sldLayoutId id="2147493487"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hdl.handle.net/1805/23220" TargetMode="External"/><Relationship Id="rId2" Type="http://schemas.openxmlformats.org/officeDocument/2006/relationships/hyperlink" Target="https://hdl.handle.net/1805/25921" TargetMode="External"/><Relationship Id="rId1" Type="http://schemas.openxmlformats.org/officeDocument/2006/relationships/slideLayout" Target="../slideLayouts/slideLayout3.xml"/><Relationship Id="rId5" Type="http://schemas.openxmlformats.org/officeDocument/2006/relationships/hyperlink" Target="https://www.aplu.org/library/guide-to-accelerate-access-to-public-data/file" TargetMode="External"/><Relationship Id="rId4" Type="http://schemas.openxmlformats.org/officeDocument/2006/relationships/hyperlink" Target="https://doi.org/10.7710/2162-3309.123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rcid.org/0000-0003-4290-6997"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hyperlink" Target="https://www.metrics-toolki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datamanagement.iu.edu/governance/policies/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datamanagement.iu.edu/governance/data-stewards/health-data.php" TargetMode="External"/><Relationship Id="rId3" Type="http://schemas.openxmlformats.org/officeDocument/2006/relationships/hyperlink" Target="https://datamanagement.iu.edu/governance/data-stewards/Research-data.php" TargetMode="External"/><Relationship Id="rId7" Type="http://schemas.openxmlformats.org/officeDocument/2006/relationships/hyperlink" Target="https://research.iu.edu/contact/directory/index.html?office=Office%20of%20Research%20Administration&amp;team=Research%20Contracting" TargetMode="External"/><Relationship Id="rId2" Type="http://schemas.openxmlformats.org/officeDocument/2006/relationships/hyperlink" Target="https://datamanagement.iu.edu/governance/data-stewards/data%20administration.php" TargetMode="External"/><Relationship Id="rId1" Type="http://schemas.openxmlformats.org/officeDocument/2006/relationships/slideLayout" Target="../slideLayouts/slideLayout12.xml"/><Relationship Id="rId6" Type="http://schemas.openxmlformats.org/officeDocument/2006/relationships/hyperlink" Target="https://research.iu.edu/contact/directory/index.html?office=Office%20of%20Research%20Compliance" TargetMode="External"/><Relationship Id="rId11" Type="http://schemas.openxmlformats.org/officeDocument/2006/relationships/hyperlink" Target="https://libraries.indiana.edu/ethan-fridmanski" TargetMode="External"/><Relationship Id="rId5" Type="http://schemas.openxmlformats.org/officeDocument/2006/relationships/hyperlink" Target="https://directory.iu.edu/dept/details/IN/533" TargetMode="External"/><Relationship Id="rId10" Type="http://schemas.openxmlformats.org/officeDocument/2006/relationships/hyperlink" Target="https://library.mednet.iu.edu/staff-directory/#liaisons" TargetMode="External"/><Relationship Id="rId4" Type="http://schemas.openxmlformats.org/officeDocument/2006/relationships/hyperlink" Target="https://vpgc.iu.edu/about/contact-profiles/counsel/gonzales-marcia.html" TargetMode="External"/><Relationship Id="rId9" Type="http://schemas.openxmlformats.org/officeDocument/2006/relationships/hyperlink" Target="https://medicine.iu.edu/faculty/15288/whipple-elizabeth"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iu.edu/awards-agreements/research-agreements/index.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03" y="1774479"/>
            <a:ext cx="7734221" cy="1530036"/>
          </a:xfrm>
        </p:spPr>
        <p:txBody>
          <a:bodyPr>
            <a:noAutofit/>
          </a:bodyPr>
          <a:lstStyle/>
          <a:p>
            <a:pPr>
              <a:lnSpc>
                <a:spcPct val="100000"/>
              </a:lnSpc>
              <a:spcAft>
                <a:spcPts val="1800"/>
              </a:spcAft>
            </a:pPr>
            <a:r>
              <a:rPr lang="en-US" sz="3200" b="0" dirty="0"/>
              <a:t>Preparing for the NIH Data Management &amp; Sharing Policy at Indiana University</a:t>
            </a:r>
          </a:p>
        </p:txBody>
      </p:sp>
      <p:sp>
        <p:nvSpPr>
          <p:cNvPr id="3" name="Text Placeholder 2"/>
          <p:cNvSpPr>
            <a:spLocks noGrp="1"/>
          </p:cNvSpPr>
          <p:nvPr>
            <p:ph type="body" sz="quarter" idx="10"/>
          </p:nvPr>
        </p:nvSpPr>
        <p:spPr/>
        <p:txBody>
          <a:bodyPr/>
          <a:lstStyle/>
          <a:p>
            <a:r>
              <a:rPr lang="en-US" dirty="0"/>
              <a:t>INDIANA UNIVERSITY</a:t>
            </a:r>
          </a:p>
        </p:txBody>
      </p:sp>
      <p:sp>
        <p:nvSpPr>
          <p:cNvPr id="4" name="Text Placeholder 3"/>
          <p:cNvSpPr>
            <a:spLocks noGrp="1"/>
          </p:cNvSpPr>
          <p:nvPr>
            <p:ph type="body" sz="quarter" idx="11"/>
          </p:nvPr>
        </p:nvSpPr>
        <p:spPr>
          <a:xfrm>
            <a:off x="502902" y="3195873"/>
            <a:ext cx="7734222" cy="1394591"/>
          </a:xfrm>
        </p:spPr>
        <p:txBody>
          <a:bodyPr/>
          <a:lstStyle/>
          <a:p>
            <a:r>
              <a:rPr lang="en-US" dirty="0"/>
              <a:t>NNLM National Center for Data Services - NIH Data Management and Sharing Session 2 - Practitioner Perspectives: Internal Outreach &amp; Policy</a:t>
            </a:r>
          </a:p>
          <a:p>
            <a:r>
              <a:rPr lang="en-US" sz="1400" dirty="0"/>
              <a:t>February 22, 2022     |     Heather L. Coates</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for 2022</a:t>
            </a:r>
          </a:p>
        </p:txBody>
      </p:sp>
      <p:sp>
        <p:nvSpPr>
          <p:cNvPr id="3" name="Content Placeholder 2"/>
          <p:cNvSpPr>
            <a:spLocks noGrp="1"/>
          </p:cNvSpPr>
          <p:nvPr>
            <p:ph idx="1"/>
          </p:nvPr>
        </p:nvSpPr>
        <p:spPr>
          <a:xfrm>
            <a:off x="530124" y="1629404"/>
            <a:ext cx="5428716" cy="2801497"/>
          </a:xfrm>
        </p:spPr>
        <p:txBody>
          <a:bodyPr>
            <a:normAutofit/>
          </a:bodyPr>
          <a:lstStyle/>
          <a:p>
            <a:pPr>
              <a:spcAft>
                <a:spcPts val="1200"/>
              </a:spcAft>
            </a:pPr>
            <a:r>
              <a:rPr lang="en-US" sz="2000" dirty="0">
                <a:latin typeface="+mn-lt"/>
              </a:rPr>
              <a:t>Meet with highly affected schools and units</a:t>
            </a:r>
          </a:p>
          <a:p>
            <a:pPr>
              <a:spcAft>
                <a:spcPts val="1200"/>
              </a:spcAft>
            </a:pPr>
            <a:r>
              <a:rPr lang="en-US" sz="2000" dirty="0">
                <a:latin typeface="+mn-lt"/>
              </a:rPr>
              <a:t>Hold open sessions</a:t>
            </a:r>
          </a:p>
          <a:p>
            <a:pPr>
              <a:spcAft>
                <a:spcPts val="1200"/>
              </a:spcAft>
            </a:pPr>
            <a:r>
              <a:rPr lang="en-US" sz="2000" dirty="0">
                <a:latin typeface="+mn-lt"/>
              </a:rPr>
              <a:t>Gather input from stakeholders</a:t>
            </a:r>
          </a:p>
          <a:p>
            <a:pPr>
              <a:spcAft>
                <a:spcPts val="1200"/>
              </a:spcAft>
            </a:pPr>
            <a:r>
              <a:rPr lang="en-US" sz="2000" dirty="0">
                <a:latin typeface="+mn-lt"/>
              </a:rPr>
              <a:t>Synthesize input and write a report</a:t>
            </a:r>
          </a:p>
          <a:p>
            <a:pPr>
              <a:spcAft>
                <a:spcPts val="1200"/>
              </a:spcAft>
            </a:pPr>
            <a:r>
              <a:rPr lang="en-US" sz="2000" dirty="0">
                <a:latin typeface="+mn-lt"/>
              </a:rPr>
              <a:t>Distribute report to stakeholders</a:t>
            </a:r>
          </a:p>
          <a:p>
            <a:pPr>
              <a:spcAft>
                <a:spcPts val="1200"/>
              </a:spcAft>
            </a:pPr>
            <a:r>
              <a:rPr lang="en-US" sz="2000" dirty="0">
                <a:latin typeface="+mn-lt"/>
              </a:rPr>
              <a:t>Units implement changes to systems &amp; processes</a:t>
            </a:r>
          </a:p>
        </p:txBody>
      </p:sp>
      <p:pic>
        <p:nvPicPr>
          <p:cNvPr id="1028" name="Picture 4" descr="A mountainside with lush green grass and a set of stone steps where people are walking up">
            <a:extLst>
              <a:ext uri="{FF2B5EF4-FFF2-40B4-BE49-F238E27FC236}">
                <a16:creationId xmlns:a16="http://schemas.microsoft.com/office/drawing/2014/main" id="{328E8967-5C25-491E-910B-E4BB6AB147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42" t="7481" r="4660" b="20797"/>
          <a:stretch/>
        </p:blipFill>
        <p:spPr bwMode="auto">
          <a:xfrm rot="5400000">
            <a:off x="5005386" y="1214440"/>
            <a:ext cx="5457825" cy="281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3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BB263-8C9A-43CB-8021-C3DB254B0295}"/>
              </a:ext>
            </a:extLst>
          </p:cNvPr>
          <p:cNvSpPr>
            <a:spLocks noGrp="1"/>
          </p:cNvSpPr>
          <p:nvPr>
            <p:ph type="ctrTitle"/>
          </p:nvPr>
        </p:nvSpPr>
        <p:spPr/>
        <p:txBody>
          <a:bodyPr/>
          <a:lstStyle/>
          <a:p>
            <a:r>
              <a:rPr lang="en-US"/>
              <a:t>Resources</a:t>
            </a:r>
          </a:p>
        </p:txBody>
      </p:sp>
      <p:sp>
        <p:nvSpPr>
          <p:cNvPr id="7" name="Text Placeholder 6">
            <a:extLst>
              <a:ext uri="{FF2B5EF4-FFF2-40B4-BE49-F238E27FC236}">
                <a16:creationId xmlns:a16="http://schemas.microsoft.com/office/drawing/2014/main" id="{D71A88E9-D3E2-4335-BD27-FF45B5DEA12D}"/>
              </a:ext>
            </a:extLst>
          </p:cNvPr>
          <p:cNvSpPr>
            <a:spLocks noGrp="1"/>
          </p:cNvSpPr>
          <p:nvPr>
            <p:ph type="body" sz="quarter" idx="10"/>
          </p:nvPr>
        </p:nvSpPr>
        <p:spPr/>
        <p:txBody>
          <a:bodyPr/>
          <a:lstStyle/>
          <a:p>
            <a:endParaRPr lang="en-US"/>
          </a:p>
        </p:txBody>
      </p:sp>
      <p:sp>
        <p:nvSpPr>
          <p:cNvPr id="6" name="Content Placeholder 5">
            <a:extLst>
              <a:ext uri="{FF2B5EF4-FFF2-40B4-BE49-F238E27FC236}">
                <a16:creationId xmlns:a16="http://schemas.microsoft.com/office/drawing/2014/main" id="{9B7B415C-B614-45E0-864F-21248B2AB5D3}"/>
              </a:ext>
            </a:extLst>
          </p:cNvPr>
          <p:cNvSpPr>
            <a:spLocks noGrp="1"/>
          </p:cNvSpPr>
          <p:nvPr>
            <p:ph idx="1"/>
          </p:nvPr>
        </p:nvSpPr>
        <p:spPr>
          <a:xfrm>
            <a:off x="518824" y="1629404"/>
            <a:ext cx="8015594" cy="2990221"/>
          </a:xfrm>
        </p:spPr>
        <p:txBody>
          <a:bodyPr>
            <a:noAutofit/>
          </a:bodyPr>
          <a:lstStyle/>
          <a:p>
            <a:pPr>
              <a:spcAft>
                <a:spcPts val="600"/>
              </a:spcAft>
              <a:buFont typeface="Arial" panose="020B0604020202020204" pitchFamily="34" charset="0"/>
              <a:buChar char="•"/>
            </a:pPr>
            <a:r>
              <a:rPr lang="en-US" sz="1300" dirty="0">
                <a:effectLst/>
                <a:latin typeface="+mn-lt"/>
              </a:rPr>
              <a:t>Foster, E. D., Whipple, E. C., Rios, G. R. </a:t>
            </a:r>
            <a:r>
              <a:rPr lang="en-US" sz="1300" dirty="0">
                <a:latin typeface="+mn-lt"/>
              </a:rPr>
              <a:t>(in press). Implementing an institution-wide electronic lab notebook initiative. </a:t>
            </a:r>
            <a:r>
              <a:rPr lang="en-US" sz="1300" i="1" dirty="0">
                <a:latin typeface="+mn-lt"/>
              </a:rPr>
              <a:t>Journal of the Medical Library Association</a:t>
            </a:r>
            <a:r>
              <a:rPr lang="en-US" sz="1300" dirty="0">
                <a:latin typeface="+mn-lt"/>
              </a:rPr>
              <a:t>.</a:t>
            </a:r>
            <a:endParaRPr lang="en-US" sz="1300" dirty="0">
              <a:effectLst/>
              <a:latin typeface="+mn-lt"/>
            </a:endParaRPr>
          </a:p>
          <a:p>
            <a:pPr>
              <a:spcAft>
                <a:spcPts val="600"/>
              </a:spcAft>
              <a:buFont typeface="Arial" panose="020B0604020202020204" pitchFamily="34" charset="0"/>
              <a:buChar char="•"/>
            </a:pPr>
            <a:r>
              <a:rPr lang="en-US" sz="1300" dirty="0">
                <a:effectLst/>
                <a:latin typeface="+mn-lt"/>
              </a:rPr>
              <a:t>Whipple, E. C. &amp; Rios, G. G. (2021). Navigating institutional research information management priorities: Rolling out of an institutional data management plan (DMP) requirement. Medical Library Association Annual Meeting, online. Available at </a:t>
            </a:r>
            <a:r>
              <a:rPr lang="en-US" sz="1300" dirty="0">
                <a:effectLst/>
                <a:latin typeface="+mn-lt"/>
                <a:hlinkClick r:id="rId2"/>
              </a:rPr>
              <a:t>https://hdl.handle.net/1805/25921</a:t>
            </a:r>
            <a:r>
              <a:rPr lang="en-US" sz="1300" dirty="0">
                <a:effectLst/>
                <a:latin typeface="+mn-lt"/>
              </a:rPr>
              <a:t>. </a:t>
            </a:r>
          </a:p>
          <a:p>
            <a:pPr>
              <a:spcAft>
                <a:spcPts val="600"/>
              </a:spcAft>
              <a:buFont typeface="Arial" panose="020B0604020202020204" pitchFamily="34" charset="0"/>
              <a:buChar char="•"/>
            </a:pPr>
            <a:r>
              <a:rPr lang="en-US" sz="1300" dirty="0">
                <a:effectLst/>
                <a:latin typeface="+mn-lt"/>
              </a:rPr>
              <a:t>Whipple, E. C., Foster, E. D., Coates, H. L. (2019). Using an electronic lab notebook system to promote data management plans. Medical Library Association Annual Meeting. Available at </a:t>
            </a:r>
            <a:r>
              <a:rPr lang="en-US" sz="1300" dirty="0">
                <a:effectLst/>
                <a:latin typeface="+mn-lt"/>
                <a:hlinkClick r:id="rId3"/>
              </a:rPr>
              <a:t>https://hdl.handle.net/1805/23220</a:t>
            </a:r>
            <a:r>
              <a:rPr lang="en-US" sz="1300" dirty="0">
                <a:effectLst/>
                <a:latin typeface="+mn-lt"/>
              </a:rPr>
              <a:t>. </a:t>
            </a:r>
          </a:p>
          <a:p>
            <a:pPr>
              <a:spcAft>
                <a:spcPts val="600"/>
              </a:spcAft>
              <a:buFont typeface="Arial" panose="020B0604020202020204" pitchFamily="34" charset="0"/>
              <a:buChar char="•"/>
            </a:pPr>
            <a:r>
              <a:rPr lang="en-US" sz="1300" dirty="0">
                <a:effectLst/>
                <a:latin typeface="+mn-lt"/>
              </a:rPr>
              <a:t>Briney, K., Goben, A., &amp; </a:t>
            </a:r>
            <a:r>
              <a:rPr lang="en-US" sz="1300" dirty="0" err="1">
                <a:effectLst/>
                <a:latin typeface="+mn-lt"/>
              </a:rPr>
              <a:t>Zilinski</a:t>
            </a:r>
            <a:r>
              <a:rPr lang="en-US" sz="1300" dirty="0">
                <a:effectLst/>
                <a:latin typeface="+mn-lt"/>
              </a:rPr>
              <a:t>, L. (2015). Do You Have an Institutional Data Policy? A Review of the Current Landscape of Library Data Services and Institutional Data Policies. </a:t>
            </a:r>
            <a:r>
              <a:rPr lang="en-US" sz="1300" i="1" dirty="0">
                <a:effectLst/>
                <a:latin typeface="+mn-lt"/>
              </a:rPr>
              <a:t>Journal of Librarianship and Scholarly Communication</a:t>
            </a:r>
            <a:r>
              <a:rPr lang="en-US" sz="1300" dirty="0">
                <a:effectLst/>
                <a:latin typeface="+mn-lt"/>
              </a:rPr>
              <a:t>, </a:t>
            </a:r>
            <a:r>
              <a:rPr lang="en-US" sz="1300" i="1" dirty="0">
                <a:effectLst/>
                <a:latin typeface="+mn-lt"/>
              </a:rPr>
              <a:t>3</a:t>
            </a:r>
            <a:r>
              <a:rPr lang="en-US" sz="1300" dirty="0">
                <a:effectLst/>
                <a:latin typeface="+mn-lt"/>
              </a:rPr>
              <a:t>(2). </a:t>
            </a:r>
            <a:r>
              <a:rPr lang="en-US" sz="1300" dirty="0">
                <a:effectLst/>
                <a:latin typeface="+mn-lt"/>
                <a:hlinkClick r:id="rId4"/>
              </a:rPr>
              <a:t>https://doi.org/10.7710/2162-3309.1232</a:t>
            </a:r>
            <a:endParaRPr lang="en-US" sz="1300" dirty="0">
              <a:effectLst/>
              <a:latin typeface="+mn-lt"/>
            </a:endParaRPr>
          </a:p>
          <a:p>
            <a:pPr>
              <a:spcAft>
                <a:spcPts val="600"/>
              </a:spcAft>
              <a:buFont typeface="Arial" panose="020B0604020202020204" pitchFamily="34" charset="0"/>
              <a:buChar char="•"/>
            </a:pPr>
            <a:r>
              <a:rPr lang="en-US" sz="1300" i="1" dirty="0">
                <a:effectLst/>
                <a:latin typeface="+mn-lt"/>
              </a:rPr>
              <a:t>Guide to Accelerate Public Access to Research Data</a:t>
            </a:r>
            <a:r>
              <a:rPr lang="en-US" sz="1300" dirty="0">
                <a:effectLst/>
                <a:latin typeface="+mn-lt"/>
              </a:rPr>
              <a:t> (p. 34). (2021). Association of American Universities (AAU) &amp; Association of Public and Land-grant Universities (APLU). </a:t>
            </a:r>
            <a:r>
              <a:rPr lang="en-US" sz="1300" dirty="0">
                <a:effectLst/>
                <a:latin typeface="+mn-lt"/>
                <a:hlinkClick r:id="rId5"/>
              </a:rPr>
              <a:t>https://www.aplu.org/library/guide-to-accelerate-access-to-public-data/file</a:t>
            </a:r>
            <a:endParaRPr lang="en-US" sz="1300" dirty="0">
              <a:latin typeface="+mn-lt"/>
            </a:endParaRPr>
          </a:p>
        </p:txBody>
      </p:sp>
    </p:spTree>
    <p:extLst>
      <p:ext uri="{BB962C8B-B14F-4D97-AF65-F5344CB8AC3E}">
        <p14:creationId xmlns:p14="http://schemas.microsoft.com/office/powerpoint/2010/main" val="2709135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3849" y="932731"/>
            <a:ext cx="3977841" cy="3278038"/>
          </a:xfrm>
        </p:spPr>
        <p:txBody>
          <a:bodyPr>
            <a:normAutofit/>
          </a:bodyPr>
          <a:lstStyle/>
          <a:p>
            <a:pPr>
              <a:spcAft>
                <a:spcPts val="1200"/>
              </a:spcAft>
            </a:pPr>
            <a:r>
              <a:rPr lang="en-US" sz="1800" dirty="0">
                <a:latin typeface="+mn-lt"/>
              </a:rPr>
              <a:t>Heather L. Coates</a:t>
            </a:r>
          </a:p>
          <a:p>
            <a:pPr>
              <a:spcAft>
                <a:spcPts val="1200"/>
              </a:spcAft>
            </a:pPr>
            <a:r>
              <a:rPr lang="en-US" dirty="0">
                <a:latin typeface="+mn-lt"/>
              </a:rPr>
              <a:t>Digital Scholarship &amp; Data Management Librarian, IUPUI University Library</a:t>
            </a:r>
          </a:p>
          <a:p>
            <a:pPr>
              <a:spcAft>
                <a:spcPts val="1200"/>
              </a:spcAft>
            </a:pPr>
            <a:r>
              <a:rPr lang="en-US" sz="1800" dirty="0">
                <a:latin typeface="+mn-lt"/>
              </a:rPr>
              <a:t>University Data Steward for Research Data, Indiana University</a:t>
            </a:r>
          </a:p>
          <a:p>
            <a:pPr>
              <a:spcAft>
                <a:spcPts val="1200"/>
              </a:spcAft>
            </a:pPr>
            <a:r>
              <a:rPr lang="en-US" dirty="0">
                <a:latin typeface="+mn-lt"/>
              </a:rPr>
              <a:t>hcoates@iupui.edu </a:t>
            </a:r>
            <a:endParaRPr lang="en-US" sz="1800" dirty="0">
              <a:latin typeface="+mn-lt"/>
            </a:endParaRPr>
          </a:p>
          <a:p>
            <a:pPr>
              <a:spcAft>
                <a:spcPts val="1200"/>
              </a:spcAft>
            </a:pPr>
            <a:r>
              <a:rPr lang="en-US" sz="1800" dirty="0">
                <a:latin typeface="+mn-lt"/>
              </a:rPr>
              <a:t>ORCID: </a:t>
            </a:r>
            <a:r>
              <a:rPr lang="en-US" sz="1800" dirty="0">
                <a:solidFill>
                  <a:schemeClr val="accent2">
                    <a:lumMod val="40000"/>
                    <a:lumOff val="60000"/>
                  </a:schemeClr>
                </a:solidFill>
                <a:latin typeface="+mn-lt"/>
                <a:hlinkClick r:id="rId3">
                  <a:extLst>
                    <a:ext uri="{A12FA001-AC4F-418D-AE19-62706E023703}">
                      <ahyp:hlinkClr xmlns:ahyp="http://schemas.microsoft.com/office/drawing/2018/hyperlinkcolor" val="tx"/>
                    </a:ext>
                  </a:extLst>
                </a:hlinkClick>
              </a:rPr>
              <a:t>0000-0003-4290-6997</a:t>
            </a:r>
            <a:endParaRPr lang="en-US" sz="1800" dirty="0">
              <a:solidFill>
                <a:schemeClr val="accent2">
                  <a:lumMod val="40000"/>
                  <a:lumOff val="60000"/>
                </a:schemeClr>
              </a:solidFill>
              <a:latin typeface="+mn-lt"/>
            </a:endParaRPr>
          </a:p>
          <a:p>
            <a:pPr>
              <a:spcAft>
                <a:spcPts val="1200"/>
              </a:spcAft>
            </a:pPr>
            <a:r>
              <a:rPr lang="en-US" dirty="0">
                <a:latin typeface="+mn-lt"/>
              </a:rPr>
              <a:t>Co-founder of the </a:t>
            </a:r>
            <a:r>
              <a:rPr lang="en-US" dirty="0">
                <a:solidFill>
                  <a:schemeClr val="accent2">
                    <a:lumMod val="40000"/>
                    <a:lumOff val="60000"/>
                  </a:schemeClr>
                </a:solidFill>
                <a:latin typeface="+mn-lt"/>
                <a:hlinkClick r:id="rId4">
                  <a:extLst>
                    <a:ext uri="{A12FA001-AC4F-418D-AE19-62706E023703}">
                      <ahyp:hlinkClr xmlns:ahyp="http://schemas.microsoft.com/office/drawing/2018/hyperlinkcolor" val="tx"/>
                    </a:ext>
                  </a:extLst>
                </a:hlinkClick>
              </a:rPr>
              <a:t>Metrics Toolkit</a:t>
            </a:r>
            <a:endParaRPr lang="en-US" dirty="0">
              <a:solidFill>
                <a:schemeClr val="accent2">
                  <a:lumMod val="40000"/>
                  <a:lumOff val="60000"/>
                </a:schemeClr>
              </a:solidFill>
              <a:latin typeface="+mn-lt"/>
            </a:endParaRPr>
          </a:p>
        </p:txBody>
      </p:sp>
      <p:pic>
        <p:nvPicPr>
          <p:cNvPr id="4" name="Picture 3" descr="Image of the front entrance to University Library on the IUPUI campus">
            <a:extLst>
              <a:ext uri="{FF2B5EF4-FFF2-40B4-BE49-F238E27FC236}">
                <a16:creationId xmlns:a16="http://schemas.microsoft.com/office/drawing/2014/main" id="{E88061B6-B53E-4AAE-BA3B-D1548F494FBF}"/>
              </a:ext>
            </a:extLst>
          </p:cNvPr>
          <p:cNvPicPr>
            <a:picLocks noChangeAspect="1"/>
          </p:cNvPicPr>
          <p:nvPr/>
        </p:nvPicPr>
        <p:blipFill>
          <a:blip r:embed="rId5"/>
          <a:stretch>
            <a:fillRect/>
          </a:stretch>
        </p:blipFill>
        <p:spPr>
          <a:xfrm>
            <a:off x="362310" y="1449238"/>
            <a:ext cx="4045090" cy="2245025"/>
          </a:xfrm>
          <a:prstGeom prst="rect">
            <a:avLst/>
          </a:prstGeom>
        </p:spPr>
      </p:pic>
      <p:sp>
        <p:nvSpPr>
          <p:cNvPr id="8" name="Title 7">
            <a:extLst>
              <a:ext uri="{FF2B5EF4-FFF2-40B4-BE49-F238E27FC236}">
                <a16:creationId xmlns:a16="http://schemas.microsoft.com/office/drawing/2014/main" id="{31CB9A0C-BC81-F143-9D13-A8EB45F9C3C1}"/>
              </a:ext>
            </a:extLst>
          </p:cNvPr>
          <p:cNvSpPr>
            <a:spLocks noGrp="1"/>
          </p:cNvSpPr>
          <p:nvPr>
            <p:ph type="title" idx="4294967295"/>
          </p:nvPr>
        </p:nvSpPr>
        <p:spPr/>
        <p:txBody>
          <a:bodyPr/>
          <a:lstStyle/>
          <a:p>
            <a:r>
              <a:rPr lang="en-US" dirty="0">
                <a:solidFill>
                  <a:schemeClr val="bg1"/>
                </a:solidFill>
              </a:rPr>
              <a:t>Thank you!</a:t>
            </a:r>
          </a:p>
        </p:txBody>
      </p:sp>
    </p:spTree>
    <p:extLst>
      <p:ext uri="{BB962C8B-B14F-4D97-AF65-F5344CB8AC3E}">
        <p14:creationId xmlns:p14="http://schemas.microsoft.com/office/powerpoint/2010/main" val="279969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AFCDEAC-73D1-4B8B-BA65-5A38A1DED7A1}"/>
              </a:ext>
            </a:extLst>
          </p:cNvPr>
          <p:cNvSpPr>
            <a:spLocks noGrp="1"/>
          </p:cNvSpPr>
          <p:nvPr>
            <p:ph type="title"/>
          </p:nvPr>
        </p:nvSpPr>
        <p:spPr/>
        <p:txBody>
          <a:bodyPr/>
          <a:lstStyle/>
          <a:p>
            <a:r>
              <a:rPr lang="en-US" dirty="0"/>
              <a:t>IU Data Governance</a:t>
            </a:r>
          </a:p>
        </p:txBody>
      </p:sp>
      <p:sp>
        <p:nvSpPr>
          <p:cNvPr id="10" name="Content Placeholder 9">
            <a:extLst>
              <a:ext uri="{FF2B5EF4-FFF2-40B4-BE49-F238E27FC236}">
                <a16:creationId xmlns:a16="http://schemas.microsoft.com/office/drawing/2014/main" id="{B36C815A-1817-433F-9424-778CFA4A39EB}"/>
              </a:ext>
            </a:extLst>
          </p:cNvPr>
          <p:cNvSpPr>
            <a:spLocks noGrp="1"/>
          </p:cNvSpPr>
          <p:nvPr>
            <p:ph idx="1"/>
          </p:nvPr>
        </p:nvSpPr>
        <p:spPr>
          <a:xfrm>
            <a:off x="525303" y="1288214"/>
            <a:ext cx="4336257" cy="3398520"/>
          </a:xfrm>
        </p:spPr>
        <p:txBody>
          <a:bodyPr>
            <a:normAutofit/>
          </a:bodyPr>
          <a:lstStyle/>
          <a:p>
            <a:pPr rtl="0">
              <a:lnSpc>
                <a:spcPct val="110000"/>
              </a:lnSpc>
              <a:spcBef>
                <a:spcPts val="0"/>
              </a:spcBef>
              <a:spcAft>
                <a:spcPts val="600"/>
              </a:spcAft>
            </a:pPr>
            <a:r>
              <a:rPr lang="en-US" b="0" i="0" u="none" strike="noStrike" dirty="0">
                <a:solidFill>
                  <a:schemeClr val="tx1">
                    <a:lumMod val="75000"/>
                    <a:lumOff val="25000"/>
                  </a:schemeClr>
                </a:solidFill>
                <a:effectLst/>
                <a:latin typeface="+mn-lt"/>
              </a:rPr>
              <a:t>DM-01 passed in 1991</a:t>
            </a:r>
            <a:endParaRPr lang="en-US" b="0" dirty="0">
              <a:solidFill>
                <a:schemeClr val="tx1">
                  <a:lumMod val="75000"/>
                  <a:lumOff val="25000"/>
                </a:schemeClr>
              </a:solidFill>
              <a:effectLst/>
              <a:latin typeface="+mn-lt"/>
            </a:endParaRPr>
          </a:p>
          <a:p>
            <a:pPr rtl="0">
              <a:lnSpc>
                <a:spcPct val="110000"/>
              </a:lnSpc>
              <a:spcBef>
                <a:spcPts val="0"/>
              </a:spcBef>
              <a:spcAft>
                <a:spcPts val="600"/>
              </a:spcAft>
            </a:pPr>
            <a:r>
              <a:rPr lang="en-US" b="0" i="0" u="none" strike="noStrike" dirty="0">
                <a:solidFill>
                  <a:schemeClr val="tx1">
                    <a:lumMod val="75000"/>
                    <a:lumOff val="25000"/>
                  </a:schemeClr>
                </a:solidFill>
                <a:effectLst/>
                <a:latin typeface="+mn-lt"/>
              </a:rPr>
              <a:t>2017 - appointed Data Steward for Research Data</a:t>
            </a:r>
            <a:endParaRPr lang="en-US" b="0" dirty="0">
              <a:solidFill>
                <a:schemeClr val="tx1">
                  <a:lumMod val="75000"/>
                  <a:lumOff val="25000"/>
                </a:schemeClr>
              </a:solidFill>
              <a:effectLst/>
              <a:latin typeface="+mn-lt"/>
            </a:endParaRPr>
          </a:p>
          <a:p>
            <a:pPr rtl="0">
              <a:lnSpc>
                <a:spcPct val="110000"/>
              </a:lnSpc>
              <a:spcBef>
                <a:spcPts val="0"/>
              </a:spcBef>
              <a:spcAft>
                <a:spcPts val="600"/>
              </a:spcAft>
            </a:pPr>
            <a:r>
              <a:rPr lang="en-US" b="0" i="0" u="none" strike="noStrike" dirty="0">
                <a:solidFill>
                  <a:schemeClr val="tx1">
                    <a:lumMod val="75000"/>
                    <a:lumOff val="25000"/>
                  </a:schemeClr>
                </a:solidFill>
                <a:effectLst/>
                <a:latin typeface="+mn-lt"/>
              </a:rPr>
              <a:t>2019 – IU RDM Guidance released</a:t>
            </a:r>
          </a:p>
          <a:p>
            <a:pPr rtl="0">
              <a:lnSpc>
                <a:spcPct val="110000"/>
              </a:lnSpc>
              <a:spcBef>
                <a:spcPts val="0"/>
              </a:spcBef>
              <a:spcAft>
                <a:spcPts val="600"/>
              </a:spcAft>
            </a:pPr>
            <a:r>
              <a:rPr lang="en-US" dirty="0">
                <a:solidFill>
                  <a:schemeClr val="tx1">
                    <a:lumMod val="75000"/>
                    <a:lumOff val="25000"/>
                  </a:schemeClr>
                </a:solidFill>
                <a:latin typeface="+mn-lt"/>
              </a:rPr>
              <a:t>2020 – NIH Final DMS Policy released</a:t>
            </a:r>
            <a:endParaRPr lang="en-US" b="0" dirty="0">
              <a:solidFill>
                <a:schemeClr val="tx1">
                  <a:lumMod val="75000"/>
                  <a:lumOff val="25000"/>
                </a:schemeClr>
              </a:solidFill>
              <a:effectLst/>
              <a:latin typeface="+mn-lt"/>
            </a:endParaRPr>
          </a:p>
          <a:p>
            <a:pPr rtl="0">
              <a:lnSpc>
                <a:spcPct val="110000"/>
              </a:lnSpc>
              <a:spcBef>
                <a:spcPts val="0"/>
              </a:spcBef>
              <a:spcAft>
                <a:spcPts val="600"/>
              </a:spcAft>
            </a:pPr>
            <a:r>
              <a:rPr lang="en-US" b="0" i="0" u="none" strike="noStrike" dirty="0">
                <a:solidFill>
                  <a:schemeClr val="tx1">
                    <a:lumMod val="75000"/>
                    <a:lumOff val="25000"/>
                  </a:schemeClr>
                </a:solidFill>
                <a:effectLst/>
                <a:latin typeface="+mn-lt"/>
              </a:rPr>
              <a:t>2021 – IU Research Data Management Plan Working Group convened</a:t>
            </a:r>
          </a:p>
          <a:p>
            <a:pPr rtl="0">
              <a:lnSpc>
                <a:spcPct val="110000"/>
              </a:lnSpc>
              <a:spcBef>
                <a:spcPts val="0"/>
              </a:spcBef>
              <a:spcAft>
                <a:spcPts val="600"/>
              </a:spcAft>
            </a:pPr>
            <a:r>
              <a:rPr lang="en-US" dirty="0">
                <a:solidFill>
                  <a:schemeClr val="tx1">
                    <a:lumMod val="75000"/>
                    <a:lumOff val="25000"/>
                  </a:schemeClr>
                </a:solidFill>
                <a:latin typeface="+mn-lt"/>
              </a:rPr>
              <a:t>2022 – discuss revisions of existing data policies</a:t>
            </a:r>
            <a:endParaRPr lang="en-US" b="0" i="0" u="none" strike="noStrike" dirty="0">
              <a:solidFill>
                <a:schemeClr val="tx1">
                  <a:lumMod val="75000"/>
                  <a:lumOff val="25000"/>
                </a:schemeClr>
              </a:solidFill>
              <a:effectLst/>
              <a:latin typeface="+mn-lt"/>
            </a:endParaRPr>
          </a:p>
        </p:txBody>
      </p:sp>
      <p:pic>
        <p:nvPicPr>
          <p:cNvPr id="4" name="Picture 3" descr="This diagram shows the accountability structure for data governance at Indiana University, starting with the Board of Trustees at the top, then Executive Management. The University Data Management Council, Data Stewards, and Data Managers work with Business Functions, IT management, and IT Pros to steward responsible use of institutional data and report to Executive Management.">
            <a:extLst>
              <a:ext uri="{FF2B5EF4-FFF2-40B4-BE49-F238E27FC236}">
                <a16:creationId xmlns:a16="http://schemas.microsoft.com/office/drawing/2014/main" id="{64FA844A-E6A1-4EDB-B0E5-2F07907C464F}"/>
              </a:ext>
            </a:extLst>
          </p:cNvPr>
          <p:cNvPicPr>
            <a:picLocks noChangeAspect="1"/>
          </p:cNvPicPr>
          <p:nvPr/>
        </p:nvPicPr>
        <p:blipFill>
          <a:blip r:embed="rId3"/>
          <a:stretch>
            <a:fillRect/>
          </a:stretch>
        </p:blipFill>
        <p:spPr>
          <a:xfrm>
            <a:off x="5323372" y="274754"/>
            <a:ext cx="3797567" cy="4244340"/>
          </a:xfrm>
          <a:prstGeom prst="rect">
            <a:avLst/>
          </a:prstGeom>
        </p:spPr>
      </p:pic>
      <p:sp>
        <p:nvSpPr>
          <p:cNvPr id="2" name="TextBox 1">
            <a:extLst>
              <a:ext uri="{FF2B5EF4-FFF2-40B4-BE49-F238E27FC236}">
                <a16:creationId xmlns:a16="http://schemas.microsoft.com/office/drawing/2014/main" id="{062054D7-89B8-4A3A-B6EA-1284DF3F36D0}"/>
              </a:ext>
            </a:extLst>
          </p:cNvPr>
          <p:cNvSpPr txBox="1"/>
          <p:nvPr/>
        </p:nvSpPr>
        <p:spPr>
          <a:xfrm>
            <a:off x="1413510" y="4731244"/>
            <a:ext cx="6316980" cy="261610"/>
          </a:xfrm>
          <a:prstGeom prst="rect">
            <a:avLst/>
          </a:prstGeom>
          <a:noFill/>
        </p:spPr>
        <p:txBody>
          <a:bodyPr wrap="square" rtlCol="0">
            <a:spAutoFit/>
          </a:bodyPr>
          <a:lstStyle/>
          <a:p>
            <a:r>
              <a:rPr lang="en-US" sz="1100" dirty="0"/>
              <a:t>Key policies &amp; rules for data </a:t>
            </a:r>
            <a:r>
              <a:rPr lang="en-US" sz="1100" dirty="0" err="1"/>
              <a:t>mgmt</a:t>
            </a:r>
            <a:r>
              <a:rPr lang="en-US" sz="1100" dirty="0"/>
              <a:t>: </a:t>
            </a:r>
            <a:r>
              <a:rPr lang="en-US" sz="1100" dirty="0">
                <a:hlinkClick r:id="rId4"/>
              </a:rPr>
              <a:t>https://datamanagement.iu.edu/governance/policies/index.html</a:t>
            </a:r>
            <a:r>
              <a:rPr lang="en-US" sz="1100" dirty="0"/>
              <a:t> </a:t>
            </a:r>
          </a:p>
        </p:txBody>
      </p:sp>
    </p:spTree>
    <p:extLst>
      <p:ext uri="{BB962C8B-B14F-4D97-AF65-F5344CB8AC3E}">
        <p14:creationId xmlns:p14="http://schemas.microsoft.com/office/powerpoint/2010/main" val="270833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0DA128A-EEB6-8040-871D-A9915333DDE1}"/>
              </a:ext>
            </a:extLst>
          </p:cNvPr>
          <p:cNvSpPr>
            <a:spLocks noGrp="1"/>
          </p:cNvSpPr>
          <p:nvPr>
            <p:ph type="ctrTitle"/>
          </p:nvPr>
        </p:nvSpPr>
        <p:spPr>
          <a:xfrm>
            <a:off x="529827" y="141555"/>
            <a:ext cx="8004391" cy="699065"/>
          </a:xfrm>
        </p:spPr>
        <p:txBody>
          <a:bodyPr>
            <a:noAutofit/>
          </a:bodyPr>
          <a:lstStyle/>
          <a:p>
            <a:r>
              <a:rPr lang="en-US" sz="2200" dirty="0"/>
              <a:t>IU School of Medicine Information Management Initiative</a:t>
            </a:r>
          </a:p>
        </p:txBody>
      </p:sp>
      <p:grpSp>
        <p:nvGrpSpPr>
          <p:cNvPr id="7" name="Group 6" descr="Headshot picture of Erin Foster">
            <a:extLst>
              <a:ext uri="{FF2B5EF4-FFF2-40B4-BE49-F238E27FC236}">
                <a16:creationId xmlns:a16="http://schemas.microsoft.com/office/drawing/2014/main" id="{6E35C83B-70C4-4B86-ADA3-E3903AE49CFB}"/>
              </a:ext>
            </a:extLst>
          </p:cNvPr>
          <p:cNvGrpSpPr/>
          <p:nvPr/>
        </p:nvGrpSpPr>
        <p:grpSpPr>
          <a:xfrm>
            <a:off x="1315615" y="994863"/>
            <a:ext cx="1371600" cy="1648181"/>
            <a:chOff x="3332831" y="703980"/>
            <a:chExt cx="1371600" cy="1648181"/>
          </a:xfrm>
        </p:grpSpPr>
        <p:sp>
          <p:nvSpPr>
            <p:cNvPr id="4" name="Rectangle: Rounded Corners 3">
              <a:extLst>
                <a:ext uri="{FF2B5EF4-FFF2-40B4-BE49-F238E27FC236}">
                  <a16:creationId xmlns:a16="http://schemas.microsoft.com/office/drawing/2014/main" id="{D164507E-E331-41DB-8D19-56B98CFF7BBE}"/>
                </a:ext>
              </a:extLst>
            </p:cNvPr>
            <p:cNvSpPr/>
            <p:nvPr/>
          </p:nvSpPr>
          <p:spPr>
            <a:xfrm>
              <a:off x="3332831" y="1940681"/>
              <a:ext cx="1371600" cy="41148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Erin Foster</a:t>
              </a:r>
            </a:p>
          </p:txBody>
        </p:sp>
        <p:pic>
          <p:nvPicPr>
            <p:cNvPr id="10" name="Picture 9" descr="A close-up of a person smiling&#10;&#10;Description automatically generated">
              <a:extLst>
                <a:ext uri="{FF2B5EF4-FFF2-40B4-BE49-F238E27FC236}">
                  <a16:creationId xmlns:a16="http://schemas.microsoft.com/office/drawing/2014/main" id="{E759E82E-D74B-4AD0-9A09-262487AF30B7}"/>
                </a:ext>
              </a:extLst>
            </p:cNvPr>
            <p:cNvPicPr>
              <a:picLocks noChangeAspect="1"/>
            </p:cNvPicPr>
            <p:nvPr/>
          </p:nvPicPr>
          <p:blipFill>
            <a:blip r:embed="rId3"/>
            <a:stretch>
              <a:fillRect/>
            </a:stretch>
          </p:blipFill>
          <p:spPr>
            <a:xfrm>
              <a:off x="3491581" y="703980"/>
              <a:ext cx="1054100" cy="1054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8" name="Group 7" descr="Headshot picture of Beth Whipple">
            <a:extLst>
              <a:ext uri="{FF2B5EF4-FFF2-40B4-BE49-F238E27FC236}">
                <a16:creationId xmlns:a16="http://schemas.microsoft.com/office/drawing/2014/main" id="{98F8AF26-6742-405A-B75C-D74B57A08A09}"/>
              </a:ext>
            </a:extLst>
          </p:cNvPr>
          <p:cNvGrpSpPr/>
          <p:nvPr/>
        </p:nvGrpSpPr>
        <p:grpSpPr>
          <a:xfrm>
            <a:off x="3342014" y="966780"/>
            <a:ext cx="1371600" cy="1693541"/>
            <a:chOff x="4794101" y="651722"/>
            <a:chExt cx="1371600" cy="1693541"/>
          </a:xfrm>
        </p:grpSpPr>
        <p:sp>
          <p:nvSpPr>
            <p:cNvPr id="5" name="Rectangle: Rounded Corners 4">
              <a:extLst>
                <a:ext uri="{FF2B5EF4-FFF2-40B4-BE49-F238E27FC236}">
                  <a16:creationId xmlns:a16="http://schemas.microsoft.com/office/drawing/2014/main" id="{C815CA56-7307-45E5-82AA-6A7C38C4FC5C}"/>
                </a:ext>
              </a:extLst>
            </p:cNvPr>
            <p:cNvSpPr/>
            <p:nvPr/>
          </p:nvSpPr>
          <p:spPr>
            <a:xfrm>
              <a:off x="4794101" y="1931751"/>
              <a:ext cx="1371600" cy="413512"/>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Beth Whipple</a:t>
              </a:r>
            </a:p>
          </p:txBody>
        </p:sp>
        <p:pic>
          <p:nvPicPr>
            <p:cNvPr id="12" name="Picture 11" descr="A person smiling for the camera&#10;&#10;Description automatically generated with low confidence">
              <a:extLst>
                <a:ext uri="{FF2B5EF4-FFF2-40B4-BE49-F238E27FC236}">
                  <a16:creationId xmlns:a16="http://schemas.microsoft.com/office/drawing/2014/main" id="{9FBABA2C-2BC2-43A5-BADB-449FFBD4CF1B}"/>
                </a:ext>
              </a:extLst>
            </p:cNvPr>
            <p:cNvPicPr>
              <a:picLocks noChangeAspect="1"/>
            </p:cNvPicPr>
            <p:nvPr/>
          </p:nvPicPr>
          <p:blipFill rotWithShape="1">
            <a:blip r:embed="rId4"/>
            <a:srcRect b="30028"/>
            <a:stretch/>
          </p:blipFill>
          <p:spPr>
            <a:xfrm>
              <a:off x="4952851" y="651722"/>
              <a:ext cx="1054100" cy="1106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6" name="Rectangle: Rounded Corners 5">
            <a:extLst>
              <a:ext uri="{FF2B5EF4-FFF2-40B4-BE49-F238E27FC236}">
                <a16:creationId xmlns:a16="http://schemas.microsoft.com/office/drawing/2014/main" id="{7F59C458-52C8-4A8F-869A-7EA80A2BC490}"/>
              </a:ext>
            </a:extLst>
          </p:cNvPr>
          <p:cNvSpPr/>
          <p:nvPr/>
        </p:nvSpPr>
        <p:spPr>
          <a:xfrm>
            <a:off x="5368413" y="1411966"/>
            <a:ext cx="3099555" cy="8321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IUSM Information Management Advisory Board</a:t>
            </a:r>
          </a:p>
        </p:txBody>
      </p:sp>
      <p:cxnSp>
        <p:nvCxnSpPr>
          <p:cNvPr id="16" name="Straight Connector 15">
            <a:extLst>
              <a:ext uri="{FF2B5EF4-FFF2-40B4-BE49-F238E27FC236}">
                <a16:creationId xmlns:a16="http://schemas.microsoft.com/office/drawing/2014/main" id="{6C6DF18F-86A3-4118-B155-95358AF50C4D}"/>
              </a:ext>
              <a:ext uri="{C183D7F6-B498-43B3-948B-1728B52AA6E4}">
                <adec:decorative xmlns:adec="http://schemas.microsoft.com/office/drawing/2017/decorative" val="1"/>
              </a:ext>
            </a:extLst>
          </p:cNvPr>
          <p:cNvCxnSpPr/>
          <p:nvPr/>
        </p:nvCxnSpPr>
        <p:spPr>
          <a:xfrm>
            <a:off x="139290" y="3717588"/>
            <a:ext cx="8897257"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a:extLst>
              <a:ext uri="{FF2B5EF4-FFF2-40B4-BE49-F238E27FC236}">
                <a16:creationId xmlns:a16="http://schemas.microsoft.com/office/drawing/2014/main" id="{83D1E49B-0F7F-4E50-A6AC-FF722138475E}"/>
              </a:ext>
            </a:extLst>
          </p:cNvPr>
          <p:cNvSpPr/>
          <p:nvPr/>
        </p:nvSpPr>
        <p:spPr>
          <a:xfrm>
            <a:off x="607132" y="2925412"/>
            <a:ext cx="1483033" cy="59436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chemeClr val="tx1">
                    <a:lumMod val="95000"/>
                    <a:lumOff val="5000"/>
                  </a:schemeClr>
                </a:solidFill>
              </a:rPr>
              <a:t>2018 – IUSM IM Initiative begins</a:t>
            </a:r>
          </a:p>
        </p:txBody>
      </p:sp>
      <p:sp>
        <p:nvSpPr>
          <p:cNvPr id="20" name="Rectangle 19">
            <a:extLst>
              <a:ext uri="{FF2B5EF4-FFF2-40B4-BE49-F238E27FC236}">
                <a16:creationId xmlns:a16="http://schemas.microsoft.com/office/drawing/2014/main" id="{5A476F36-D2C6-48CE-B449-05FC609CC578}"/>
              </a:ext>
            </a:extLst>
          </p:cNvPr>
          <p:cNvSpPr/>
          <p:nvPr/>
        </p:nvSpPr>
        <p:spPr>
          <a:xfrm>
            <a:off x="2118550" y="3913527"/>
            <a:ext cx="1808531" cy="59436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00" dirty="0"/>
              <a:t>2019: ELN rollout, develop IUSM DMP</a:t>
            </a:r>
          </a:p>
        </p:txBody>
      </p:sp>
      <p:sp>
        <p:nvSpPr>
          <p:cNvPr id="21" name="Rectangle 20">
            <a:extLst>
              <a:ext uri="{FF2B5EF4-FFF2-40B4-BE49-F238E27FC236}">
                <a16:creationId xmlns:a16="http://schemas.microsoft.com/office/drawing/2014/main" id="{1AD76146-7F23-4CC4-AD9A-C38CD437E89F}"/>
              </a:ext>
            </a:extLst>
          </p:cNvPr>
          <p:cNvSpPr/>
          <p:nvPr/>
        </p:nvSpPr>
        <p:spPr>
          <a:xfrm>
            <a:off x="3525281" y="2925412"/>
            <a:ext cx="2339340" cy="59436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400" dirty="0"/>
              <a:t>2020: IUSM DMP requirement Year 1 (Qualtrics)</a:t>
            </a:r>
          </a:p>
        </p:txBody>
      </p:sp>
      <p:sp>
        <p:nvSpPr>
          <p:cNvPr id="22" name="Rectangle 21">
            <a:extLst>
              <a:ext uri="{FF2B5EF4-FFF2-40B4-BE49-F238E27FC236}">
                <a16:creationId xmlns:a16="http://schemas.microsoft.com/office/drawing/2014/main" id="{2D78A955-C903-446F-9AB5-84304B5BBC38}"/>
              </a:ext>
            </a:extLst>
          </p:cNvPr>
          <p:cNvSpPr/>
          <p:nvPr/>
        </p:nvSpPr>
        <p:spPr>
          <a:xfrm>
            <a:off x="5222017" y="3913527"/>
            <a:ext cx="2290138" cy="5943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2020: IUSM DMP requirement Year 2 (</a:t>
            </a:r>
            <a:r>
              <a:rPr lang="en-US" sz="1400" dirty="0" err="1"/>
              <a:t>FireForm</a:t>
            </a:r>
            <a:r>
              <a:rPr lang="en-US" sz="1400" dirty="0"/>
              <a:t>)</a:t>
            </a:r>
          </a:p>
        </p:txBody>
      </p:sp>
      <p:sp>
        <p:nvSpPr>
          <p:cNvPr id="23" name="Rectangle 22">
            <a:extLst>
              <a:ext uri="{FF2B5EF4-FFF2-40B4-BE49-F238E27FC236}">
                <a16:creationId xmlns:a16="http://schemas.microsoft.com/office/drawing/2014/main" id="{760E6D7C-D192-4AD9-9292-245EB0AFB6B1}"/>
              </a:ext>
            </a:extLst>
          </p:cNvPr>
          <p:cNvSpPr/>
          <p:nvPr/>
        </p:nvSpPr>
        <p:spPr>
          <a:xfrm>
            <a:off x="7251820" y="2925412"/>
            <a:ext cx="1574804" cy="59436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400" dirty="0">
                <a:solidFill>
                  <a:schemeClr val="tx1">
                    <a:lumMod val="95000"/>
                    <a:lumOff val="5000"/>
                  </a:schemeClr>
                </a:solidFill>
              </a:rPr>
              <a:t>2022: IUSM DMP requirement Year 3</a:t>
            </a:r>
          </a:p>
        </p:txBody>
      </p:sp>
      <p:grpSp>
        <p:nvGrpSpPr>
          <p:cNvPr id="3" name="Group 2">
            <a:extLst>
              <a:ext uri="{FF2B5EF4-FFF2-40B4-BE49-F238E27FC236}">
                <a16:creationId xmlns:a16="http://schemas.microsoft.com/office/drawing/2014/main" id="{0BDF3D0B-9451-43DB-AEEF-B1035BF5C8A0}"/>
              </a:ext>
              <a:ext uri="{C183D7F6-B498-43B3-948B-1728B52AA6E4}">
                <adec:decorative xmlns:adec="http://schemas.microsoft.com/office/drawing/2017/decorative" val="1"/>
              </a:ext>
            </a:extLst>
          </p:cNvPr>
          <p:cNvGrpSpPr/>
          <p:nvPr/>
        </p:nvGrpSpPr>
        <p:grpSpPr>
          <a:xfrm>
            <a:off x="1252712" y="3618532"/>
            <a:ext cx="6884480" cy="195939"/>
            <a:chOff x="1164222" y="3573058"/>
            <a:chExt cx="6884480" cy="195939"/>
          </a:xfrm>
        </p:grpSpPr>
        <p:sp>
          <p:nvSpPr>
            <p:cNvPr id="17" name="Oval 16">
              <a:extLst>
                <a:ext uri="{FF2B5EF4-FFF2-40B4-BE49-F238E27FC236}">
                  <a16:creationId xmlns:a16="http://schemas.microsoft.com/office/drawing/2014/main" id="{47580319-ED34-43E4-AF91-3F6D00FB1112}"/>
                </a:ext>
              </a:extLst>
            </p:cNvPr>
            <p:cNvSpPr/>
            <p:nvPr/>
          </p:nvSpPr>
          <p:spPr>
            <a:xfrm>
              <a:off x="1164222" y="3573058"/>
              <a:ext cx="195939" cy="19593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01BE94-2C3F-42DE-9C0E-2B83E570DDB9}"/>
                </a:ext>
              </a:extLst>
            </p:cNvPr>
            <p:cNvSpPr/>
            <p:nvPr/>
          </p:nvSpPr>
          <p:spPr>
            <a:xfrm>
              <a:off x="2836357" y="3573058"/>
              <a:ext cx="195939" cy="19593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9A7A28-7270-4E60-8347-3A94BB572684}"/>
                </a:ext>
              </a:extLst>
            </p:cNvPr>
            <p:cNvSpPr/>
            <p:nvPr/>
          </p:nvSpPr>
          <p:spPr>
            <a:xfrm>
              <a:off x="4508492" y="3573058"/>
              <a:ext cx="195939" cy="19593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ADF802-A3CF-408B-8572-1EF96789E7D4}"/>
                </a:ext>
              </a:extLst>
            </p:cNvPr>
            <p:cNvSpPr/>
            <p:nvPr/>
          </p:nvSpPr>
          <p:spPr>
            <a:xfrm>
              <a:off x="6180627" y="3573058"/>
              <a:ext cx="195939" cy="19593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565B901-3B3A-401D-9ADC-831A8DDC8A0F}"/>
                </a:ext>
              </a:extLst>
            </p:cNvPr>
            <p:cNvSpPr/>
            <p:nvPr/>
          </p:nvSpPr>
          <p:spPr>
            <a:xfrm>
              <a:off x="7852763" y="3573058"/>
              <a:ext cx="195939" cy="19593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191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Identifying the opportunities</a:t>
            </a:r>
          </a:p>
        </p:txBody>
      </p:sp>
      <p:sp>
        <p:nvSpPr>
          <p:cNvPr id="3" name="Text Placeholder 2"/>
          <p:cNvSpPr>
            <a:spLocks noGrp="1"/>
          </p:cNvSpPr>
          <p:nvPr>
            <p:ph type="body" sz="quarter" idx="10"/>
          </p:nvPr>
        </p:nvSpPr>
        <p:spPr/>
        <p:txBody>
          <a:bodyPr/>
          <a:lstStyle/>
          <a:p>
            <a:r>
              <a:rPr lang="en-US" dirty="0"/>
              <a:t>SECTION TITLE GOES HERE IF NECESSARY</a:t>
            </a:r>
          </a:p>
        </p:txBody>
      </p:sp>
      <p:sp>
        <p:nvSpPr>
          <p:cNvPr id="4" name="Content Placeholder 3"/>
          <p:cNvSpPr>
            <a:spLocks noGrp="1"/>
          </p:cNvSpPr>
          <p:nvPr>
            <p:ph idx="1"/>
          </p:nvPr>
        </p:nvSpPr>
        <p:spPr/>
        <p:txBody>
          <a:bodyPr>
            <a:normAutofit/>
          </a:bodyPr>
          <a:lstStyle/>
          <a:p>
            <a:r>
              <a:rPr lang="en-US" sz="2400" dirty="0">
                <a:latin typeface="+mn-lt"/>
              </a:rPr>
              <a:t>Analyze the policy</a:t>
            </a:r>
          </a:p>
          <a:p>
            <a:r>
              <a:rPr lang="en-US" sz="2400" dirty="0">
                <a:latin typeface="+mn-lt"/>
              </a:rPr>
              <a:t>Consider how it might affect existing institutional and research workflows, procedures, systems</a:t>
            </a:r>
          </a:p>
          <a:p>
            <a:r>
              <a:rPr lang="en-US" sz="2400" dirty="0">
                <a:latin typeface="+mn-lt"/>
              </a:rPr>
              <a:t>Identify potential conflicts or obstacles</a:t>
            </a:r>
          </a:p>
        </p:txBody>
      </p:sp>
    </p:spTree>
    <p:extLst>
      <p:ext uri="{BB962C8B-B14F-4D97-AF65-F5344CB8AC3E}">
        <p14:creationId xmlns:p14="http://schemas.microsoft.com/office/powerpoint/2010/main" val="214401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Gathering collaborators</a:t>
            </a:r>
          </a:p>
        </p:txBody>
      </p:sp>
      <p:sp>
        <p:nvSpPr>
          <p:cNvPr id="5" name="Text Placeholder 4">
            <a:extLst>
              <a:ext uri="{FF2B5EF4-FFF2-40B4-BE49-F238E27FC236}">
                <a16:creationId xmlns:a16="http://schemas.microsoft.com/office/drawing/2014/main" id="{2D1E639F-D4D7-4E9F-B58A-5EF3AB92CAB4}"/>
              </a:ext>
            </a:extLst>
          </p:cNvPr>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mn-lt"/>
              </a:rPr>
              <a:t>Built on existing connections and processes</a:t>
            </a:r>
          </a:p>
          <a:p>
            <a:r>
              <a:rPr lang="en-US" sz="2400" dirty="0">
                <a:latin typeface="+mn-lt"/>
              </a:rPr>
              <a:t>Attempted to bridge gaps in forming the Working Group</a:t>
            </a:r>
          </a:p>
          <a:p>
            <a:r>
              <a:rPr lang="en-US" sz="2400" dirty="0">
                <a:latin typeface="+mn-lt"/>
              </a:rPr>
              <a:t>Identify how to effectively engage faculty researchers</a:t>
            </a:r>
          </a:p>
        </p:txBody>
      </p:sp>
    </p:spTree>
    <p:extLst>
      <p:ext uri="{BB962C8B-B14F-4D97-AF65-F5344CB8AC3E}">
        <p14:creationId xmlns:p14="http://schemas.microsoft.com/office/powerpoint/2010/main" val="245066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ACDB-8209-4899-8B0C-195227251D35}"/>
              </a:ext>
            </a:extLst>
          </p:cNvPr>
          <p:cNvSpPr>
            <a:spLocks noGrp="1"/>
          </p:cNvSpPr>
          <p:nvPr>
            <p:ph type="ctrTitle"/>
          </p:nvPr>
        </p:nvSpPr>
        <p:spPr/>
        <p:txBody>
          <a:bodyPr/>
          <a:lstStyle/>
          <a:p>
            <a:r>
              <a:rPr lang="en-US" dirty="0"/>
              <a:t>IU RDMP Working Group Members</a:t>
            </a:r>
          </a:p>
        </p:txBody>
      </p:sp>
      <p:sp>
        <p:nvSpPr>
          <p:cNvPr id="4" name="Content Placeholder 3">
            <a:extLst>
              <a:ext uri="{FF2B5EF4-FFF2-40B4-BE49-F238E27FC236}">
                <a16:creationId xmlns:a16="http://schemas.microsoft.com/office/drawing/2014/main" id="{0F587906-848F-4A15-A21C-17C1B279D418}"/>
              </a:ext>
            </a:extLst>
          </p:cNvPr>
          <p:cNvSpPr>
            <a:spLocks noGrp="1"/>
          </p:cNvSpPr>
          <p:nvPr>
            <p:ph idx="1"/>
          </p:nvPr>
        </p:nvSpPr>
        <p:spPr>
          <a:xfrm>
            <a:off x="518824" y="1629404"/>
            <a:ext cx="3886200" cy="2810633"/>
          </a:xfrm>
        </p:spPr>
        <p:txBody>
          <a:bodyPr numCol="1">
            <a:normAutofit/>
          </a:bodyPr>
          <a:lstStyle/>
          <a:p>
            <a:pPr>
              <a:spcAft>
                <a:spcPts val="1200"/>
              </a:spcAft>
              <a:buFont typeface="Arial" panose="020B0604020202020204" pitchFamily="34" charset="0"/>
              <a:buChar char="•"/>
            </a:pPr>
            <a:r>
              <a:rPr lang="en-US" sz="1500" dirty="0">
                <a:latin typeface="Adobe Garamond Pro" panose="02020502060506020403" pitchFamily="18" charset="0"/>
              </a:rPr>
              <a:t>Julie Aders, </a:t>
            </a:r>
            <a:r>
              <a:rPr lang="pt-BR" sz="1500" dirty="0">
                <a:latin typeface="Adobe Garamond Pro" panose="02020502060506020403" pitchFamily="18" charset="0"/>
                <a:hlinkClick r:id="rId2"/>
              </a:rPr>
              <a:t>Sr. Data Administration Program Manager</a:t>
            </a:r>
            <a:endParaRPr lang="en-US" sz="1500" dirty="0">
              <a:latin typeface="Adobe Garamond Pro" panose="02020502060506020403" pitchFamily="18" charset="0"/>
            </a:endParaRPr>
          </a:p>
          <a:p>
            <a:pPr>
              <a:spcAft>
                <a:spcPts val="1200"/>
              </a:spcAft>
              <a:buFont typeface="Arial" panose="020B0604020202020204" pitchFamily="34" charset="0"/>
              <a:buChar char="•"/>
            </a:pPr>
            <a:r>
              <a:rPr lang="en-US" sz="1500" dirty="0">
                <a:latin typeface="Adobe Garamond Pro" panose="02020502060506020403" pitchFamily="18" charset="0"/>
              </a:rPr>
              <a:t>Heather Coates, </a:t>
            </a:r>
            <a:r>
              <a:rPr lang="en-US" sz="1500" dirty="0">
                <a:latin typeface="Adobe Garamond Pro" panose="02020502060506020403" pitchFamily="18" charset="0"/>
                <a:hlinkClick r:id="rId3"/>
              </a:rPr>
              <a:t>Data Steward for Research Data</a:t>
            </a:r>
            <a:r>
              <a:rPr lang="en-US" sz="1500" dirty="0">
                <a:latin typeface="Adobe Garamond Pro" panose="02020502060506020403" pitchFamily="18" charset="0"/>
              </a:rPr>
              <a:t> &amp; Associate Librarian</a:t>
            </a:r>
          </a:p>
          <a:p>
            <a:pPr>
              <a:spcAft>
                <a:spcPts val="1200"/>
              </a:spcAft>
              <a:buFont typeface="Arial" panose="020B0604020202020204" pitchFamily="34" charset="0"/>
              <a:buChar char="•"/>
            </a:pPr>
            <a:r>
              <a:rPr lang="en-US" sz="1500" dirty="0">
                <a:latin typeface="Adobe Garamond Pro" panose="02020502060506020403" pitchFamily="18" charset="0"/>
              </a:rPr>
              <a:t>Marcia Gonzales, </a:t>
            </a:r>
            <a:r>
              <a:rPr lang="en-US" sz="1500" dirty="0">
                <a:latin typeface="Adobe Garamond Pro" panose="02020502060506020403" pitchFamily="18" charset="0"/>
                <a:hlinkClick r:id="rId4"/>
              </a:rPr>
              <a:t>Senior Associate General Counsel</a:t>
            </a:r>
            <a:endParaRPr lang="en-US" sz="1500" dirty="0">
              <a:latin typeface="Adobe Garamond Pro" panose="02020502060506020403" pitchFamily="18" charset="0"/>
            </a:endParaRPr>
          </a:p>
          <a:p>
            <a:pPr>
              <a:spcAft>
                <a:spcPts val="1200"/>
              </a:spcAft>
              <a:buFont typeface="Arial" panose="020B0604020202020204" pitchFamily="34" charset="0"/>
              <a:buChar char="•"/>
            </a:pPr>
            <a:r>
              <a:rPr lang="en-US" sz="1500" dirty="0">
                <a:latin typeface="Adobe Garamond Pro" panose="02020502060506020403" pitchFamily="18" charset="0"/>
              </a:rPr>
              <a:t>Katie Gray, </a:t>
            </a:r>
            <a:r>
              <a:rPr lang="en-US" sz="1500" dirty="0">
                <a:latin typeface="Adobe Garamond Pro" panose="02020502060506020403" pitchFamily="18" charset="0"/>
                <a:hlinkClick r:id="rId5"/>
              </a:rPr>
              <a:t>Associate Director for Research Administration, Proposals &amp; Awards</a:t>
            </a:r>
            <a:endParaRPr lang="en-US" sz="1500" dirty="0">
              <a:latin typeface="Adobe Garamond Pro" panose="02020502060506020403" pitchFamily="18" charset="0"/>
            </a:endParaRPr>
          </a:p>
          <a:p>
            <a:pPr>
              <a:spcAft>
                <a:spcPts val="1200"/>
              </a:spcAft>
              <a:buFont typeface="Arial" panose="020B0604020202020204" pitchFamily="34" charset="0"/>
              <a:buChar char="•"/>
            </a:pPr>
            <a:r>
              <a:rPr lang="en-US" sz="1400" dirty="0">
                <a:latin typeface="Adobe Garamond Pro" panose="02020502060506020403" pitchFamily="18" charset="0"/>
              </a:rPr>
              <a:t>Beth Johnson, </a:t>
            </a:r>
            <a:r>
              <a:rPr lang="en-US" sz="1400" dirty="0">
                <a:latin typeface="Adobe Garamond Pro" panose="02020502060506020403" pitchFamily="18" charset="0"/>
                <a:hlinkClick r:id="rId6"/>
              </a:rPr>
              <a:t>University Director, HRPP</a:t>
            </a:r>
            <a:r>
              <a:rPr lang="en-US" sz="1400" dirty="0">
                <a:latin typeface="Adobe Garamond Pro" panose="02020502060506020403" pitchFamily="18" charset="0"/>
              </a:rPr>
              <a:t> </a:t>
            </a:r>
          </a:p>
        </p:txBody>
      </p:sp>
      <p:sp>
        <p:nvSpPr>
          <p:cNvPr id="5" name="Content Placeholder 3">
            <a:extLst>
              <a:ext uri="{FF2B5EF4-FFF2-40B4-BE49-F238E27FC236}">
                <a16:creationId xmlns:a16="http://schemas.microsoft.com/office/drawing/2014/main" id="{99A946AF-3D8B-4AC2-9835-772239F770E2}"/>
              </a:ext>
            </a:extLst>
          </p:cNvPr>
          <p:cNvSpPr txBox="1">
            <a:spLocks/>
          </p:cNvSpPr>
          <p:nvPr/>
        </p:nvSpPr>
        <p:spPr>
          <a:xfrm>
            <a:off x="4738978" y="1629403"/>
            <a:ext cx="3977696" cy="2989894"/>
          </a:xfrm>
          <a:prstGeom prst="rect">
            <a:avLst/>
          </a:prstGeom>
        </p:spPr>
        <p:txBody>
          <a:bodyPr vert="horz" lIns="91440" tIns="45720" rIns="91440" bIns="45720" numCol="1" rtlCol="0">
            <a:normAutofit lnSpcReduction="1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1200"/>
              </a:spcAft>
              <a:buClr>
                <a:prstClr val="black">
                  <a:lumMod val="50000"/>
                  <a:lumOff val="50000"/>
                </a:prstClr>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rPr>
              <a:t>TBD, </a:t>
            </a: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hlinkClick r:id="rId7"/>
              </a:rPr>
              <a:t>University Director, Research Contracting</a:t>
            </a: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rPr>
              <a:t> (formerly Katie Morris)</a:t>
            </a:r>
          </a:p>
          <a:p>
            <a:pPr marL="342900" marR="0" lvl="0" indent="-342900" algn="l" defTabSz="457200" rtl="0" eaLnBrk="1" fontAlgn="auto" latinLnBrk="0" hangingPunct="1">
              <a:lnSpc>
                <a:spcPct val="100000"/>
              </a:lnSpc>
              <a:spcBef>
                <a:spcPts val="0"/>
              </a:spcBef>
              <a:spcAft>
                <a:spcPts val="1200"/>
              </a:spcAft>
              <a:buClr>
                <a:prstClr val="black">
                  <a:lumMod val="50000"/>
                  <a:lumOff val="50000"/>
                </a:prstClr>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rPr>
              <a:t>Claire Tempel, </a:t>
            </a: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hlinkClick r:id="rId8"/>
              </a:rPr>
              <a:t>HIPAA Privacy Officer &amp; Data Steward for Health Data</a:t>
            </a:r>
            <a:endPar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endParaRPr>
          </a:p>
          <a:p>
            <a:pPr marL="342900" marR="0" lvl="0" indent="-342900" algn="l" defTabSz="457200" rtl="0" eaLnBrk="1" fontAlgn="auto" latinLnBrk="0" hangingPunct="1">
              <a:lnSpc>
                <a:spcPct val="100000"/>
              </a:lnSpc>
              <a:spcBef>
                <a:spcPts val="0"/>
              </a:spcBef>
              <a:spcAft>
                <a:spcPts val="1200"/>
              </a:spcAft>
              <a:buClr>
                <a:prstClr val="black">
                  <a:lumMod val="50000"/>
                  <a:lumOff val="50000"/>
                </a:prstClr>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rPr>
              <a:t>Beth Whipple, </a:t>
            </a: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hlinkClick r:id="rId9"/>
              </a:rPr>
              <a:t>Assistant Director of Research and Translational Sciences for Ruth Lilly Medical Library</a:t>
            </a:r>
            <a:endPar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endParaRPr>
          </a:p>
          <a:p>
            <a:pPr marL="342900" marR="0" lvl="0" indent="-342900" algn="l" defTabSz="457200" rtl="0" eaLnBrk="1" fontAlgn="auto" latinLnBrk="0" hangingPunct="1">
              <a:lnSpc>
                <a:spcPct val="100000"/>
              </a:lnSpc>
              <a:spcBef>
                <a:spcPts val="0"/>
              </a:spcBef>
              <a:spcAft>
                <a:spcPts val="1200"/>
              </a:spcAft>
              <a:buClr>
                <a:prstClr val="black">
                  <a:lumMod val="50000"/>
                  <a:lumOff val="50000"/>
                </a:prstClr>
              </a:buClr>
              <a:buSzPct val="100000"/>
              <a:buFont typeface="Arial" panose="020B0604020202020204" pitchFamily="34" charset="0"/>
              <a:buChar char="•"/>
              <a:tabLst/>
              <a:defRPr/>
            </a:pP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rPr>
              <a:t>Levi Dolan, </a:t>
            </a:r>
            <a:r>
              <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hlinkClick r:id="rId10"/>
              </a:rPr>
              <a:t>NLM Associate Fellow, Ruth Lilly Medical Library</a:t>
            </a:r>
            <a:endPar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endParaRPr>
          </a:p>
          <a:p>
            <a:pPr marL="342900" marR="0" lvl="0" indent="-342900" algn="l" defTabSz="457200" rtl="0" eaLnBrk="1" fontAlgn="auto" latinLnBrk="0" hangingPunct="1">
              <a:lnSpc>
                <a:spcPct val="100000"/>
              </a:lnSpc>
              <a:spcBef>
                <a:spcPts val="0"/>
              </a:spcBef>
              <a:spcAft>
                <a:spcPts val="1200"/>
              </a:spcAft>
              <a:buClr>
                <a:prstClr val="black">
                  <a:lumMod val="50000"/>
                  <a:lumOff val="50000"/>
                </a:prstClr>
              </a:buClr>
              <a:buSzPct val="100000"/>
              <a:buFont typeface="Arial" panose="020B0604020202020204" pitchFamily="34" charset="0"/>
              <a:buChar char="•"/>
              <a:tabLst/>
              <a:defRPr/>
            </a:pPr>
            <a:r>
              <a:rPr lang="en-US" sz="1500" dirty="0">
                <a:latin typeface="Adobe Garamond Pro" panose="02020502060506020403" pitchFamily="18" charset="0"/>
              </a:rPr>
              <a:t>Ethan </a:t>
            </a:r>
            <a:r>
              <a:rPr lang="en-US" sz="1500" dirty="0" err="1">
                <a:latin typeface="Adobe Garamond Pro" panose="02020502060506020403" pitchFamily="18" charset="0"/>
              </a:rPr>
              <a:t>Fridmanski</a:t>
            </a:r>
            <a:r>
              <a:rPr lang="en-US" sz="1500" dirty="0">
                <a:latin typeface="Adobe Garamond Pro" panose="02020502060506020403" pitchFamily="18" charset="0"/>
              </a:rPr>
              <a:t>, </a:t>
            </a:r>
            <a:r>
              <a:rPr lang="en-US" sz="1500" dirty="0">
                <a:latin typeface="Adobe Garamond Pro" panose="02020502060506020403" pitchFamily="18" charset="0"/>
                <a:hlinkClick r:id="rId11"/>
              </a:rPr>
              <a:t>Data Services Librarian, Wells Library, IU Bloomington</a:t>
            </a:r>
            <a:endParaRPr kumimoji="0" lang="en-US" sz="1500" b="0" i="0" u="none" strike="noStrike" kern="1200" cap="none" spc="0" normalizeH="0" baseline="0" noProof="0" dirty="0">
              <a:ln>
                <a:noFill/>
              </a:ln>
              <a:solidFill>
                <a:srgbClr val="404041"/>
              </a:solidFill>
              <a:effectLst/>
              <a:uLnTx/>
              <a:uFillTx/>
              <a:latin typeface="Adobe Garamond Pro" panose="02020502060506020403" pitchFamily="18" charset="0"/>
            </a:endParaRPr>
          </a:p>
        </p:txBody>
      </p:sp>
    </p:spTree>
    <p:extLst>
      <p:ext uri="{BB962C8B-B14F-4D97-AF65-F5344CB8AC3E}">
        <p14:creationId xmlns:p14="http://schemas.microsoft.com/office/powerpoint/2010/main" val="48860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IU RDMP Working Group: Aims</a:t>
            </a:r>
          </a:p>
        </p:txBody>
      </p:sp>
      <p:sp>
        <p:nvSpPr>
          <p:cNvPr id="3" name="Subtitle 2"/>
          <p:cNvSpPr>
            <a:spLocks noGrp="1"/>
          </p:cNvSpPr>
          <p:nvPr>
            <p:ph type="subTitle" idx="1"/>
          </p:nvPr>
        </p:nvSpPr>
        <p:spPr/>
        <p:txBody>
          <a:bodyPr/>
          <a:lstStyle/>
          <a:p>
            <a:pPr marL="342900" marR="0" lvl="0" indent="-342900">
              <a:spcBef>
                <a:spcPts val="0"/>
              </a:spcBef>
              <a:spcAft>
                <a:spcPts val="120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Inform all stakeholders about the NIH Data Management &amp; Sharing (DMS) Policy.</a:t>
            </a:r>
          </a:p>
          <a:p>
            <a:pPr marL="342900" marR="0" lvl="0" indent="-342900">
              <a:spcBef>
                <a:spcPts val="0"/>
              </a:spcBef>
              <a:spcAft>
                <a:spcPts val="120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Invite input from stakeholders to identify specific challenges, opportunities, and supports needed to comply with funder policies, including the NIH DMS Policy.</a:t>
            </a:r>
          </a:p>
          <a:p>
            <a:pPr marL="342900" marR="0" lvl="0" indent="-342900">
              <a:spcBef>
                <a:spcPts val="0"/>
              </a:spcBef>
              <a:spcAft>
                <a:spcPts val="120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Identify potential mechanisms for a sustained conversation between stakeholders about data management and sharing more broadly, including funder, publisher, and institutional requirements.</a:t>
            </a:r>
          </a:p>
          <a:p>
            <a:pPr marL="342900" marR="0" lvl="0" indent="-342900">
              <a:spcBef>
                <a:spcPts val="0"/>
              </a:spcBef>
              <a:spcAft>
                <a:spcPts val="120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Identify a long-term executive sponsor for this continued work.</a:t>
            </a:r>
          </a:p>
        </p:txBody>
      </p:sp>
      <p:sp>
        <p:nvSpPr>
          <p:cNvPr id="4" name="Text Placeholder 3"/>
          <p:cNvSpPr>
            <a:spLocks noGrp="1"/>
          </p:cNvSpPr>
          <p:nvPr>
            <p:ph type="body" sz="quarter" idx="10"/>
          </p:nvPr>
        </p:nvSpPr>
        <p:spPr/>
        <p:txBody>
          <a:bodyPr/>
          <a:lstStyle/>
          <a:p>
            <a:r>
              <a:rPr lang="en-US" dirty="0"/>
              <a:t>SUBTITLE GOES HERE IF NECESSARY</a:t>
            </a:r>
          </a:p>
        </p:txBody>
      </p:sp>
    </p:spTree>
    <p:extLst>
      <p:ext uri="{BB962C8B-B14F-4D97-AF65-F5344CB8AC3E}">
        <p14:creationId xmlns:p14="http://schemas.microsoft.com/office/powerpoint/2010/main" val="283583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162C-7D05-4959-991B-0B0B2B6BDC4D}"/>
              </a:ext>
            </a:extLst>
          </p:cNvPr>
          <p:cNvSpPr>
            <a:spLocks noGrp="1"/>
          </p:cNvSpPr>
          <p:nvPr>
            <p:ph type="ctrTitle"/>
          </p:nvPr>
        </p:nvSpPr>
        <p:spPr/>
        <p:txBody>
          <a:bodyPr/>
          <a:lstStyle/>
          <a:p>
            <a:r>
              <a:rPr lang="en-US" dirty="0"/>
              <a:t>IU RDMP Working Group: Activities</a:t>
            </a:r>
          </a:p>
        </p:txBody>
      </p:sp>
      <p:sp>
        <p:nvSpPr>
          <p:cNvPr id="3" name="Subtitle 2">
            <a:extLst>
              <a:ext uri="{FF2B5EF4-FFF2-40B4-BE49-F238E27FC236}">
                <a16:creationId xmlns:a16="http://schemas.microsoft.com/office/drawing/2014/main" id="{F05505C3-0A64-4269-B157-B21F8A63E77C}"/>
              </a:ext>
            </a:extLst>
          </p:cNvPr>
          <p:cNvSpPr>
            <a:spLocks noGrp="1"/>
          </p:cNvSpPr>
          <p:nvPr>
            <p:ph type="subTitle" idx="1"/>
          </p:nvPr>
        </p:nvSpPr>
        <p:spPr/>
        <p:txBody>
          <a:bodyPr>
            <a:normAutofit/>
          </a:bodyPr>
          <a:lstStyle/>
          <a:p>
            <a:pPr>
              <a:spcAft>
                <a:spcPts val="1200"/>
              </a:spcAft>
              <a:buFont typeface="Arial" panose="020B0604020202020204" pitchFamily="34" charset="0"/>
              <a:buChar char="•"/>
            </a:pPr>
            <a:r>
              <a:rPr lang="en-US" sz="2000" dirty="0">
                <a:latin typeface="+mn-lt"/>
              </a:rPr>
              <a:t>Organize presentations to inform stakeholders and to gather input about current practices and the opportunities, barriers, and support needed for developing and implementing DMS Plans</a:t>
            </a:r>
          </a:p>
          <a:p>
            <a:pPr>
              <a:spcAft>
                <a:spcPts val="1200"/>
              </a:spcAft>
              <a:buFont typeface="Arial" panose="020B0604020202020204" pitchFamily="34" charset="0"/>
              <a:buChar char="•"/>
            </a:pPr>
            <a:r>
              <a:rPr lang="en-US" sz="2000" dirty="0">
                <a:latin typeface="+mn-lt"/>
              </a:rPr>
              <a:t>Produce a report summarizing the input gathered</a:t>
            </a:r>
          </a:p>
          <a:p>
            <a:pPr>
              <a:spcAft>
                <a:spcPts val="1200"/>
              </a:spcAft>
              <a:buFont typeface="Arial" panose="020B0604020202020204" pitchFamily="34" charset="0"/>
              <a:buChar char="•"/>
            </a:pPr>
            <a:r>
              <a:rPr lang="en-US" sz="2000" dirty="0">
                <a:latin typeface="+mn-lt"/>
              </a:rPr>
              <a:t>Identify needs and opportunities for strengthening connections and developing resources</a:t>
            </a:r>
          </a:p>
        </p:txBody>
      </p:sp>
      <p:sp>
        <p:nvSpPr>
          <p:cNvPr id="4" name="Text Placeholder 3">
            <a:extLst>
              <a:ext uri="{FF2B5EF4-FFF2-40B4-BE49-F238E27FC236}">
                <a16:creationId xmlns:a16="http://schemas.microsoft.com/office/drawing/2014/main" id="{BCF099F0-3D37-4272-8E0C-9BD7364480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8549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89DE-C46E-490D-9524-51E81D1E491F}"/>
              </a:ext>
            </a:extLst>
          </p:cNvPr>
          <p:cNvSpPr>
            <a:spLocks noGrp="1"/>
          </p:cNvSpPr>
          <p:nvPr>
            <p:ph type="ctrTitle"/>
          </p:nvPr>
        </p:nvSpPr>
        <p:spPr>
          <a:xfrm>
            <a:off x="425052" y="150639"/>
            <a:ext cx="8004391" cy="699065"/>
          </a:xfrm>
        </p:spPr>
        <p:txBody>
          <a:bodyPr/>
          <a:lstStyle/>
          <a:p>
            <a:r>
              <a:rPr lang="en-US" dirty="0"/>
              <a:t>Policy Analysis</a:t>
            </a:r>
          </a:p>
        </p:txBody>
      </p:sp>
      <p:sp>
        <p:nvSpPr>
          <p:cNvPr id="3" name="Text Placeholder 2">
            <a:extLst>
              <a:ext uri="{FF2B5EF4-FFF2-40B4-BE49-F238E27FC236}">
                <a16:creationId xmlns:a16="http://schemas.microsoft.com/office/drawing/2014/main" id="{00551570-800A-4CC7-B0A3-B676616F883C}"/>
              </a:ext>
            </a:extLst>
          </p:cNvPr>
          <p:cNvSpPr>
            <a:spLocks noGrp="1"/>
          </p:cNvSpPr>
          <p:nvPr>
            <p:ph type="body" sz="quarter" idx="10"/>
          </p:nvPr>
        </p:nvSpPr>
        <p:spPr/>
        <p:txBody>
          <a:bodyPr/>
          <a:lstStyle/>
          <a:p>
            <a:endParaRPr lang="en-US"/>
          </a:p>
        </p:txBody>
      </p:sp>
      <p:graphicFrame>
        <p:nvGraphicFramePr>
          <p:cNvPr id="5" name="Content Placeholder 4">
            <a:extLst>
              <a:ext uri="{FF2B5EF4-FFF2-40B4-BE49-F238E27FC236}">
                <a16:creationId xmlns:a16="http://schemas.microsoft.com/office/drawing/2014/main" id="{CF9BC48C-F2C0-43D6-A0DA-8299F51BCB98}"/>
              </a:ext>
            </a:extLst>
          </p:cNvPr>
          <p:cNvGraphicFramePr>
            <a:graphicFrameLocks noGrp="1"/>
          </p:cNvGraphicFramePr>
          <p:nvPr>
            <p:ph idx="1"/>
            <p:extLst>
              <p:ext uri="{D42A27DB-BD31-4B8C-83A1-F6EECF244321}">
                <p14:modId xmlns:p14="http://schemas.microsoft.com/office/powerpoint/2010/main" val="2768845349"/>
              </p:ext>
            </p:extLst>
          </p:nvPr>
        </p:nvGraphicFramePr>
        <p:xfrm>
          <a:off x="457200" y="984012"/>
          <a:ext cx="8229600" cy="3517238"/>
        </p:xfrm>
        <a:graphic>
          <a:graphicData uri="http://schemas.openxmlformats.org/drawingml/2006/table">
            <a:tbl>
              <a:tblPr firstRow="1" firstCol="1" bandRow="1">
                <a:tableStyleId>{5940675A-B579-460E-94D1-54222C63F5DA}</a:tableStyleId>
              </a:tblPr>
              <a:tblGrid>
                <a:gridCol w="2451861">
                  <a:extLst>
                    <a:ext uri="{9D8B030D-6E8A-4147-A177-3AD203B41FA5}">
                      <a16:colId xmlns:a16="http://schemas.microsoft.com/office/drawing/2014/main" val="1316792546"/>
                    </a:ext>
                  </a:extLst>
                </a:gridCol>
                <a:gridCol w="665907">
                  <a:extLst>
                    <a:ext uri="{9D8B030D-6E8A-4147-A177-3AD203B41FA5}">
                      <a16:colId xmlns:a16="http://schemas.microsoft.com/office/drawing/2014/main" val="3375599689"/>
                    </a:ext>
                  </a:extLst>
                </a:gridCol>
                <a:gridCol w="714871">
                  <a:extLst>
                    <a:ext uri="{9D8B030D-6E8A-4147-A177-3AD203B41FA5}">
                      <a16:colId xmlns:a16="http://schemas.microsoft.com/office/drawing/2014/main" val="2685417017"/>
                    </a:ext>
                  </a:extLst>
                </a:gridCol>
                <a:gridCol w="675700">
                  <a:extLst>
                    <a:ext uri="{9D8B030D-6E8A-4147-A177-3AD203B41FA5}">
                      <a16:colId xmlns:a16="http://schemas.microsoft.com/office/drawing/2014/main" val="856693910"/>
                    </a:ext>
                  </a:extLst>
                </a:gridCol>
                <a:gridCol w="3721261">
                  <a:extLst>
                    <a:ext uri="{9D8B030D-6E8A-4147-A177-3AD203B41FA5}">
                      <a16:colId xmlns:a16="http://schemas.microsoft.com/office/drawing/2014/main" val="1717587973"/>
                    </a:ext>
                  </a:extLst>
                </a:gridCol>
              </a:tblGrid>
              <a:tr h="443787">
                <a:tc>
                  <a:txBody>
                    <a:bodyPr/>
                    <a:lstStyle/>
                    <a:p>
                      <a:pPr marL="0" marR="0">
                        <a:spcBef>
                          <a:spcPts val="0"/>
                        </a:spcBef>
                        <a:spcAft>
                          <a:spcPts val="0"/>
                        </a:spcAft>
                      </a:pPr>
                      <a:r>
                        <a:rPr lang="en-US" sz="1200" b="1" dirty="0">
                          <a:solidFill>
                            <a:schemeClr val="tx1"/>
                          </a:solidFill>
                          <a:effectLst/>
                          <a:latin typeface="+mn-lt"/>
                        </a:rPr>
                        <a:t>Key policy elements</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0" marR="0">
                        <a:spcBef>
                          <a:spcPts val="0"/>
                        </a:spcBef>
                        <a:spcAft>
                          <a:spcPts val="0"/>
                        </a:spcAft>
                      </a:pPr>
                      <a:r>
                        <a:rPr lang="en-US" sz="1200" b="1" dirty="0">
                          <a:solidFill>
                            <a:schemeClr val="tx1"/>
                          </a:solidFill>
                          <a:effectLst/>
                          <a:latin typeface="+mn-lt"/>
                        </a:rPr>
                        <a:t>DM-01</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0" marR="0">
                        <a:spcBef>
                          <a:spcPts val="0"/>
                        </a:spcBef>
                        <a:spcAft>
                          <a:spcPts val="0"/>
                        </a:spcAft>
                      </a:pPr>
                      <a:r>
                        <a:rPr lang="en-US" sz="1200" b="1" dirty="0">
                          <a:solidFill>
                            <a:schemeClr val="tx1"/>
                          </a:solidFill>
                          <a:effectLst/>
                          <a:latin typeface="+mn-lt"/>
                        </a:rPr>
                        <a:t>DM-01S</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0" marR="0">
                        <a:spcBef>
                          <a:spcPts val="0"/>
                        </a:spcBef>
                        <a:spcAft>
                          <a:spcPts val="0"/>
                        </a:spcAft>
                      </a:pPr>
                      <a:r>
                        <a:rPr lang="en-US" sz="1200" b="1" dirty="0">
                          <a:solidFill>
                            <a:schemeClr val="tx1"/>
                          </a:solidFill>
                          <a:effectLst/>
                          <a:latin typeface="+mn-lt"/>
                        </a:rPr>
                        <a:t>DM-02</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0" marR="0">
                        <a:spcBef>
                          <a:spcPts val="0"/>
                        </a:spcBef>
                        <a:spcAft>
                          <a:spcPts val="0"/>
                        </a:spcAft>
                      </a:pPr>
                      <a:r>
                        <a:rPr lang="en-US" sz="1200" b="1" dirty="0">
                          <a:solidFill>
                            <a:schemeClr val="tx1"/>
                          </a:solidFill>
                          <a:effectLst/>
                          <a:latin typeface="+mn-lt"/>
                        </a:rPr>
                        <a:t>Other</a:t>
                      </a:r>
                      <a:endParaRPr lang="en-US"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504032469"/>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Definitions</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5871109"/>
                  </a:ext>
                </a:extLst>
              </a:tr>
              <a:tr h="274679">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Ownership</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Yes</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Yes</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No</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May be superseded by Research Agreements</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2763078"/>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Classification</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Yes</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 </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53732568"/>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Access rights</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No</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 </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5241351"/>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Storage</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Yes*</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 </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2102587"/>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Data management</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Yes*</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 </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7879113"/>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Retention </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No</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89215111"/>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Discard &amp; Disposal</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Critical Data Guide</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74592320"/>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Archiving &amp; Preservation</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No</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 </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64556134"/>
                  </a:ext>
                </a:extLst>
              </a:tr>
              <a:tr h="290274">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Sharing &amp; Dissemination</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No</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Yes*</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u="sng" dirty="0">
                          <a:effectLst/>
                          <a:latin typeface="Adobe Garamond Pro" panose="02020502060506020403" pitchFamily="18" charset="0"/>
                          <a:hlinkClick r:id="rId3"/>
                        </a:rPr>
                        <a:t>Various types of Research Agreements</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195929"/>
                  </a:ext>
                </a:extLst>
              </a:tr>
              <a:tr h="278722">
                <a:tc>
                  <a:txBody>
                    <a:bodyPr/>
                    <a:lstStyle/>
                    <a:p>
                      <a:pPr marL="0" marR="0">
                        <a:spcBef>
                          <a:spcPts val="0"/>
                        </a:spcBef>
                        <a:spcAft>
                          <a:spcPts val="0"/>
                        </a:spcAft>
                      </a:pPr>
                      <a:r>
                        <a:rPr lang="en-US" sz="1400" b="0" dirty="0">
                          <a:solidFill>
                            <a:schemeClr val="tx1"/>
                          </a:solidFill>
                          <a:effectLst/>
                          <a:latin typeface="Adobe Garamond Pro" panose="02020502060506020403" pitchFamily="18" charset="0"/>
                        </a:rPr>
                        <a:t>Related policies &amp; requirements</a:t>
                      </a:r>
                      <a:endParaRPr lang="en-US" sz="1400" b="0" dirty="0">
                        <a:solidFill>
                          <a:schemeClr val="tx1"/>
                        </a:solidFill>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dobe Garamond Pro" panose="02020502060506020403" pitchFamily="18" charset="0"/>
                        </a:rPr>
                        <a:t>Yes</a:t>
                      </a:r>
                      <a:endParaRPr lang="en-US" sz="140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dirty="0">
                          <a:effectLst/>
                          <a:latin typeface="Adobe Garamond Pro" panose="02020502060506020403" pitchFamily="18" charset="0"/>
                        </a:rPr>
                        <a:t> </a:t>
                      </a:r>
                      <a:endParaRPr lang="en-US" sz="1400" dirty="0">
                        <a:effectLst/>
                        <a:latin typeface="Adobe Garamond Pro" panose="020205020605060204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9297883"/>
                  </a:ext>
                </a:extLst>
              </a:tr>
            </a:tbl>
          </a:graphicData>
        </a:graphic>
      </p:graphicFrame>
    </p:spTree>
    <p:extLst>
      <p:ext uri="{BB962C8B-B14F-4D97-AF65-F5344CB8AC3E}">
        <p14:creationId xmlns:p14="http://schemas.microsoft.com/office/powerpoint/2010/main" val="604583607"/>
      </p:ext>
    </p:extLst>
  </p:cSld>
  <p:clrMapOvr>
    <a:masterClrMapping/>
  </p:clrMapOvr>
</p:sld>
</file>

<file path=ppt/theme/theme1.xml><?xml version="1.0" encoding="utf-8"?>
<a:theme xmlns:a="http://schemas.openxmlformats.org/drawingml/2006/main" name="Main">
  <a:themeElements>
    <a:clrScheme name="IU">
      <a:dk1>
        <a:sysClr val="windowText" lastClr="000000"/>
      </a:dk1>
      <a:lt1>
        <a:srgbClr val="FFFFFF"/>
      </a:lt1>
      <a:dk2>
        <a:srgbClr val="003963"/>
      </a:dk2>
      <a:lt2>
        <a:srgbClr val="EDEBEB"/>
      </a:lt2>
      <a:accent1>
        <a:srgbClr val="5C3354"/>
      </a:accent1>
      <a:accent2>
        <a:srgbClr val="009480"/>
      </a:accent2>
      <a:accent3>
        <a:srgbClr val="FEC553"/>
      </a:accent3>
      <a:accent4>
        <a:srgbClr val="493828"/>
      </a:accent4>
      <a:accent5>
        <a:srgbClr val="ED174C"/>
      </a:accent5>
      <a:accent6>
        <a:srgbClr val="770D29"/>
      </a:accent6>
      <a:hlink>
        <a:srgbClr val="005B94"/>
      </a:hlink>
      <a:folHlink>
        <a:srgbClr val="3D0237"/>
      </a:folHlink>
    </a:clrScheme>
    <a:fontScheme name="Custom 1">
      <a:majorFont>
        <a:latin typeface="Arial"/>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88E41163-EDFF-8F45-973A-48182C232C32}" vid="{A4B77B9A-33E1-8F4A-BFAF-DA80BC38BD8D}"/>
    </a:ext>
  </a:extLst>
</a:theme>
</file>

<file path=ppt/theme/theme2.xml><?xml version="1.0" encoding="utf-8"?>
<a:theme xmlns:a="http://schemas.openxmlformats.org/drawingml/2006/main" name="1_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88E41163-EDFF-8F45-973A-48182C232C32}" vid="{A4B77B9A-33E1-8F4A-BFAF-DA80BC38BD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IU-template</Template>
  <TotalTime>585</TotalTime>
  <Words>2287</Words>
  <Application>Microsoft Macintosh PowerPoint</Application>
  <PresentationFormat>On-screen Show (16:9)</PresentationFormat>
  <Paragraphs>189</Paragraphs>
  <Slides>12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Adobe Garamond Pro</vt:lpstr>
      <vt:lpstr>Arial</vt:lpstr>
      <vt:lpstr>Calibri</vt:lpstr>
      <vt:lpstr>Symbol</vt:lpstr>
      <vt:lpstr>Wingdings</vt:lpstr>
      <vt:lpstr>Main</vt:lpstr>
      <vt:lpstr>1_Main</vt:lpstr>
      <vt:lpstr>Preparing for the NIH Data Management &amp; Sharing Policy at Indiana University</vt:lpstr>
      <vt:lpstr>IU Data Governance</vt:lpstr>
      <vt:lpstr>IU School of Medicine Information Management Initiative</vt:lpstr>
      <vt:lpstr>Identifying the opportunities</vt:lpstr>
      <vt:lpstr>Gathering collaborators</vt:lpstr>
      <vt:lpstr>IU RDMP Working Group Members</vt:lpstr>
      <vt:lpstr>IU RDMP Working Group: Aims</vt:lpstr>
      <vt:lpstr>IU RDMP Working Group: Activities</vt:lpstr>
      <vt:lpstr>Policy Analysis</vt:lpstr>
      <vt:lpstr>Roadmap for 2022</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Coates, Heather</dc:creator>
  <cp:lastModifiedBy>Microsoft Office User</cp:lastModifiedBy>
  <cp:revision>2</cp:revision>
  <cp:lastPrinted>2014-06-24T16:10:50Z</cp:lastPrinted>
  <dcterms:created xsi:type="dcterms:W3CDTF">2022-02-15T22:55:49Z</dcterms:created>
  <dcterms:modified xsi:type="dcterms:W3CDTF">2022-05-12T13:58:25Z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