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1" r:id="rId5"/>
    <p:sldMasterId id="214748371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Ubuntu"/>
      <p:regular r:id="rId38"/>
      <p:bold r:id="rId39"/>
      <p:italic r:id="rId40"/>
      <p:boldItalic r:id="rId41"/>
    </p:embeddedFont>
    <p:embeddedFont>
      <p:font typeface="Roboto"/>
      <p:regular r:id="rId42"/>
      <p:bold r:id="rId43"/>
      <p:italic r:id="rId44"/>
      <p:boldItalic r:id="rId45"/>
    </p:embeddedFont>
    <p:embeddedFont>
      <p:font typeface="Karla Light"/>
      <p:regular r:id="rId46"/>
      <p:bold r:id="rId47"/>
      <p:italic r:id="rId48"/>
      <p:boldItalic r:id="rId49"/>
    </p:embeddedFont>
    <p:embeddedFont>
      <p:font typeface="Karla SemiBold"/>
      <p:regular r:id="rId50"/>
      <p:bold r:id="rId51"/>
      <p:italic r:id="rId52"/>
      <p:boldItalic r:id="rId53"/>
    </p:embeddedFont>
    <p:embeddedFont>
      <p:font typeface="Karla"/>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823035-E3D6-4892-A12D-3926D50F5468}">
  <a:tblStyle styleId="{B8823035-E3D6-4892-A12D-3926D50F54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italic.fntdata"/><Relationship Id="rId42" Type="http://schemas.openxmlformats.org/officeDocument/2006/relationships/font" Target="fonts/Roboto-regular.fntdata"/><Relationship Id="rId41" Type="http://schemas.openxmlformats.org/officeDocument/2006/relationships/font" Target="fonts/Ubuntu-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KarlaLight-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KarlaLight-italic.fntdata"/><Relationship Id="rId47" Type="http://schemas.openxmlformats.org/officeDocument/2006/relationships/font" Target="fonts/KarlaLight-bold.fntdata"/><Relationship Id="rId49" Type="http://schemas.openxmlformats.org/officeDocument/2006/relationships/font" Target="fonts/Karla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Ubuntu-bold.fntdata"/><Relationship Id="rId38" Type="http://schemas.openxmlformats.org/officeDocument/2006/relationships/font" Target="fonts/Ubuntu-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KarlaSemiBold-bold.fntdata"/><Relationship Id="rId50" Type="http://schemas.openxmlformats.org/officeDocument/2006/relationships/font" Target="fonts/KarlaSemiBold-regular.fntdata"/><Relationship Id="rId53" Type="http://schemas.openxmlformats.org/officeDocument/2006/relationships/font" Target="fonts/KarlaSemiBold-boldItalic.fntdata"/><Relationship Id="rId52" Type="http://schemas.openxmlformats.org/officeDocument/2006/relationships/font" Target="fonts/KarlaSemiBold-italic.fntdata"/><Relationship Id="rId11" Type="http://schemas.openxmlformats.org/officeDocument/2006/relationships/slide" Target="slides/slide4.xml"/><Relationship Id="rId55" Type="http://schemas.openxmlformats.org/officeDocument/2006/relationships/font" Target="fonts/Karla-bold.fntdata"/><Relationship Id="rId10" Type="http://schemas.openxmlformats.org/officeDocument/2006/relationships/slide" Target="slides/slide3.xml"/><Relationship Id="rId54" Type="http://schemas.openxmlformats.org/officeDocument/2006/relationships/font" Target="fonts/Karla-regular.fntdata"/><Relationship Id="rId13" Type="http://schemas.openxmlformats.org/officeDocument/2006/relationships/slide" Target="slides/slide6.xml"/><Relationship Id="rId57" Type="http://schemas.openxmlformats.org/officeDocument/2006/relationships/font" Target="fonts/Karla-boldItalic.fntdata"/><Relationship Id="rId12" Type="http://schemas.openxmlformats.org/officeDocument/2006/relationships/slide" Target="slides/slide5.xml"/><Relationship Id="rId56" Type="http://schemas.openxmlformats.org/officeDocument/2006/relationships/font" Target="fonts/Karla-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281ce3974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281ce3974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mins housekeeping</a:t>
            </a:r>
            <a:endParaRPr/>
          </a:p>
          <a:p>
            <a:pPr indent="0" lvl="0" marL="0" rtl="0" algn="l">
              <a:spcBef>
                <a:spcPts val="0"/>
              </a:spcBef>
              <a:spcAft>
                <a:spcPts val="0"/>
              </a:spcAft>
              <a:buNone/>
            </a:pPr>
            <a:r>
              <a:rPr lang="en"/>
              <a:t>Total = 45 minutes</a:t>
            </a:r>
            <a:endParaRPr/>
          </a:p>
          <a:p>
            <a:pPr indent="0" lvl="0" marL="0" rtl="0" algn="l">
              <a:spcBef>
                <a:spcPts val="0"/>
              </a:spcBef>
              <a:spcAft>
                <a:spcPts val="0"/>
              </a:spcAft>
              <a:buNone/>
            </a:pPr>
            <a:r>
              <a:rPr lang="en"/>
              <a:t>End = 10 minutes questions/thoughts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Jenny ~20</a:t>
            </a:r>
            <a:endParaRPr/>
          </a:p>
          <a:p>
            <a:pPr indent="0" lvl="0" marL="0" rtl="0" algn="l">
              <a:spcBef>
                <a:spcPts val="0"/>
              </a:spcBef>
              <a:spcAft>
                <a:spcPts val="0"/>
              </a:spcAft>
              <a:buNone/>
            </a:pPr>
            <a:r>
              <a:rPr lang="en"/>
              <a:t>Elle ~20-25 </a:t>
            </a:r>
            <a:endParaRPr/>
          </a:p>
          <a:p>
            <a:pPr indent="0" lvl="0" marL="0" rtl="0" algn="l">
              <a:spcBef>
                <a:spcPts val="0"/>
              </a:spcBef>
              <a:spcAft>
                <a:spcPts val="0"/>
              </a:spcAft>
              <a:buNone/>
            </a:pPr>
            <a:r>
              <a:rPr lang="en"/>
              <a:t>Regroup Monday re: time split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0edeb366d4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0edeb366d4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
              <a:t>Jenny</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
              <a:t>This may not be a surprise to you, but h</a:t>
            </a:r>
            <a:r>
              <a:rPr lang="en"/>
              <a:t>ealthcare costs in the United States have been rising for decades and are expected to keep increasing. </a:t>
            </a:r>
            <a:r>
              <a:rPr lang="en">
                <a:solidFill>
                  <a:schemeClr val="dk1"/>
                </a:solidFill>
              </a:rPr>
              <a:t>The United States has one of the highest costs of healthcare in the world. According to a study by the Peterson Center on Healthcare and the Kaiser Family Foundation (KFF), in 2021, U.S. healthcare spending reached $4.3 trillion, which averages to about $12,900 per person. Relative to the size of the economy, healthcare costs have increased over the past several decades, from 5 percent of GDP in 1960 to 18 percent in 2021. </a:t>
            </a:r>
            <a:endParaRPr>
              <a:solidFill>
                <a:schemeClr val="dk1"/>
              </a:solidFill>
            </a:endParaRPr>
          </a:p>
          <a:p>
            <a:pPr indent="0" lvl="0" marL="457200" rtl="0" algn="l">
              <a:spcBef>
                <a:spcPts val="4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0edeb366d4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0edeb366d4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
              <a:t>Jenny</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
              <a:t>But why are costs rising so much? Generally speaking, healthcare spending can be thought of as an equation of price (how much do we charge for healthcare services) and utilization (the amount of services used) (Peter G. Peterson Foundation, 2023.). </a:t>
            </a:r>
            <a:endParaRPr/>
          </a:p>
          <a:p>
            <a:pPr indent="0" lvl="0" marL="0" rtl="0" algn="l">
              <a:spcBef>
                <a:spcPts val="400"/>
              </a:spcBef>
              <a:spcAft>
                <a:spcPts val="0"/>
              </a:spcAft>
              <a:buNone/>
            </a:pPr>
            <a:r>
              <a:rPr lang="en"/>
              <a:t>Now here are several underlying factors that can increase both price of services and utilization, which then increase overall spending of healthcare. A 2017 JAMA article investigated 5 key factors associated with those increases: </a:t>
            </a:r>
            <a:endParaRPr/>
          </a:p>
          <a:p>
            <a:pPr indent="-298450" lvl="0" marL="457200" rtl="0" algn="l">
              <a:spcBef>
                <a:spcPts val="400"/>
              </a:spcBef>
              <a:spcAft>
                <a:spcPts val="0"/>
              </a:spcAft>
              <a:buSzPts val="1100"/>
              <a:buChar char="●"/>
            </a:pPr>
            <a:r>
              <a:rPr lang="en"/>
              <a:t>Population growth- </a:t>
            </a:r>
            <a:endParaRPr/>
          </a:p>
          <a:p>
            <a:pPr indent="-298450" lvl="0" marL="457200" rtl="0" algn="l">
              <a:spcBef>
                <a:spcPts val="0"/>
              </a:spcBef>
              <a:spcAft>
                <a:spcPts val="0"/>
              </a:spcAft>
              <a:buSzPts val="1100"/>
              <a:buChar char="●"/>
            </a:pPr>
            <a:r>
              <a:rPr lang="en"/>
              <a:t>Population aging</a:t>
            </a:r>
            <a:endParaRPr/>
          </a:p>
          <a:p>
            <a:pPr indent="-298450" lvl="0" marL="457200" rtl="0" algn="l">
              <a:spcBef>
                <a:spcPts val="0"/>
              </a:spcBef>
              <a:spcAft>
                <a:spcPts val="0"/>
              </a:spcAft>
              <a:buSzPts val="1100"/>
              <a:buChar char="●"/>
            </a:pPr>
            <a:r>
              <a:rPr lang="en"/>
              <a:t>Disease prevalence or incidence</a:t>
            </a:r>
            <a:endParaRPr/>
          </a:p>
          <a:p>
            <a:pPr indent="-298450" lvl="0" marL="457200" rtl="0" algn="l">
              <a:spcBef>
                <a:spcPts val="0"/>
              </a:spcBef>
              <a:spcAft>
                <a:spcPts val="0"/>
              </a:spcAft>
              <a:buClr>
                <a:schemeClr val="dk1"/>
              </a:buClr>
              <a:buSzPts val="1100"/>
              <a:buChar char="●"/>
            </a:pPr>
            <a:r>
              <a:rPr lang="en">
                <a:solidFill>
                  <a:schemeClr val="dk1"/>
                </a:solidFill>
              </a:rPr>
              <a:t>Service price and intensity</a:t>
            </a:r>
            <a:endParaRPr/>
          </a:p>
          <a:p>
            <a:pPr indent="-298450" lvl="0" marL="457200" rtl="0" algn="l">
              <a:spcBef>
                <a:spcPts val="0"/>
              </a:spcBef>
              <a:spcAft>
                <a:spcPts val="0"/>
              </a:spcAft>
              <a:buSzPts val="1100"/>
              <a:buChar char="●"/>
            </a:pPr>
            <a:r>
              <a:rPr lang="en"/>
              <a:t>Medical service utilization</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
              <a:t>S</a:t>
            </a:r>
            <a:r>
              <a:rPr lang="en"/>
              <a:t>ome analysts say the debate is ignoring one of the leading causes of rising costs: the way health care providers are paid and potential perverse incentives within payment models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f983d43dd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f983d43dd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payment model known as fee for service</a:t>
            </a:r>
            <a:r>
              <a:rPr lang="en"/>
              <a:t> has long been the dominant mode of physician payment in the US. (Berenson). This model has been with us since the 1930s in the US and has been with us ever since. (Magil). In 2010, it represented over 90 percent of primary care practice revenue (Berenson) → [hannah’s presentation says 70%]*****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model, doctors charge their patients a fee for each individual service provided. </a:t>
            </a:r>
            <a:r>
              <a:rPr lang="en">
                <a:solidFill>
                  <a:schemeClr val="dk1"/>
                </a:solidFill>
              </a:rPr>
              <a:t>This means that the insurance companies or the government agencies are billed for every test, procedure, and treatment rendered whenever a patient visits the doctor, has a consultation, or is hospitalized. And if there’s no insurance- pay out of pocket for that service. </a:t>
            </a:r>
            <a:r>
              <a:rPr lang="en"/>
              <a:t> This payment structure is relatively straightforward and allows doctors to earn a living by providing medical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Advantages: </a:t>
            </a:r>
            <a:endParaRPr/>
          </a:p>
          <a:p>
            <a:pPr indent="0" lvl="0" marL="0" rtl="0" algn="l">
              <a:spcBef>
                <a:spcPts val="0"/>
              </a:spcBef>
              <a:spcAft>
                <a:spcPts val="0"/>
              </a:spcAft>
              <a:buNone/>
            </a:pPr>
            <a:r>
              <a:rPr lang="en"/>
              <a:t>Because this model is so widespread, it can offer patients a lot of flexibility when they need care. If their doctor is unable to see them for any reason, then they can schedule an appointment with someone else. Patients also have the freedom to choose the services they receive and the provider they see; some argue that there’s even transparency with the model as a patient may be able to see how much each service costs and make decisions based on the </a:t>
            </a:r>
            <a:r>
              <a:rPr lang="en"/>
              <a:t>healthcare</a:t>
            </a:r>
            <a:r>
              <a:rPr lang="en"/>
              <a:t> expense and need.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238b4794a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238b4794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Yet</a:t>
            </a:r>
            <a:r>
              <a:rPr lang="en"/>
              <a:t> this payment model has been the dominant approach for decades, it has come under increased scrutiny in recent years due to concerns about rising healthcare costs, over-utilization of services, and fragmentation of care.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what’s underpinning this argument? Well, unfortunately the model be based on a perverse incentive- A “perverse incentive” is an incentive that has an unintended and undesirable result that is contrary to the intentions of its designers. So this model is based on quantity of services; it’s right in the name: fee for service. There is a reward for more services, not necessarily better services. Most FFS models are paid simply for each service, regardless of the results of that service.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can lead to over-utilization of healthcare services, including unnecessary tests, procedures, and treatments. Increased quantity of services and incentive to recommend more expensive care, can be associated with overall increase in healthcare costs. (Berenson &amp; Rich, 2010)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the fee-for-service model rewards providers for treating illnesses and conditions rather than preventing them, it can disincentivize providers from investing time and resources in preventive care measures such as health education and screening programs. It also does not directly reward key primary care functions, especially coordination or comprehensive care of patients with multiple chronic conditions.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many fee for service models, there is little attention on the quality of care provided as the economic incentive is quantity. The means that there isn’t as much incentive to think through if services are effective or necessary.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healthcare professionals often are frustrated by a mode of practice </a:t>
            </a:r>
            <a:r>
              <a:rPr lang="en"/>
              <a:t>which </a:t>
            </a:r>
            <a:r>
              <a:rPr lang="en"/>
              <a:t>relies on them to generate many brief patient encounters. A 2010 Journal of Internal Medicine article reads “Across the globe doctors are miserable because they feel like hamsters on a treadmill. They must run faster just to stand still…The result of the wheel going faster is not only a reduction in quality of care, but also a reduction in professional satisfaction and an increase in burnout among physicians.”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healthcare systems and insurance companies are exploring alternative payment models, such as value-based care, which are intended to incentivize providers to focus on quality of care and better outcomes.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f983d43dd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f983d43dd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
              <a:t>Jenny</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
              <a:t>Value-based care is a form of reimbursement that ties payments for care to the quality of care provided and rewards providers for both efficiency and effectiveness. It’s a form of “alternate payment modeling” to the fee for service model. </a:t>
            </a:r>
            <a:endParaRPr/>
          </a:p>
          <a:p>
            <a:pPr indent="0" lvl="0" marL="0" rtl="0" algn="l">
              <a:spcBef>
                <a:spcPts val="400"/>
              </a:spcBef>
              <a:spcAft>
                <a:spcPts val="0"/>
              </a:spcAft>
              <a:buNone/>
            </a:pPr>
            <a:r>
              <a:rPr lang="en"/>
              <a:t>Quality can be defined in many to determine the overall health of the patient population: </a:t>
            </a:r>
            <a:endParaRPr/>
          </a:p>
          <a:p>
            <a:pPr indent="0" lvl="0" marL="0" rtl="0" algn="l">
              <a:spcBef>
                <a:spcPts val="400"/>
              </a:spcBef>
              <a:spcAft>
                <a:spcPts val="0"/>
              </a:spcAft>
              <a:buNone/>
            </a:pPr>
            <a:r>
              <a:rPr lang="en"/>
              <a:t>For example, implementation of specific preventative measures like universal depression screens. Review quality of health markers are in range (weight, blood pressure, A1C(. It may include reporting on reduction in hospital admissions. It focuses on improvement of preventative care. </a:t>
            </a:r>
            <a:endParaRPr/>
          </a:p>
          <a:p>
            <a:pPr indent="0" lvl="0" marL="0" rtl="0" algn="l">
              <a:spcBef>
                <a:spcPts val="400"/>
              </a:spcBef>
              <a:spcAft>
                <a:spcPts val="0"/>
              </a:spcAft>
              <a:buNone/>
            </a:pPr>
            <a:r>
              <a:rPr lang="en"/>
              <a:t>VBC models are also driven by data because providers must report to payers on specific health metrics and demonstrate improvement in their patient’s health. Providers may have to track and report on hospital readmissions, adverse events, population health, patient engagement, and more.</a:t>
            </a:r>
            <a:endParaRPr/>
          </a:p>
          <a:p>
            <a:pPr indent="0" lvl="0" marL="0" rtl="0" algn="l">
              <a:spcBef>
                <a:spcPts val="400"/>
              </a:spcBef>
              <a:spcAft>
                <a:spcPts val="0"/>
              </a:spcAft>
              <a:buNone/>
            </a:pPr>
            <a:r>
              <a:t/>
            </a:r>
            <a:endParaRPr/>
          </a:p>
          <a:p>
            <a:pPr indent="0" lvl="0" marL="0" rtl="0" algn="l">
              <a:spcBef>
                <a:spcPts val="400"/>
              </a:spcBef>
              <a:spcAft>
                <a:spcPts val="0"/>
              </a:spcAft>
              <a:buClr>
                <a:schemeClr val="dk1"/>
              </a:buClr>
              <a:buSzPts val="1100"/>
              <a:buFont typeface="Arial"/>
              <a:buNone/>
            </a:pPr>
            <a:r>
              <a:rPr lang="en">
                <a:solidFill>
                  <a:schemeClr val="dk1"/>
                </a:solidFill>
              </a:rPr>
              <a:t>There are several different forms of VBC payment models. There are Accountable Care Organizations, which comprise almost any combination of physician groups, practice networks, hospitals, and other facilities that agree to share responsibility for the quality, cost, and coordination of care for a defined patient population. Comprehensive Primary Care Plus (CPC+) is a multi-payer practice transformation model that offers primary care practices an opportunity to receive enhanced, more flexible payment and participate in a robust learning community to better meet patient needs. Bundled payment, or episode-based payment, is a single payment for services provided for an entire episode of care. Providers are collectively reimbursed for the expected costs to treat a specific condition that may include several physicians, settings of care, and procedures. The patient-centered medical home (PCMH) is a care delivery model that coordinates patient care through a primary care physician. The PCMH is designed to provide patients with a centralized care setting that manages the different needs of a patient.</a:t>
            </a:r>
            <a:endParaRPr>
              <a:solidFill>
                <a:schemeClr val="dk1"/>
              </a:solidFill>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238b4794a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238b4794a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Jenny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There are several potential benefits of value-based care.  First off, lower doctor panel size may lead to improved access and lower hospitalization rates.</a:t>
            </a:r>
            <a:br>
              <a:rPr lang="en">
                <a:solidFill>
                  <a:schemeClr val="dk1"/>
                </a:solidFill>
              </a:rPr>
            </a:br>
            <a:br>
              <a:rPr lang="en">
                <a:solidFill>
                  <a:schemeClr val="dk1"/>
                </a:solidFill>
              </a:rPr>
            </a:br>
            <a:r>
              <a:rPr lang="en">
                <a:solidFill>
                  <a:schemeClr val="dk1"/>
                </a:solidFill>
              </a:rPr>
              <a:t>Next, value-based primary care is associated with longer visit times with a provider.  For example, our typical provider time in the visit is 30 minutes in NC, compared to 14.5 minutes for average primary care doctors.  </a:t>
            </a:r>
            <a:br>
              <a:rPr lang="en">
                <a:solidFill>
                  <a:schemeClr val="dk1"/>
                </a:solidFill>
              </a:rPr>
            </a:br>
            <a:br>
              <a:rPr lang="en">
                <a:solidFill>
                  <a:schemeClr val="dk1"/>
                </a:solidFill>
              </a:rPr>
            </a:br>
            <a:r>
              <a:rPr lang="en">
                <a:solidFill>
                  <a:schemeClr val="dk1"/>
                </a:solidFill>
              </a:rPr>
              <a:t>Next, since there is no fee-for-service structure, patient questions can be answered through brief phone calls, text messages, etc. and there is increased efficiency in delivery of care since there is no feeling of being “beholden” to the fee for service structure.</a:t>
            </a:r>
            <a:br>
              <a:rPr lang="en">
                <a:solidFill>
                  <a:schemeClr val="dk1"/>
                </a:solidFill>
              </a:rPr>
            </a:br>
            <a:br>
              <a:rPr lang="en">
                <a:solidFill>
                  <a:schemeClr val="dk1"/>
                </a:solidFill>
              </a:rPr>
            </a:br>
            <a:r>
              <a:rPr lang="en">
                <a:solidFill>
                  <a:schemeClr val="dk1"/>
                </a:solidFill>
              </a:rPr>
              <a:t>In addition, there is reduced economic penalties for no-shows, and especially capitation payment based care can invest in infrastructure up front by offering wrap-around and preventative services.</a:t>
            </a:r>
            <a:br>
              <a:rPr lang="en">
                <a:solidFill>
                  <a:schemeClr val="dk1"/>
                </a:solidFill>
              </a:rPr>
            </a:br>
            <a:br>
              <a:rPr lang="en">
                <a:solidFill>
                  <a:schemeClr val="dk1"/>
                </a:solidFill>
              </a:rPr>
            </a:br>
            <a:r>
              <a:rPr lang="en">
                <a:solidFill>
                  <a:schemeClr val="dk1"/>
                </a:solidFill>
              </a:rPr>
              <a:t>One study (thanks Matt) found that compared to FFS, VBC was associated with improvements in all 8 metrics measured, including lower rates of inpatient admissions and lowered 30-day readmission rates.  What I liked about this study was that it had a very large sample size.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238b4794a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238b4794a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Jenny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 that is the past of value-based care, but what about the future?  The current trajectory of value-based care is one of rapid growth.  By 2025, BCBS, one of the largest private insurance agencies, has a goal to have 50% of total payments be value-based.</a:t>
            </a:r>
            <a:br>
              <a:rPr lang="en">
                <a:solidFill>
                  <a:schemeClr val="dk1"/>
                </a:solidFill>
              </a:rPr>
            </a:br>
            <a:r>
              <a:rPr lang="en">
                <a:solidFill>
                  <a:schemeClr val="dk1"/>
                </a:solidFill>
              </a:rPr>
              <a:t>Private capital inflows to value-based care companies increased fourfold from 2019 to 2021.</a:t>
            </a:r>
            <a:br>
              <a:rPr lang="en">
                <a:solidFill>
                  <a:schemeClr val="dk1"/>
                </a:solidFill>
              </a:rPr>
            </a:br>
            <a:r>
              <a:rPr lang="en">
                <a:solidFill>
                  <a:schemeClr val="dk1"/>
                </a:solidFill>
              </a:rPr>
              <a:t>The 2022 American Assocation of Family Practitioners stated that 49% of surveyed practices are receiving some type of value-based payments and another 18% are planning to.</a:t>
            </a:r>
            <a:br>
              <a:rPr lang="en">
                <a:solidFill>
                  <a:schemeClr val="dk1"/>
                </a:solidFill>
              </a:rPr>
            </a:br>
            <a:br>
              <a:rPr lang="en">
                <a:solidFill>
                  <a:schemeClr val="dk1"/>
                </a:solidFill>
              </a:rPr>
            </a:br>
            <a:r>
              <a:rPr lang="en">
                <a:solidFill>
                  <a:schemeClr val="dk1"/>
                </a:solidFill>
              </a:rPr>
              <a:t>In its first year, the Direct Contractor program (58 entities including Iora/OM) saved Medciare an estimated $70 million dollars and saved insurance companies an estimated $48 million dollars.  </a:t>
            </a:r>
            <a:br>
              <a:rPr lang="en">
                <a:solidFill>
                  <a:schemeClr val="dk1"/>
                </a:solidFill>
              </a:rPr>
            </a:br>
            <a:br>
              <a:rPr lang="en">
                <a:solidFill>
                  <a:schemeClr val="dk1"/>
                </a:solidFill>
              </a:rPr>
            </a:br>
            <a:r>
              <a:rPr lang="en">
                <a:solidFill>
                  <a:schemeClr val="dk1"/>
                </a:solidFill>
              </a:rPr>
              <a:t>In other words, value-based care is here to stay, and it is growing incredibly rapidly.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092c6dbc0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092c6dbc0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now going to shift our discuss to an overview of integrated behavioral health within this value-based care model - particular focus on a model that our work at OM is based on, called primary care behavioral health (PCBH)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092c6dbc0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092c6dbc0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sz="1500">
              <a:solidFill>
                <a:schemeClr val="dk1"/>
              </a:solidFill>
              <a:highlight>
                <a:schemeClr val="lt1"/>
              </a:highlight>
              <a:latin typeface="Karla"/>
              <a:ea typeface="Karla"/>
              <a:cs typeface="Karla"/>
              <a:sym typeface="Karla"/>
            </a:endParaRPr>
          </a:p>
          <a:p>
            <a:pPr indent="0" lvl="0" marL="0" rtl="0" algn="l">
              <a:spcBef>
                <a:spcPts val="0"/>
              </a:spcBef>
              <a:spcAft>
                <a:spcPts val="0"/>
              </a:spcAft>
              <a:buNone/>
            </a:pPr>
            <a:r>
              <a:t/>
            </a:r>
            <a:endParaRPr sz="1500">
              <a:solidFill>
                <a:schemeClr val="dk1"/>
              </a:solidFill>
              <a:highlight>
                <a:schemeClr val="lt1"/>
              </a:highlight>
              <a:latin typeface="Karla"/>
              <a:ea typeface="Karla"/>
              <a:cs typeface="Karla"/>
              <a:sym typeface="Karl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2c3fb4f23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2c3fb4f23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Calibri"/>
              <a:buNone/>
            </a:pPr>
            <a:r>
              <a:rPr lang="en"/>
              <a:t>Elle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0edeb366d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0edeb366d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092c6dbc0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092c6dbc0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092c6dbc0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092c6dbc0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50 percent direct book/50 percent consult.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a:solidFill>
                  <a:srgbClr val="263238"/>
                </a:solidFill>
                <a:latin typeface="Roboto"/>
                <a:ea typeface="Roboto"/>
                <a:cs typeface="Roboto"/>
                <a:sym typeface="Roboto"/>
              </a:rPr>
              <a:t>BHS care mimics how PCPs provide care. Primary care treats as much as they can in house, but when someone has significant or unique conditions we refer to specialists. BHS treat as much as we can, but for conditions that are severe or require specialist treatment we refer to specialists. - Jenny Hubbard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15d9cc37c3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15d9cc37c3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section should highlight the needs of an aging population, and how a model that utilizes IBH in combination with VBC is able to meet those needs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092c6dbc0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092c6dbc0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
              <a:t>Elle</a:t>
            </a:r>
            <a:endParaRPr/>
          </a:p>
          <a:p>
            <a:pPr indent="0" lvl="0" marL="0" rtl="0" algn="l">
              <a:spcBef>
                <a:spcPts val="4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dfe851132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dfe851132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Elle</a:t>
            </a:r>
            <a:endParaRPr sz="1300">
              <a:solidFill>
                <a:srgbClr val="222222"/>
              </a:solidFill>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dfe851132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dfe851132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Elle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a:t>
            </a:r>
            <a:r>
              <a:rPr lang="en" sz="1200">
                <a:solidFill>
                  <a:schemeClr val="dk1"/>
                </a:solidFill>
                <a:latin typeface="Calibri"/>
                <a:ea typeface="Calibri"/>
                <a:cs typeface="Calibri"/>
                <a:sym typeface="Calibri"/>
              </a:rPr>
              <a:t>ere’s the challenge, and here’s why population health matters. We have 28 behavioral health specialists and 60,000 patients.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1 BH covers 1-2 clinics; 4-6 PCPs; 2-3 HC per PCP</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Being able to impact all of these patients becomes much more feasible via this care enhancer role and the role of BHS as an educator – particularly when we think about 600k or 6m patients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311150" lvl="1" marL="9144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Continuous, cross-functional training</a:t>
            </a:r>
            <a:endParaRPr sz="1300">
              <a:solidFill>
                <a:srgbClr val="005450"/>
              </a:solidFill>
              <a:latin typeface="Karla Light"/>
              <a:ea typeface="Karla Light"/>
              <a:cs typeface="Karla Light"/>
              <a:sym typeface="Karla Light"/>
            </a:endParaRPr>
          </a:p>
          <a:p>
            <a:pPr indent="-311150" lvl="2" marL="13716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Medical + Nursing</a:t>
            </a:r>
            <a:endParaRPr sz="1300">
              <a:solidFill>
                <a:srgbClr val="005450"/>
              </a:solidFill>
              <a:latin typeface="Karla Light"/>
              <a:ea typeface="Karla Light"/>
              <a:cs typeface="Karla Light"/>
              <a:sym typeface="Karla Light"/>
            </a:endParaRPr>
          </a:p>
          <a:p>
            <a:pPr indent="-311150" lvl="2" marL="13716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Integrated behavioral health</a:t>
            </a:r>
            <a:endParaRPr sz="1300">
              <a:solidFill>
                <a:srgbClr val="005450"/>
              </a:solidFill>
              <a:latin typeface="Karla Light"/>
              <a:ea typeface="Karla Light"/>
              <a:cs typeface="Karla Light"/>
              <a:sym typeface="Karla Light"/>
            </a:endParaRPr>
          </a:p>
          <a:p>
            <a:pPr indent="-311150" lvl="3" marL="18288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MoCA administration</a:t>
            </a:r>
            <a:endParaRPr sz="1300">
              <a:solidFill>
                <a:srgbClr val="005450"/>
              </a:solidFill>
              <a:latin typeface="Karla Light"/>
              <a:ea typeface="Karla Light"/>
              <a:cs typeface="Karla Light"/>
              <a:sym typeface="Karla Light"/>
            </a:endParaRPr>
          </a:p>
          <a:p>
            <a:pPr indent="-311150" lvl="3" marL="18288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Brief action planning, SMART goal setting</a:t>
            </a:r>
            <a:endParaRPr sz="1300">
              <a:solidFill>
                <a:srgbClr val="005450"/>
              </a:solidFill>
              <a:latin typeface="Karla Light"/>
              <a:ea typeface="Karla Light"/>
              <a:cs typeface="Karla Light"/>
              <a:sym typeface="Karla Light"/>
            </a:endParaRPr>
          </a:p>
          <a:p>
            <a:pPr indent="-311150" lvl="3" marL="18288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Resource navigation</a:t>
            </a:r>
            <a:endParaRPr sz="1300">
              <a:solidFill>
                <a:srgbClr val="005450"/>
              </a:solidFill>
              <a:latin typeface="Karla Light"/>
              <a:ea typeface="Karla Light"/>
              <a:cs typeface="Karla Light"/>
              <a:sym typeface="Karla Light"/>
            </a:endParaRPr>
          </a:p>
          <a:p>
            <a:pPr indent="-311150" lvl="1" marL="914400" rtl="0" algn="l">
              <a:lnSpc>
                <a:spcPct val="150000"/>
              </a:lnSpc>
              <a:spcBef>
                <a:spcPts val="0"/>
              </a:spcBef>
              <a:spcAft>
                <a:spcPts val="0"/>
              </a:spcAft>
              <a:buClr>
                <a:srgbClr val="005450"/>
              </a:buClr>
              <a:buSzPts val="1300"/>
              <a:buFont typeface="Karla Light"/>
              <a:buChar char="-"/>
            </a:pPr>
            <a:r>
              <a:rPr lang="en" sz="1300">
                <a:solidFill>
                  <a:srgbClr val="005450"/>
                </a:solidFill>
                <a:latin typeface="Karla Light"/>
                <a:ea typeface="Karla Light"/>
                <a:cs typeface="Karla Light"/>
                <a:sym typeface="Karla Light"/>
              </a:rPr>
              <a:t>Professional development</a:t>
            </a:r>
            <a:endParaRPr sz="1300">
              <a:solidFill>
                <a:srgbClr val="005450"/>
              </a:solidFill>
              <a:latin typeface="Karla Light"/>
              <a:ea typeface="Karla Light"/>
              <a:cs typeface="Karla Light"/>
              <a:sym typeface="Karla Light"/>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092c6dbc0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092c6dbc0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
                <a:solidFill>
                  <a:schemeClr val="dk1"/>
                </a:solidFill>
              </a:rPr>
              <a:t>Elle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2a58606b9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2a58606b9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10764f17e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10764f17e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238b4794a6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238b4794a6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dfe85113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dfe85113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092c6dbc0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2092c6dbc0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091791a3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091791a3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899a55917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899a55917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092c6dbc0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092c6dbc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introduce </a:t>
            </a:r>
            <a:r>
              <a:rPr lang="en"/>
              <a:t>concepts</a:t>
            </a:r>
            <a:r>
              <a:rPr lang="en"/>
              <a:t> of payment reform and integrating behavioral health, we’d like to take a moment to review a concept in health care that describes the goals of healthcare- for individuals and society in America. This is best captured by </a:t>
            </a:r>
            <a:r>
              <a:rPr lang="en"/>
              <a:t>the Institute for Healthcare Improvement’s (IHI) “Triple Aim”.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[clikc] The first aim is “ Improving the patient experience of care (including quality and satisfaction)”. Up until the introduction of the triple aim in 2007, if you asked many in the field what the goals of healthcare were, they may have referenced the patient experience. In particular, the “Six Domains of Healthcare Quality” as outline by the Institute of Medicine. The six </a:t>
            </a:r>
            <a:r>
              <a:rPr lang="en"/>
              <a:t>dimensions</a:t>
            </a:r>
            <a:r>
              <a:rPr lang="en"/>
              <a:t> are: safety, effectiveness, patient-centeredness, timeliness, efficiency, and equity. That is still agreed to be the aim of healthcare in the </a:t>
            </a:r>
            <a:r>
              <a:rPr i="1" lang="en"/>
              <a:t>individual</a:t>
            </a:r>
            <a:r>
              <a:rPr lang="en"/>
              <a:t> experience of patient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The second aim posited that healthcare should also strive to improve the health of populations. Population health is defined as the health outcomes of a group of individuals. This can be across geography as in certain </a:t>
            </a:r>
            <a:r>
              <a:rPr lang="en"/>
              <a:t>communities</a:t>
            </a:r>
            <a:r>
              <a:rPr lang="en"/>
              <a:t>, or a group of employees, ethnic groups, prisons, or any defined group of people.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Lastly, the IHI suggested that we should improve patient experience and the health of populations while reducing healthcare costs per capita.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Triple Aim became a widely adopted approach to optimizing health system performance, proposing that institutions simultaneously pursue 3 dimensions of performance: Improved patient experience, population health, and reduction of healthcare costs.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092c6dbc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092c6dbc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in 2014, industry professionals noted the widespread burnout and dissatisfaction of physicians and other members of the healthcare workforce (Bodenheimer &amp; Sinsky, 2014). Burnout is associated with lower patient satisfaction, reduced health outcomes, and it may increase costs; the </a:t>
            </a:r>
            <a:r>
              <a:rPr lang="en"/>
              <a:t>jeopardizes</a:t>
            </a:r>
            <a:r>
              <a:rPr lang="en"/>
              <a:t> the each goal of the Triple Aim. Therefore, it was asserted that a fourth aim, improving the work life of health care professionals, must be achieved in order realize better care, better health, and lower costs.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092c6dbc0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092c6dbc0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Jenny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then very recently, the COVID-19 pandemic cast a spotlight on the lack of health equity in the US and around the world (Nundy et al, 2022). The pandemic forced health care leaders and policy makers to grapple with the great health inequities in society currently. Thus, the pursuit of advancing health equity was elevated as the fifth aim for health care improvement.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now we have the quintuple aim. </a:t>
            </a:r>
            <a:r>
              <a:rPr lang="en">
                <a:solidFill>
                  <a:schemeClr val="dk1"/>
                </a:solidFill>
              </a:rPr>
              <a:t> It’s a like a compass that tells us what success looks like in healthcare and where our “true north” is.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So for today, we’d like to share with you an approach to primary care which seeks achieve the goals of the quintuple aim as we not only aim to improve healthcare, but do our part to transform it.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15d9cc37c3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15d9cc37c3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Start with reviewing one of the aims of </a:t>
            </a:r>
            <a:r>
              <a:rPr lang="en"/>
              <a:t>healthcare</a:t>
            </a:r>
            <a:r>
              <a:rPr lang="en"/>
              <a:t>- cost reduction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bg)" type="title">
  <p:cSld name="TITLE">
    <p:bg>
      <p:bgPr>
        <a:solidFill>
          <a:schemeClr val="lt1"/>
        </a:solidFill>
      </p:bgPr>
    </p:bg>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8" name="Google Shape;8;p2"/>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9" name="Google Shape;9;p2"/>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
        <p:nvSpPr>
          <p:cNvPr id="10" name="Google Shape;10;p2"/>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000"/>
              <a:buFont typeface="Karla"/>
              <a:buNone/>
              <a:defRPr b="1" sz="4000">
                <a:solidFill>
                  <a:schemeClr val="dk1"/>
                </a:solidFill>
                <a:latin typeface="Karla"/>
                <a:ea typeface="Karla"/>
                <a:cs typeface="Karla"/>
                <a:sym typeface="Karla"/>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1" name="Google Shape;11;p2"/>
          <p:cNvSpPr txBox="1"/>
          <p:nvPr>
            <p:ph idx="1" type="subTitle"/>
          </p:nvPr>
        </p:nvSpPr>
        <p:spPr>
          <a:xfrm>
            <a:off x="313500" y="4594438"/>
            <a:ext cx="58971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1pPr>
            <a:lvl2pPr lvl="1"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vocado bg)">
  <p:cSld name="TITLE_1_1_1_1">
    <p:bg>
      <p:bgPr>
        <a:solidFill>
          <a:schemeClr val="accent2"/>
        </a:solidFill>
      </p:bgPr>
    </p:bg>
    <p:spTree>
      <p:nvGrpSpPr>
        <p:cNvPr id="63" name="Shape 63"/>
        <p:cNvGrpSpPr/>
        <p:nvPr/>
      </p:nvGrpSpPr>
      <p:grpSpPr>
        <a:xfrm>
          <a:off x="0" y="0"/>
          <a:ext cx="0" cy="0"/>
          <a:chOff x="0" y="0"/>
          <a:chExt cx="0" cy="0"/>
        </a:xfrm>
      </p:grpSpPr>
      <p:pic>
        <p:nvPicPr>
          <p:cNvPr id="64" name="Google Shape;64;p11"/>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65" name="Google Shape;65;p11"/>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66" name="Google Shape;66;p11"/>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67" name="Google Shape;67;p11"/>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68" name="Google Shape;68;p11"/>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gave bg)">
  <p:cSld name="TITLE_1_1_1_1_1">
    <p:bg>
      <p:bgPr>
        <a:solidFill>
          <a:schemeClr val="accent3"/>
        </a:solidFill>
      </p:bgPr>
    </p:bg>
    <p:spTree>
      <p:nvGrpSpPr>
        <p:cNvPr id="69" name="Shape 69"/>
        <p:cNvGrpSpPr/>
        <p:nvPr/>
      </p:nvGrpSpPr>
      <p:grpSpPr>
        <a:xfrm>
          <a:off x="0" y="0"/>
          <a:ext cx="0" cy="0"/>
          <a:chOff x="0" y="0"/>
          <a:chExt cx="0" cy="0"/>
        </a:xfrm>
      </p:grpSpPr>
      <p:pic>
        <p:nvPicPr>
          <p:cNvPr id="70" name="Google Shape;70;p12"/>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71" name="Google Shape;71;p12"/>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72" name="Google Shape;72;p12"/>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73" name="Google Shape;73;p12"/>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74" name="Google Shape;74;p12"/>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white bg)">
  <p:cSld name="TITLE_1_1_1_1_1_2">
    <p:bg>
      <p:bgPr>
        <a:solidFill>
          <a:schemeClr val="lt1"/>
        </a:solidFill>
      </p:bgPr>
    </p:bg>
    <p:spTree>
      <p:nvGrpSpPr>
        <p:cNvPr id="75" name="Shape 75"/>
        <p:cNvGrpSpPr/>
        <p:nvPr/>
      </p:nvGrpSpPr>
      <p:grpSpPr>
        <a:xfrm>
          <a:off x="0" y="0"/>
          <a:ext cx="0" cy="0"/>
          <a:chOff x="0" y="0"/>
          <a:chExt cx="0" cy="0"/>
        </a:xfrm>
      </p:grpSpPr>
      <p:sp>
        <p:nvSpPr>
          <p:cNvPr id="76" name="Google Shape;76;p13"/>
          <p:cNvSpPr txBox="1"/>
          <p:nvPr>
            <p:ph idx="1" type="subTitle"/>
          </p:nvPr>
        </p:nvSpPr>
        <p:spPr>
          <a:xfrm>
            <a:off x="338700" y="222550"/>
            <a:ext cx="5022900" cy="520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a:spcBef>
                <a:spcPts val="0"/>
              </a:spcBef>
              <a:spcAft>
                <a:spcPts val="0"/>
              </a:spcAft>
              <a:buSzPts val="2400"/>
              <a:buFont typeface="Karla SemiBold"/>
              <a:buNone/>
              <a:defRPr sz="2400">
                <a:latin typeface="Karla SemiBold"/>
                <a:ea typeface="Karla SemiBold"/>
                <a:cs typeface="Karla SemiBold"/>
                <a:sym typeface="Karla SemiBold"/>
              </a:defRPr>
            </a:lvl2pPr>
            <a:lvl3pPr lvl="2">
              <a:spcBef>
                <a:spcPts val="0"/>
              </a:spcBef>
              <a:spcAft>
                <a:spcPts val="0"/>
              </a:spcAft>
              <a:buSzPts val="2400"/>
              <a:buFont typeface="Karla SemiBold"/>
              <a:buNone/>
              <a:defRPr sz="2400">
                <a:latin typeface="Karla SemiBold"/>
                <a:ea typeface="Karla SemiBold"/>
                <a:cs typeface="Karla SemiBold"/>
                <a:sym typeface="Karla SemiBold"/>
              </a:defRPr>
            </a:lvl3pPr>
            <a:lvl4pPr lvl="3">
              <a:spcBef>
                <a:spcPts val="0"/>
              </a:spcBef>
              <a:spcAft>
                <a:spcPts val="0"/>
              </a:spcAft>
              <a:buSzPts val="2400"/>
              <a:buFont typeface="Karla SemiBold"/>
              <a:buNone/>
              <a:defRPr sz="2400">
                <a:latin typeface="Karla SemiBold"/>
                <a:ea typeface="Karla SemiBold"/>
                <a:cs typeface="Karla SemiBold"/>
                <a:sym typeface="Karla SemiBold"/>
              </a:defRPr>
            </a:lvl4pPr>
            <a:lvl5pPr lvl="4">
              <a:spcBef>
                <a:spcPts val="0"/>
              </a:spcBef>
              <a:spcAft>
                <a:spcPts val="0"/>
              </a:spcAft>
              <a:buSzPts val="2400"/>
              <a:buFont typeface="Karla SemiBold"/>
              <a:buNone/>
              <a:defRPr sz="2400">
                <a:latin typeface="Karla SemiBold"/>
                <a:ea typeface="Karla SemiBold"/>
                <a:cs typeface="Karla SemiBold"/>
                <a:sym typeface="Karla SemiBold"/>
              </a:defRPr>
            </a:lvl5pPr>
            <a:lvl6pPr lvl="5">
              <a:spcBef>
                <a:spcPts val="0"/>
              </a:spcBef>
              <a:spcAft>
                <a:spcPts val="0"/>
              </a:spcAft>
              <a:buSzPts val="2400"/>
              <a:buFont typeface="Karla SemiBold"/>
              <a:buNone/>
              <a:defRPr sz="2400">
                <a:latin typeface="Karla SemiBold"/>
                <a:ea typeface="Karla SemiBold"/>
                <a:cs typeface="Karla SemiBold"/>
                <a:sym typeface="Karla SemiBold"/>
              </a:defRPr>
            </a:lvl6pPr>
            <a:lvl7pPr lvl="6">
              <a:spcBef>
                <a:spcPts val="0"/>
              </a:spcBef>
              <a:spcAft>
                <a:spcPts val="0"/>
              </a:spcAft>
              <a:buSzPts val="2400"/>
              <a:buFont typeface="Karla SemiBold"/>
              <a:buNone/>
              <a:defRPr sz="2400">
                <a:latin typeface="Karla SemiBold"/>
                <a:ea typeface="Karla SemiBold"/>
                <a:cs typeface="Karla SemiBold"/>
                <a:sym typeface="Karla SemiBold"/>
              </a:defRPr>
            </a:lvl7pPr>
            <a:lvl8pPr lvl="7">
              <a:spcBef>
                <a:spcPts val="0"/>
              </a:spcBef>
              <a:spcAft>
                <a:spcPts val="0"/>
              </a:spcAft>
              <a:buSzPts val="2400"/>
              <a:buFont typeface="Karla SemiBold"/>
              <a:buNone/>
              <a:defRPr sz="2400">
                <a:latin typeface="Karla SemiBold"/>
                <a:ea typeface="Karla SemiBold"/>
                <a:cs typeface="Karla SemiBold"/>
                <a:sym typeface="Karla SemiBold"/>
              </a:defRPr>
            </a:lvl8pPr>
            <a:lvl9pPr lvl="8">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77" name="Google Shape;77;p13"/>
          <p:cNvSpPr txBox="1"/>
          <p:nvPr>
            <p:ph idx="2" type="body"/>
          </p:nvPr>
        </p:nvSpPr>
        <p:spPr>
          <a:xfrm>
            <a:off x="338700" y="813925"/>
            <a:ext cx="8091000" cy="4106400"/>
          </a:xfrm>
          <a:prstGeom prst="rect">
            <a:avLst/>
          </a:prstGeom>
          <a:noFill/>
          <a:ln>
            <a:noFill/>
          </a:ln>
        </p:spPr>
        <p:txBody>
          <a:bodyPr anchorCtr="0" anchor="t" bIns="91425" lIns="91425" spcFirstLastPara="1" rIns="91425" wrap="square" tIns="91425">
            <a:spAutoFit/>
          </a:bodyPr>
          <a:lstStyle>
            <a:lvl1pPr indent="-317500" lvl="0" marL="4572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pic>
        <p:nvPicPr>
          <p:cNvPr id="78" name="Google Shape;78;p13"/>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79" name="Google Shape;79;p13"/>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80" name="Google Shape;80;p13"/>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white bg, sm text)">
  <p:cSld name="TITLE_1_1_1_1_1_2_1">
    <p:bg>
      <p:bgPr>
        <a:solidFill>
          <a:schemeClr val="lt1"/>
        </a:solidFill>
      </p:bgPr>
    </p:bg>
    <p:spTree>
      <p:nvGrpSpPr>
        <p:cNvPr id="81" name="Shape 81"/>
        <p:cNvGrpSpPr/>
        <p:nvPr/>
      </p:nvGrpSpPr>
      <p:grpSpPr>
        <a:xfrm>
          <a:off x="0" y="0"/>
          <a:ext cx="0" cy="0"/>
          <a:chOff x="0" y="0"/>
          <a:chExt cx="0" cy="0"/>
        </a:xfrm>
      </p:grpSpPr>
      <p:sp>
        <p:nvSpPr>
          <p:cNvPr id="82" name="Google Shape;82;p14"/>
          <p:cNvSpPr txBox="1"/>
          <p:nvPr>
            <p:ph idx="1" type="body"/>
          </p:nvPr>
        </p:nvSpPr>
        <p:spPr>
          <a:xfrm>
            <a:off x="338700" y="813925"/>
            <a:ext cx="8091000" cy="4106400"/>
          </a:xfrm>
          <a:prstGeom prst="rect">
            <a:avLst/>
          </a:prstGeom>
          <a:noFill/>
          <a:ln>
            <a:noFill/>
          </a:ln>
        </p:spPr>
        <p:txBody>
          <a:bodyPr anchorCtr="0" anchor="t" bIns="91425" lIns="91425" spcFirstLastPara="1" rIns="91425" wrap="square" tIns="91425">
            <a:spAutoFit/>
          </a:bodyPr>
          <a:lstStyle>
            <a:lvl1pPr indent="-292100" lvl="0" marL="457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1pPr>
            <a:lvl2pPr indent="-292100" lvl="1" marL="914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2pPr>
            <a:lvl3pPr indent="-292100" lvl="2" marL="1371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3pPr>
            <a:lvl4pPr indent="-292100" lvl="3" marL="1828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4pPr>
            <a:lvl5pPr indent="-292100" lvl="4" marL="22860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5pPr>
            <a:lvl6pPr indent="-292100" lvl="5" marL="2743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6pPr>
            <a:lvl7pPr indent="-292100" lvl="6" marL="3200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7pPr>
            <a:lvl8pPr indent="-292100" lvl="7" marL="3657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8pPr>
            <a:lvl9pPr indent="-292100" lvl="8" marL="4114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9pPr>
          </a:lstStyle>
          <a:p/>
        </p:txBody>
      </p:sp>
      <p:pic>
        <p:nvPicPr>
          <p:cNvPr id="83" name="Google Shape;83;p14"/>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84" name="Google Shape;84;p14"/>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85" name="Google Shape;85;p14"/>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
        <p:nvSpPr>
          <p:cNvPr id="86" name="Google Shape;86;p14"/>
          <p:cNvSpPr txBox="1"/>
          <p:nvPr>
            <p:ph idx="2" type="subTitle"/>
          </p:nvPr>
        </p:nvSpPr>
        <p:spPr>
          <a:xfrm>
            <a:off x="338700" y="2225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800"/>
              <a:buFont typeface="Karla SemiBold"/>
              <a:buNone/>
              <a:defRPr sz="1800">
                <a:solidFill>
                  <a:schemeClr val="dk1"/>
                </a:solidFill>
                <a:latin typeface="Karla SemiBold"/>
                <a:ea typeface="Karla SemiBold"/>
                <a:cs typeface="Karla SemiBold"/>
                <a:sym typeface="Karla SemiBold"/>
              </a:defRPr>
            </a:lvl1pPr>
            <a:lvl2pPr lvl="1" rtl="0">
              <a:spcBef>
                <a:spcPts val="0"/>
              </a:spcBef>
              <a:spcAft>
                <a:spcPts val="0"/>
              </a:spcAft>
              <a:buSzPts val="1800"/>
              <a:buFont typeface="Karla SemiBold"/>
              <a:buNone/>
              <a:defRPr sz="1800">
                <a:latin typeface="Karla SemiBold"/>
                <a:ea typeface="Karla SemiBold"/>
                <a:cs typeface="Karla SemiBold"/>
                <a:sym typeface="Karla SemiBold"/>
              </a:defRPr>
            </a:lvl2pPr>
            <a:lvl3pPr lvl="2" rtl="0">
              <a:spcBef>
                <a:spcPts val="0"/>
              </a:spcBef>
              <a:spcAft>
                <a:spcPts val="0"/>
              </a:spcAft>
              <a:buSzPts val="1800"/>
              <a:buFont typeface="Karla SemiBold"/>
              <a:buNone/>
              <a:defRPr sz="1800">
                <a:latin typeface="Karla SemiBold"/>
                <a:ea typeface="Karla SemiBold"/>
                <a:cs typeface="Karla SemiBold"/>
                <a:sym typeface="Karla SemiBold"/>
              </a:defRPr>
            </a:lvl3pPr>
            <a:lvl4pPr lvl="3" rtl="0">
              <a:spcBef>
                <a:spcPts val="0"/>
              </a:spcBef>
              <a:spcAft>
                <a:spcPts val="0"/>
              </a:spcAft>
              <a:buSzPts val="1800"/>
              <a:buFont typeface="Karla SemiBold"/>
              <a:buNone/>
              <a:defRPr sz="1800">
                <a:latin typeface="Karla SemiBold"/>
                <a:ea typeface="Karla SemiBold"/>
                <a:cs typeface="Karla SemiBold"/>
                <a:sym typeface="Karla SemiBold"/>
              </a:defRPr>
            </a:lvl4pPr>
            <a:lvl5pPr lvl="4" rtl="0">
              <a:spcBef>
                <a:spcPts val="0"/>
              </a:spcBef>
              <a:spcAft>
                <a:spcPts val="0"/>
              </a:spcAft>
              <a:buSzPts val="1800"/>
              <a:buFont typeface="Karla SemiBold"/>
              <a:buNone/>
              <a:defRPr sz="1800">
                <a:latin typeface="Karla SemiBold"/>
                <a:ea typeface="Karla SemiBold"/>
                <a:cs typeface="Karla SemiBold"/>
                <a:sym typeface="Karla SemiBold"/>
              </a:defRPr>
            </a:lvl5pPr>
            <a:lvl6pPr lvl="5" rtl="0">
              <a:spcBef>
                <a:spcPts val="0"/>
              </a:spcBef>
              <a:spcAft>
                <a:spcPts val="0"/>
              </a:spcAft>
              <a:buSzPts val="1800"/>
              <a:buFont typeface="Karla SemiBold"/>
              <a:buNone/>
              <a:defRPr sz="1800">
                <a:latin typeface="Karla SemiBold"/>
                <a:ea typeface="Karla SemiBold"/>
                <a:cs typeface="Karla SemiBold"/>
                <a:sym typeface="Karla SemiBold"/>
              </a:defRPr>
            </a:lvl6pPr>
            <a:lvl7pPr lvl="6" rtl="0">
              <a:spcBef>
                <a:spcPts val="0"/>
              </a:spcBef>
              <a:spcAft>
                <a:spcPts val="0"/>
              </a:spcAft>
              <a:buSzPts val="1800"/>
              <a:buFont typeface="Karla SemiBold"/>
              <a:buNone/>
              <a:defRPr sz="1800">
                <a:latin typeface="Karla SemiBold"/>
                <a:ea typeface="Karla SemiBold"/>
                <a:cs typeface="Karla SemiBold"/>
                <a:sym typeface="Karla SemiBold"/>
              </a:defRPr>
            </a:lvl7pPr>
            <a:lvl8pPr lvl="7" rtl="0">
              <a:spcBef>
                <a:spcPts val="0"/>
              </a:spcBef>
              <a:spcAft>
                <a:spcPts val="0"/>
              </a:spcAft>
              <a:buSzPts val="1800"/>
              <a:buFont typeface="Karla SemiBold"/>
              <a:buNone/>
              <a:defRPr sz="1800">
                <a:latin typeface="Karla SemiBold"/>
                <a:ea typeface="Karla SemiBold"/>
                <a:cs typeface="Karla SemiBold"/>
                <a:sym typeface="Karla SemiBold"/>
              </a:defRPr>
            </a:lvl8pPr>
            <a:lvl9pPr lvl="8" rtl="0">
              <a:spcBef>
                <a:spcPts val="0"/>
              </a:spcBef>
              <a:spcAft>
                <a:spcPts val="0"/>
              </a:spcAft>
              <a:buSzPts val="1800"/>
              <a:buFont typeface="Karla SemiBold"/>
              <a:buNone/>
              <a:defRPr sz="1800">
                <a:latin typeface="Karla SemiBold"/>
                <a:ea typeface="Karla SemiBold"/>
                <a:cs typeface="Karla SemiBold"/>
                <a:sym typeface="Karla SemiBol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gray half)">
  <p:cSld name="TITLE_1_1_1_1_1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5"/>
          <p:cNvSpPr txBox="1"/>
          <p:nvPr>
            <p:ph idx="1" type="subTitle"/>
          </p:nvPr>
        </p:nvSpPr>
        <p:spPr>
          <a:xfrm>
            <a:off x="338700" y="222550"/>
            <a:ext cx="3942000" cy="5202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1800"/>
              <a:buFont typeface="Karla SemiBold"/>
              <a:buNone/>
              <a:defRPr sz="1800">
                <a:solidFill>
                  <a:schemeClr val="dk1"/>
                </a:solidFill>
                <a:latin typeface="Karla SemiBold"/>
                <a:ea typeface="Karla SemiBold"/>
                <a:cs typeface="Karla SemiBold"/>
                <a:sym typeface="Karla SemiBold"/>
              </a:defRPr>
            </a:lvl1pPr>
            <a:lvl2pPr lvl="1" rtl="0">
              <a:spcBef>
                <a:spcPts val="0"/>
              </a:spcBef>
              <a:spcAft>
                <a:spcPts val="0"/>
              </a:spcAft>
              <a:buSzPts val="1800"/>
              <a:buFont typeface="Karla SemiBold"/>
              <a:buNone/>
              <a:defRPr sz="1800">
                <a:latin typeface="Karla SemiBold"/>
                <a:ea typeface="Karla SemiBold"/>
                <a:cs typeface="Karla SemiBold"/>
                <a:sym typeface="Karla SemiBold"/>
              </a:defRPr>
            </a:lvl2pPr>
            <a:lvl3pPr lvl="2" rtl="0">
              <a:spcBef>
                <a:spcPts val="0"/>
              </a:spcBef>
              <a:spcAft>
                <a:spcPts val="0"/>
              </a:spcAft>
              <a:buSzPts val="1800"/>
              <a:buFont typeface="Karla SemiBold"/>
              <a:buNone/>
              <a:defRPr sz="1800">
                <a:latin typeface="Karla SemiBold"/>
                <a:ea typeface="Karla SemiBold"/>
                <a:cs typeface="Karla SemiBold"/>
                <a:sym typeface="Karla SemiBold"/>
              </a:defRPr>
            </a:lvl3pPr>
            <a:lvl4pPr lvl="3" rtl="0">
              <a:spcBef>
                <a:spcPts val="0"/>
              </a:spcBef>
              <a:spcAft>
                <a:spcPts val="0"/>
              </a:spcAft>
              <a:buSzPts val="1800"/>
              <a:buFont typeface="Karla SemiBold"/>
              <a:buNone/>
              <a:defRPr sz="1800">
                <a:latin typeface="Karla SemiBold"/>
                <a:ea typeface="Karla SemiBold"/>
                <a:cs typeface="Karla SemiBold"/>
                <a:sym typeface="Karla SemiBold"/>
              </a:defRPr>
            </a:lvl4pPr>
            <a:lvl5pPr lvl="4" rtl="0">
              <a:spcBef>
                <a:spcPts val="0"/>
              </a:spcBef>
              <a:spcAft>
                <a:spcPts val="0"/>
              </a:spcAft>
              <a:buSzPts val="1800"/>
              <a:buFont typeface="Karla SemiBold"/>
              <a:buNone/>
              <a:defRPr sz="1800">
                <a:latin typeface="Karla SemiBold"/>
                <a:ea typeface="Karla SemiBold"/>
                <a:cs typeface="Karla SemiBold"/>
                <a:sym typeface="Karla SemiBold"/>
              </a:defRPr>
            </a:lvl5pPr>
            <a:lvl6pPr lvl="5" rtl="0">
              <a:spcBef>
                <a:spcPts val="0"/>
              </a:spcBef>
              <a:spcAft>
                <a:spcPts val="0"/>
              </a:spcAft>
              <a:buSzPts val="1800"/>
              <a:buFont typeface="Karla SemiBold"/>
              <a:buNone/>
              <a:defRPr sz="1800">
                <a:latin typeface="Karla SemiBold"/>
                <a:ea typeface="Karla SemiBold"/>
                <a:cs typeface="Karla SemiBold"/>
                <a:sym typeface="Karla SemiBold"/>
              </a:defRPr>
            </a:lvl6pPr>
            <a:lvl7pPr lvl="6" rtl="0">
              <a:spcBef>
                <a:spcPts val="0"/>
              </a:spcBef>
              <a:spcAft>
                <a:spcPts val="0"/>
              </a:spcAft>
              <a:buSzPts val="1800"/>
              <a:buFont typeface="Karla SemiBold"/>
              <a:buNone/>
              <a:defRPr sz="1800">
                <a:latin typeface="Karla SemiBold"/>
                <a:ea typeface="Karla SemiBold"/>
                <a:cs typeface="Karla SemiBold"/>
                <a:sym typeface="Karla SemiBold"/>
              </a:defRPr>
            </a:lvl7pPr>
            <a:lvl8pPr lvl="7" rtl="0">
              <a:spcBef>
                <a:spcPts val="0"/>
              </a:spcBef>
              <a:spcAft>
                <a:spcPts val="0"/>
              </a:spcAft>
              <a:buSzPts val="1800"/>
              <a:buFont typeface="Karla SemiBold"/>
              <a:buNone/>
              <a:defRPr sz="1800">
                <a:latin typeface="Karla SemiBold"/>
                <a:ea typeface="Karla SemiBold"/>
                <a:cs typeface="Karla SemiBold"/>
                <a:sym typeface="Karla SemiBold"/>
              </a:defRPr>
            </a:lvl8pPr>
            <a:lvl9pPr lvl="8" rtl="0">
              <a:spcBef>
                <a:spcPts val="0"/>
              </a:spcBef>
              <a:spcAft>
                <a:spcPts val="0"/>
              </a:spcAft>
              <a:buSzPts val="1800"/>
              <a:buFont typeface="Karla SemiBold"/>
              <a:buNone/>
              <a:defRPr sz="1800">
                <a:latin typeface="Karla SemiBold"/>
                <a:ea typeface="Karla SemiBold"/>
                <a:cs typeface="Karla SemiBold"/>
                <a:sym typeface="Karla SemiBold"/>
              </a:defRPr>
            </a:lvl9pPr>
          </a:lstStyle>
          <a:p/>
        </p:txBody>
      </p:sp>
      <p:sp>
        <p:nvSpPr>
          <p:cNvPr id="89" name="Google Shape;89;p15"/>
          <p:cNvSpPr txBox="1"/>
          <p:nvPr>
            <p:ph idx="2" type="body"/>
          </p:nvPr>
        </p:nvSpPr>
        <p:spPr>
          <a:xfrm>
            <a:off x="338700" y="813925"/>
            <a:ext cx="3942000" cy="4106400"/>
          </a:xfrm>
          <a:prstGeom prst="rect">
            <a:avLst/>
          </a:prstGeom>
          <a:noFill/>
          <a:ln>
            <a:noFill/>
          </a:ln>
        </p:spPr>
        <p:txBody>
          <a:bodyPr anchorCtr="0" anchor="t" bIns="91425" lIns="91425" spcFirstLastPara="1" rIns="91425" wrap="square" tIns="91425">
            <a:sp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gray lrg)">
  <p:cSld name="TITLE_1_1_1_1_1_1_1">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16"/>
          <p:cNvSpPr txBox="1"/>
          <p:nvPr>
            <p:ph idx="1" type="body"/>
          </p:nvPr>
        </p:nvSpPr>
        <p:spPr>
          <a:xfrm>
            <a:off x="338700" y="1028325"/>
            <a:ext cx="2131500" cy="3968100"/>
          </a:xfrm>
          <a:prstGeom prst="rect">
            <a:avLst/>
          </a:prstGeom>
          <a:noFill/>
          <a:ln>
            <a:noFill/>
          </a:ln>
        </p:spPr>
        <p:txBody>
          <a:bodyPr anchorCtr="0" anchor="t" bIns="91425" lIns="91425" spcFirstLastPara="1" rIns="91425" wrap="square" tIns="91425">
            <a:spAutoFit/>
          </a:bodyPr>
          <a:lstStyle>
            <a:lvl1pPr indent="-292100" lvl="0" marL="457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1pPr>
            <a:lvl2pPr indent="-292100" lvl="1" marL="914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2pPr>
            <a:lvl3pPr indent="-292100" lvl="2" marL="1371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3pPr>
            <a:lvl4pPr indent="-292100" lvl="3" marL="1828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4pPr>
            <a:lvl5pPr indent="-292100" lvl="4" marL="22860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5pPr>
            <a:lvl6pPr indent="-292100" lvl="5" marL="2743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6pPr>
            <a:lvl7pPr indent="-292100" lvl="6" marL="3200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7pPr>
            <a:lvl8pPr indent="-292100" lvl="7" marL="3657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8pPr>
            <a:lvl9pPr indent="-292100" lvl="8" marL="4114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9pPr>
          </a:lstStyle>
          <a:p/>
        </p:txBody>
      </p:sp>
      <p:sp>
        <p:nvSpPr>
          <p:cNvPr id="92" name="Google Shape;92;p16"/>
          <p:cNvSpPr txBox="1"/>
          <p:nvPr>
            <p:ph idx="2" type="subTitle"/>
          </p:nvPr>
        </p:nvSpPr>
        <p:spPr>
          <a:xfrm>
            <a:off x="338700" y="222550"/>
            <a:ext cx="2131500" cy="520200"/>
          </a:xfrm>
          <a:prstGeom prst="rect">
            <a:avLst/>
          </a:prstGeom>
          <a:noFill/>
          <a:ln>
            <a:noFill/>
          </a:ln>
        </p:spPr>
        <p:txBody>
          <a:bodyPr anchorCtr="0" anchor="t" bIns="91425" lIns="91425" spcFirstLastPara="1" rIns="0" wrap="square" tIns="91425">
            <a:spAutoFit/>
          </a:bodyPr>
          <a:lstStyle>
            <a:lvl1pPr lvl="0" rtl="0">
              <a:spcBef>
                <a:spcPts val="0"/>
              </a:spcBef>
              <a:spcAft>
                <a:spcPts val="0"/>
              </a:spcAft>
              <a:buClr>
                <a:schemeClr val="dk1"/>
              </a:buClr>
              <a:buSzPts val="1800"/>
              <a:buFont typeface="Karla SemiBold"/>
              <a:buNone/>
              <a:defRPr sz="1800">
                <a:solidFill>
                  <a:schemeClr val="dk1"/>
                </a:solidFill>
                <a:latin typeface="Karla SemiBold"/>
                <a:ea typeface="Karla SemiBold"/>
                <a:cs typeface="Karla SemiBold"/>
                <a:sym typeface="Karla SemiBold"/>
              </a:defRPr>
            </a:lvl1pPr>
            <a:lvl2pPr lvl="1" rtl="0">
              <a:spcBef>
                <a:spcPts val="0"/>
              </a:spcBef>
              <a:spcAft>
                <a:spcPts val="0"/>
              </a:spcAft>
              <a:buSzPts val="1800"/>
              <a:buFont typeface="Karla SemiBold"/>
              <a:buNone/>
              <a:defRPr sz="1800">
                <a:latin typeface="Karla SemiBold"/>
                <a:ea typeface="Karla SemiBold"/>
                <a:cs typeface="Karla SemiBold"/>
                <a:sym typeface="Karla SemiBold"/>
              </a:defRPr>
            </a:lvl2pPr>
            <a:lvl3pPr lvl="2" rtl="0">
              <a:spcBef>
                <a:spcPts val="0"/>
              </a:spcBef>
              <a:spcAft>
                <a:spcPts val="0"/>
              </a:spcAft>
              <a:buSzPts val="1800"/>
              <a:buFont typeface="Karla SemiBold"/>
              <a:buNone/>
              <a:defRPr sz="1800">
                <a:latin typeface="Karla SemiBold"/>
                <a:ea typeface="Karla SemiBold"/>
                <a:cs typeface="Karla SemiBold"/>
                <a:sym typeface="Karla SemiBold"/>
              </a:defRPr>
            </a:lvl3pPr>
            <a:lvl4pPr lvl="3" rtl="0">
              <a:spcBef>
                <a:spcPts val="0"/>
              </a:spcBef>
              <a:spcAft>
                <a:spcPts val="0"/>
              </a:spcAft>
              <a:buSzPts val="1800"/>
              <a:buFont typeface="Karla SemiBold"/>
              <a:buNone/>
              <a:defRPr sz="1800">
                <a:latin typeface="Karla SemiBold"/>
                <a:ea typeface="Karla SemiBold"/>
                <a:cs typeface="Karla SemiBold"/>
                <a:sym typeface="Karla SemiBold"/>
              </a:defRPr>
            </a:lvl4pPr>
            <a:lvl5pPr lvl="4" rtl="0">
              <a:spcBef>
                <a:spcPts val="0"/>
              </a:spcBef>
              <a:spcAft>
                <a:spcPts val="0"/>
              </a:spcAft>
              <a:buSzPts val="1800"/>
              <a:buFont typeface="Karla SemiBold"/>
              <a:buNone/>
              <a:defRPr sz="1800">
                <a:latin typeface="Karla SemiBold"/>
                <a:ea typeface="Karla SemiBold"/>
                <a:cs typeface="Karla SemiBold"/>
                <a:sym typeface="Karla SemiBold"/>
              </a:defRPr>
            </a:lvl5pPr>
            <a:lvl6pPr lvl="5" rtl="0">
              <a:spcBef>
                <a:spcPts val="0"/>
              </a:spcBef>
              <a:spcAft>
                <a:spcPts val="0"/>
              </a:spcAft>
              <a:buSzPts val="1800"/>
              <a:buFont typeface="Karla SemiBold"/>
              <a:buNone/>
              <a:defRPr sz="1800">
                <a:latin typeface="Karla SemiBold"/>
                <a:ea typeface="Karla SemiBold"/>
                <a:cs typeface="Karla SemiBold"/>
                <a:sym typeface="Karla SemiBold"/>
              </a:defRPr>
            </a:lvl6pPr>
            <a:lvl7pPr lvl="6" rtl="0">
              <a:spcBef>
                <a:spcPts val="0"/>
              </a:spcBef>
              <a:spcAft>
                <a:spcPts val="0"/>
              </a:spcAft>
              <a:buSzPts val="1800"/>
              <a:buFont typeface="Karla SemiBold"/>
              <a:buNone/>
              <a:defRPr sz="1800">
                <a:latin typeface="Karla SemiBold"/>
                <a:ea typeface="Karla SemiBold"/>
                <a:cs typeface="Karla SemiBold"/>
                <a:sym typeface="Karla SemiBold"/>
              </a:defRPr>
            </a:lvl7pPr>
            <a:lvl8pPr lvl="7" rtl="0">
              <a:spcBef>
                <a:spcPts val="0"/>
              </a:spcBef>
              <a:spcAft>
                <a:spcPts val="0"/>
              </a:spcAft>
              <a:buSzPts val="1800"/>
              <a:buFont typeface="Karla SemiBold"/>
              <a:buNone/>
              <a:defRPr sz="1800">
                <a:latin typeface="Karla SemiBold"/>
                <a:ea typeface="Karla SemiBold"/>
                <a:cs typeface="Karla SemiBold"/>
                <a:sym typeface="Karla SemiBold"/>
              </a:defRPr>
            </a:lvl8pPr>
            <a:lvl9pPr lvl="8" rtl="0">
              <a:spcBef>
                <a:spcPts val="0"/>
              </a:spcBef>
              <a:spcAft>
                <a:spcPts val="0"/>
              </a:spcAft>
              <a:buSzPts val="1800"/>
              <a:buFont typeface="Karla SemiBold"/>
              <a:buNone/>
              <a:defRPr sz="1800">
                <a:latin typeface="Karla SemiBold"/>
                <a:ea typeface="Karla SemiBold"/>
                <a:cs typeface="Karla SemiBold"/>
                <a:sym typeface="Karla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melon bg)">
  <p:cSld name="TITLE_1_1_1_1_1_1_1_1">
    <p:bg>
      <p:bgPr>
        <a:solidFill>
          <a:schemeClr val="accent1"/>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338700" y="1054550"/>
            <a:ext cx="6868500" cy="2365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95" name="Google Shape;95;p17"/>
          <p:cNvSpPr txBox="1"/>
          <p:nvPr>
            <p:ph idx="1" type="subTitle"/>
          </p:nvPr>
        </p:nvSpPr>
        <p:spPr>
          <a:xfrm>
            <a:off x="338700" y="3663125"/>
            <a:ext cx="5022900" cy="811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96" name="Google Shape;96;p17"/>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97" name="Google Shape;97;p17"/>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98" name="Google Shape;98;p17"/>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99" name="Google Shape;99;p17"/>
          <p:cNvSpPr txBox="1"/>
          <p:nvPr>
            <p:ph idx="2"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clay bg)">
  <p:cSld name="TITLE_1_1_1_1_1_1_1_1_1">
    <p:bg>
      <p:bgPr>
        <a:solidFill>
          <a:schemeClr val="accent4"/>
        </a:solidFill>
      </p:bgPr>
    </p:bg>
    <p:spTree>
      <p:nvGrpSpPr>
        <p:cNvPr id="100" name="Shape 100"/>
        <p:cNvGrpSpPr/>
        <p:nvPr/>
      </p:nvGrpSpPr>
      <p:grpSpPr>
        <a:xfrm>
          <a:off x="0" y="0"/>
          <a:ext cx="0" cy="0"/>
          <a:chOff x="0" y="0"/>
          <a:chExt cx="0" cy="0"/>
        </a:xfrm>
      </p:grpSpPr>
      <p:pic>
        <p:nvPicPr>
          <p:cNvPr id="101" name="Google Shape;101;p18"/>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02" name="Google Shape;102;p18"/>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03" name="Google Shape;103;p18"/>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104" name="Google Shape;104;p18"/>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105" name="Google Shape;105;p18"/>
          <p:cNvSpPr txBox="1"/>
          <p:nvPr>
            <p:ph type="title"/>
          </p:nvPr>
        </p:nvSpPr>
        <p:spPr>
          <a:xfrm>
            <a:off x="338700" y="1054550"/>
            <a:ext cx="6868500" cy="2365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106" name="Google Shape;106;p18"/>
          <p:cNvSpPr txBox="1"/>
          <p:nvPr>
            <p:ph idx="2" type="subTitle"/>
          </p:nvPr>
        </p:nvSpPr>
        <p:spPr>
          <a:xfrm>
            <a:off x="338700" y="3663125"/>
            <a:ext cx="5022900" cy="811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vocado bg)">
  <p:cSld name="TITLE_1_1_1_1_1_1_1_1_1_1">
    <p:bg>
      <p:bgPr>
        <a:solidFill>
          <a:schemeClr val="accent2"/>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338700" y="1054550"/>
            <a:ext cx="6868500" cy="2365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109" name="Google Shape;109;p19"/>
          <p:cNvSpPr txBox="1"/>
          <p:nvPr>
            <p:ph idx="1" type="subTitle"/>
          </p:nvPr>
        </p:nvSpPr>
        <p:spPr>
          <a:xfrm>
            <a:off x="338700" y="3656175"/>
            <a:ext cx="5022900" cy="811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110" name="Google Shape;110;p19"/>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11" name="Google Shape;111;p19"/>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12" name="Google Shape;112;p19"/>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113" name="Google Shape;113;p19"/>
          <p:cNvSpPr txBox="1"/>
          <p:nvPr>
            <p:ph idx="2"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gave bg)">
  <p:cSld name="TITLE_1_1_1_1_1_1_1_1_1_1_1">
    <p:bg>
      <p:bgPr>
        <a:solidFill>
          <a:schemeClr val="accent3"/>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338700" y="1054550"/>
            <a:ext cx="6868500" cy="2365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116" name="Google Shape;116;p20"/>
          <p:cNvSpPr txBox="1"/>
          <p:nvPr>
            <p:ph idx="1" type="subTitle"/>
          </p:nvPr>
        </p:nvSpPr>
        <p:spPr>
          <a:xfrm>
            <a:off x="338700" y="3656175"/>
            <a:ext cx="5022900" cy="8118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117" name="Google Shape;117;p20"/>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18" name="Google Shape;118;p20"/>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19" name="Google Shape;119;p20"/>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120" name="Google Shape;120;p20"/>
          <p:cNvSpPr txBox="1"/>
          <p:nvPr>
            <p:ph idx="2"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jade bg)">
  <p:cSld name="TITLE_1">
    <p:bg>
      <p:bgPr>
        <a:solidFill>
          <a:schemeClr val="dk1"/>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4" name="Google Shape;14;p3"/>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lt1"/>
                </a:solidFill>
                <a:latin typeface="Karla"/>
                <a:ea typeface="Karla"/>
                <a:cs typeface="Karla"/>
                <a:sym typeface="Karla"/>
              </a:rPr>
              <a:t>‹#›</a:t>
            </a:fld>
            <a:endParaRPr sz="800">
              <a:solidFill>
                <a:schemeClr val="lt1"/>
              </a:solidFill>
              <a:latin typeface="Karla"/>
              <a:ea typeface="Karla"/>
              <a:cs typeface="Karla"/>
              <a:sym typeface="Karla"/>
            </a:endParaRPr>
          </a:p>
        </p:txBody>
      </p:sp>
      <p:sp>
        <p:nvSpPr>
          <p:cNvPr id="15" name="Google Shape;15;p3"/>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
        <p:nvSpPr>
          <p:cNvPr id="16" name="Google Shape;16;p3"/>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17" name="Google Shape;17;p3"/>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melon bg)">
  <p:cSld name="TITLE_1_1_1_1_1_1_1_1_1_1_1_1">
    <p:bg>
      <p:bgPr>
        <a:solidFill>
          <a:schemeClr val="accent1"/>
        </a:solidFill>
      </p:bgPr>
    </p:bg>
    <p:spTree>
      <p:nvGrpSpPr>
        <p:cNvPr id="121" name="Shape 121"/>
        <p:cNvGrpSpPr/>
        <p:nvPr/>
      </p:nvGrpSpPr>
      <p:grpSpPr>
        <a:xfrm>
          <a:off x="0" y="0"/>
          <a:ext cx="0" cy="0"/>
          <a:chOff x="0" y="0"/>
          <a:chExt cx="0" cy="0"/>
        </a:xfrm>
      </p:grpSpPr>
      <p:sp>
        <p:nvSpPr>
          <p:cNvPr id="122" name="Google Shape;122;p21"/>
          <p:cNvSpPr txBox="1"/>
          <p:nvPr/>
        </p:nvSpPr>
        <p:spPr>
          <a:xfrm>
            <a:off x="8727625" y="4810950"/>
            <a:ext cx="3531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23" name="Google Shape;123;p21"/>
          <p:cNvSpPr txBox="1"/>
          <p:nvPr/>
        </p:nvSpPr>
        <p:spPr>
          <a:xfrm>
            <a:off x="6185200" y="4790400"/>
            <a:ext cx="2591100" cy="353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None/>
            </a:pPr>
            <a:r>
              <a:rPr lang="en" sz="800">
                <a:solidFill>
                  <a:schemeClr val="dk1"/>
                </a:solidFill>
                <a:latin typeface="Karla"/>
                <a:ea typeface="Karla"/>
                <a:cs typeface="Karla"/>
                <a:sym typeface="Karla"/>
              </a:rPr>
              <a:t>One Medical Proprietary &amp; Confidential</a:t>
            </a:r>
            <a:endParaRPr sz="1300">
              <a:solidFill>
                <a:schemeClr val="dk1"/>
              </a:solidFill>
              <a:latin typeface="Karla"/>
              <a:ea typeface="Karla"/>
              <a:cs typeface="Karla"/>
              <a:sym typeface="Karla"/>
            </a:endParaRPr>
          </a:p>
          <a:p>
            <a:pPr indent="0" lvl="0" marL="0" rtl="0" algn="r">
              <a:lnSpc>
                <a:spcPct val="100000"/>
              </a:lnSpc>
              <a:spcBef>
                <a:spcPts val="0"/>
              </a:spcBef>
              <a:spcAft>
                <a:spcPts val="0"/>
              </a:spcAft>
              <a:buNone/>
            </a:pPr>
            <a:r>
              <a:t/>
            </a:r>
            <a:endParaRPr sz="800">
              <a:solidFill>
                <a:schemeClr val="dk1"/>
              </a:solidFill>
              <a:latin typeface="Karla"/>
              <a:ea typeface="Karla"/>
              <a:cs typeface="Karla"/>
              <a:sym typeface="Karla"/>
            </a:endParaRPr>
          </a:p>
        </p:txBody>
      </p:sp>
      <p:pic>
        <p:nvPicPr>
          <p:cNvPr id="124" name="Google Shape;124;p21"/>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25" name="Google Shape;125;p21"/>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126" name="Google Shape;126;p21"/>
          <p:cNvSpPr txBox="1"/>
          <p:nvPr>
            <p:ph idx="2" type="body"/>
          </p:nvPr>
        </p:nvSpPr>
        <p:spPr>
          <a:xfrm>
            <a:off x="338700" y="813925"/>
            <a:ext cx="8091000" cy="4106400"/>
          </a:xfrm>
          <a:prstGeom prst="rect">
            <a:avLst/>
          </a:prstGeom>
          <a:noFill/>
          <a:ln>
            <a:noFill/>
          </a:ln>
        </p:spPr>
        <p:txBody>
          <a:bodyPr anchorCtr="0" anchor="t" bIns="91425" lIns="91425" spcFirstLastPara="1" rIns="91425" wrap="square" tIns="91425">
            <a:sp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clay bg)">
  <p:cSld name="TITLE_1_1_1_1_1_1_1_1_1_1_1_1_1">
    <p:bg>
      <p:bgPr>
        <a:solidFill>
          <a:schemeClr val="accent4"/>
        </a:solidFill>
      </p:bgPr>
    </p:bg>
    <p:spTree>
      <p:nvGrpSpPr>
        <p:cNvPr id="127" name="Shape 127"/>
        <p:cNvGrpSpPr/>
        <p:nvPr/>
      </p:nvGrpSpPr>
      <p:grpSpPr>
        <a:xfrm>
          <a:off x="0" y="0"/>
          <a:ext cx="0" cy="0"/>
          <a:chOff x="0" y="0"/>
          <a:chExt cx="0" cy="0"/>
        </a:xfrm>
      </p:grpSpPr>
      <p:sp>
        <p:nvSpPr>
          <p:cNvPr id="128" name="Google Shape;128;p22"/>
          <p:cNvSpPr txBox="1"/>
          <p:nvPr/>
        </p:nvSpPr>
        <p:spPr>
          <a:xfrm>
            <a:off x="8727625" y="4810950"/>
            <a:ext cx="3531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29" name="Google Shape;129;p22"/>
          <p:cNvSpPr txBox="1"/>
          <p:nvPr/>
        </p:nvSpPr>
        <p:spPr>
          <a:xfrm>
            <a:off x="6185200" y="4790400"/>
            <a:ext cx="2591100" cy="353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None/>
            </a:pPr>
            <a:r>
              <a:rPr lang="en" sz="800">
                <a:solidFill>
                  <a:schemeClr val="dk1"/>
                </a:solidFill>
                <a:latin typeface="Karla"/>
                <a:ea typeface="Karla"/>
                <a:cs typeface="Karla"/>
                <a:sym typeface="Karla"/>
              </a:rPr>
              <a:t>One Medical Proprietary &amp; Confidential</a:t>
            </a:r>
            <a:endParaRPr sz="1300">
              <a:solidFill>
                <a:schemeClr val="dk1"/>
              </a:solidFill>
              <a:latin typeface="Karla"/>
              <a:ea typeface="Karla"/>
              <a:cs typeface="Karla"/>
              <a:sym typeface="Karla"/>
            </a:endParaRPr>
          </a:p>
          <a:p>
            <a:pPr indent="0" lvl="0" marL="0" rtl="0" algn="r">
              <a:lnSpc>
                <a:spcPct val="100000"/>
              </a:lnSpc>
              <a:spcBef>
                <a:spcPts val="0"/>
              </a:spcBef>
              <a:spcAft>
                <a:spcPts val="0"/>
              </a:spcAft>
              <a:buNone/>
            </a:pPr>
            <a:r>
              <a:t/>
            </a:r>
            <a:endParaRPr sz="800">
              <a:solidFill>
                <a:schemeClr val="dk1"/>
              </a:solidFill>
              <a:latin typeface="Karla"/>
              <a:ea typeface="Karla"/>
              <a:cs typeface="Karla"/>
              <a:sym typeface="Karla"/>
            </a:endParaRPr>
          </a:p>
        </p:txBody>
      </p:sp>
      <p:pic>
        <p:nvPicPr>
          <p:cNvPr id="130" name="Google Shape;130;p22"/>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31" name="Google Shape;131;p22"/>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132" name="Google Shape;132;p22"/>
          <p:cNvSpPr txBox="1"/>
          <p:nvPr>
            <p:ph idx="2" type="body"/>
          </p:nvPr>
        </p:nvSpPr>
        <p:spPr>
          <a:xfrm>
            <a:off x="338700" y="813925"/>
            <a:ext cx="8091000" cy="4106400"/>
          </a:xfrm>
          <a:prstGeom prst="rect">
            <a:avLst/>
          </a:prstGeom>
          <a:noFill/>
          <a:ln>
            <a:noFill/>
          </a:ln>
        </p:spPr>
        <p:txBody>
          <a:bodyPr anchorCtr="0" anchor="t" bIns="91425" lIns="91425" spcFirstLastPara="1" rIns="91425" wrap="square" tIns="91425">
            <a:sp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avocado bg)">
  <p:cSld name="TITLE_1_1_1_1_1_1_1_1_1_1_1_1_1_1">
    <p:bg>
      <p:bgPr>
        <a:solidFill>
          <a:schemeClr val="accent2"/>
        </a:solidFill>
      </p:bgPr>
    </p:bg>
    <p:spTree>
      <p:nvGrpSpPr>
        <p:cNvPr id="133" name="Shape 133"/>
        <p:cNvGrpSpPr/>
        <p:nvPr/>
      </p:nvGrpSpPr>
      <p:grpSpPr>
        <a:xfrm>
          <a:off x="0" y="0"/>
          <a:ext cx="0" cy="0"/>
          <a:chOff x="0" y="0"/>
          <a:chExt cx="0" cy="0"/>
        </a:xfrm>
      </p:grpSpPr>
      <p:sp>
        <p:nvSpPr>
          <p:cNvPr id="134" name="Google Shape;134;p23"/>
          <p:cNvSpPr txBox="1"/>
          <p:nvPr/>
        </p:nvSpPr>
        <p:spPr>
          <a:xfrm>
            <a:off x="8727625" y="4810950"/>
            <a:ext cx="3531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35" name="Google Shape;135;p23"/>
          <p:cNvSpPr txBox="1"/>
          <p:nvPr/>
        </p:nvSpPr>
        <p:spPr>
          <a:xfrm>
            <a:off x="6185200" y="4790400"/>
            <a:ext cx="2591100" cy="353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None/>
            </a:pPr>
            <a:r>
              <a:rPr lang="en" sz="800">
                <a:solidFill>
                  <a:schemeClr val="dk1"/>
                </a:solidFill>
                <a:latin typeface="Karla"/>
                <a:ea typeface="Karla"/>
                <a:cs typeface="Karla"/>
                <a:sym typeface="Karla"/>
              </a:rPr>
              <a:t>One Medical Proprietary &amp; Confidential</a:t>
            </a:r>
            <a:endParaRPr sz="1300">
              <a:solidFill>
                <a:schemeClr val="dk1"/>
              </a:solidFill>
              <a:latin typeface="Karla"/>
              <a:ea typeface="Karla"/>
              <a:cs typeface="Karla"/>
              <a:sym typeface="Karla"/>
            </a:endParaRPr>
          </a:p>
          <a:p>
            <a:pPr indent="0" lvl="0" marL="0" rtl="0" algn="r">
              <a:lnSpc>
                <a:spcPct val="100000"/>
              </a:lnSpc>
              <a:spcBef>
                <a:spcPts val="0"/>
              </a:spcBef>
              <a:spcAft>
                <a:spcPts val="0"/>
              </a:spcAft>
              <a:buNone/>
            </a:pPr>
            <a:r>
              <a:t/>
            </a:r>
            <a:endParaRPr sz="800">
              <a:solidFill>
                <a:schemeClr val="dk1"/>
              </a:solidFill>
              <a:latin typeface="Karla"/>
              <a:ea typeface="Karla"/>
              <a:cs typeface="Karla"/>
              <a:sym typeface="Karla"/>
            </a:endParaRPr>
          </a:p>
        </p:txBody>
      </p:sp>
      <p:pic>
        <p:nvPicPr>
          <p:cNvPr id="136" name="Google Shape;136;p23"/>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37" name="Google Shape;137;p23"/>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138" name="Google Shape;138;p23"/>
          <p:cNvSpPr txBox="1"/>
          <p:nvPr>
            <p:ph idx="2" type="body"/>
          </p:nvPr>
        </p:nvSpPr>
        <p:spPr>
          <a:xfrm>
            <a:off x="338700" y="813925"/>
            <a:ext cx="8091000" cy="4106400"/>
          </a:xfrm>
          <a:prstGeom prst="rect">
            <a:avLst/>
          </a:prstGeom>
          <a:noFill/>
          <a:ln>
            <a:noFill/>
          </a:ln>
        </p:spPr>
        <p:txBody>
          <a:bodyPr anchorCtr="0" anchor="t" bIns="91425" lIns="91425" spcFirstLastPara="1" rIns="91425" wrap="square" tIns="91425">
            <a:sp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agave bg)">
  <p:cSld name="TITLE_1_1_1_1_1_1_1_1_1_1_1_1_1_1_1">
    <p:bg>
      <p:bgPr>
        <a:solidFill>
          <a:schemeClr val="accent3"/>
        </a:solidFill>
      </p:bgPr>
    </p:bg>
    <p:spTree>
      <p:nvGrpSpPr>
        <p:cNvPr id="139" name="Shape 139"/>
        <p:cNvGrpSpPr/>
        <p:nvPr/>
      </p:nvGrpSpPr>
      <p:grpSpPr>
        <a:xfrm>
          <a:off x="0" y="0"/>
          <a:ext cx="0" cy="0"/>
          <a:chOff x="0" y="0"/>
          <a:chExt cx="0" cy="0"/>
        </a:xfrm>
      </p:grpSpPr>
      <p:pic>
        <p:nvPicPr>
          <p:cNvPr id="140" name="Google Shape;140;p24"/>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41" name="Google Shape;141;p24"/>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142" name="Google Shape;142;p24"/>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143" name="Google Shape;143;p24"/>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144" name="Google Shape;144;p24"/>
          <p:cNvSpPr txBox="1"/>
          <p:nvPr>
            <p:ph idx="2" type="body"/>
          </p:nvPr>
        </p:nvSpPr>
        <p:spPr>
          <a:xfrm>
            <a:off x="338700" y="813925"/>
            <a:ext cx="8091000" cy="4106400"/>
          </a:xfrm>
          <a:prstGeom prst="rect">
            <a:avLst/>
          </a:prstGeom>
          <a:noFill/>
          <a:ln>
            <a:noFill/>
          </a:ln>
        </p:spPr>
        <p:txBody>
          <a:bodyPr anchorCtr="0" anchor="t" bIns="91425" lIns="91425" spcFirstLastPara="1" rIns="91425" wrap="square" tIns="91425">
            <a:spAutoFit/>
          </a:bodyPr>
          <a:lstStyle>
            <a:lvl1pPr indent="-317500" lvl="0" marL="4572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CUSTOM">
    <p:spTree>
      <p:nvGrpSpPr>
        <p:cNvPr id="145" name="Shape 14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footer/atom)">
  <p:cSld name="CUSTOM_1">
    <p:bg>
      <p:bgPr>
        <a:solidFill>
          <a:schemeClr val="lt1"/>
        </a:solidFill>
      </p:bgPr>
    </p:bg>
    <p:spTree>
      <p:nvGrpSpPr>
        <p:cNvPr id="146" name="Shape 146"/>
        <p:cNvGrpSpPr/>
        <p:nvPr/>
      </p:nvGrpSpPr>
      <p:grpSpPr>
        <a:xfrm>
          <a:off x="0" y="0"/>
          <a:ext cx="0" cy="0"/>
          <a:chOff x="0" y="0"/>
          <a:chExt cx="0" cy="0"/>
        </a:xfrm>
      </p:grpSpPr>
      <p:pic>
        <p:nvPicPr>
          <p:cNvPr id="147" name="Google Shape;147;p26"/>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48" name="Google Shape;148;p26"/>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149" name="Google Shape;149;p26"/>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white footer only)">
  <p:cSld name="CUSTOM_1_2">
    <p:bg>
      <p:bgPr>
        <a:solidFill>
          <a:schemeClr val="lt1"/>
        </a:solidFill>
      </p:bgPr>
    </p:bg>
    <p:spTree>
      <p:nvGrpSpPr>
        <p:cNvPr id="150" name="Shape 150"/>
        <p:cNvGrpSpPr/>
        <p:nvPr/>
      </p:nvGrpSpPr>
      <p:grpSpPr>
        <a:xfrm>
          <a:off x="0" y="0"/>
          <a:ext cx="0" cy="0"/>
          <a:chOff x="0" y="0"/>
          <a:chExt cx="0" cy="0"/>
        </a:xfrm>
      </p:grpSpPr>
      <p:sp>
        <p:nvSpPr>
          <p:cNvPr id="151" name="Google Shape;151;p27"/>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lt1"/>
                </a:solidFill>
                <a:latin typeface="Karla"/>
                <a:ea typeface="Karla"/>
                <a:cs typeface="Karla"/>
                <a:sym typeface="Karla"/>
              </a:rPr>
              <a:t>‹#›</a:t>
            </a:fld>
            <a:endParaRPr sz="800">
              <a:solidFill>
                <a:schemeClr val="lt1"/>
              </a:solidFill>
              <a:latin typeface="Karla"/>
              <a:ea typeface="Karla"/>
              <a:cs typeface="Karla"/>
              <a:sym typeface="Karla"/>
            </a:endParaRPr>
          </a:p>
        </p:txBody>
      </p:sp>
      <p:sp>
        <p:nvSpPr>
          <p:cNvPr id="152" name="Google Shape;152;p27"/>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white bg, header only)">
  <p:cSld name="CUSTOM_1_1">
    <p:bg>
      <p:bgPr>
        <a:solidFill>
          <a:schemeClr val="lt1"/>
        </a:solidFill>
      </p:bgPr>
    </p:bg>
    <p:spTree>
      <p:nvGrpSpPr>
        <p:cNvPr id="153" name="Shape 153"/>
        <p:cNvGrpSpPr/>
        <p:nvPr/>
      </p:nvGrpSpPr>
      <p:grpSpPr>
        <a:xfrm>
          <a:off x="0" y="0"/>
          <a:ext cx="0" cy="0"/>
          <a:chOff x="0" y="0"/>
          <a:chExt cx="0" cy="0"/>
        </a:xfrm>
      </p:grpSpPr>
      <p:pic>
        <p:nvPicPr>
          <p:cNvPr id="154" name="Google Shape;154;p28"/>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55" name="Google Shape;155;p28"/>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156" name="Google Shape;156;p28"/>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
        <p:nvSpPr>
          <p:cNvPr id="157" name="Google Shape;157;p28"/>
          <p:cNvSpPr txBox="1"/>
          <p:nvPr>
            <p:ph idx="1" type="subTitle"/>
          </p:nvPr>
        </p:nvSpPr>
        <p:spPr>
          <a:xfrm>
            <a:off x="338700" y="222550"/>
            <a:ext cx="8205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bg)" type="title">
  <p:cSld name="TITLE">
    <p:bg>
      <p:bgPr>
        <a:solidFill>
          <a:schemeClr val="lt1"/>
        </a:solidFill>
      </p:bgPr>
    </p:bg>
    <p:spTree>
      <p:nvGrpSpPr>
        <p:cNvPr id="159" name="Shape 159"/>
        <p:cNvGrpSpPr/>
        <p:nvPr/>
      </p:nvGrpSpPr>
      <p:grpSpPr>
        <a:xfrm>
          <a:off x="0" y="0"/>
          <a:ext cx="0" cy="0"/>
          <a:chOff x="0" y="0"/>
          <a:chExt cx="0" cy="0"/>
        </a:xfrm>
      </p:grpSpPr>
      <p:pic>
        <p:nvPicPr>
          <p:cNvPr id="160" name="Google Shape;160;p30"/>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61" name="Google Shape;161;p30"/>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162" name="Google Shape;162;p30"/>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
        <p:nvSpPr>
          <p:cNvPr id="163" name="Google Shape;163;p30"/>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000"/>
              <a:buFont typeface="Karla"/>
              <a:buNone/>
              <a:defRPr b="1" sz="4000">
                <a:solidFill>
                  <a:schemeClr val="dk1"/>
                </a:solidFill>
                <a:latin typeface="Karla"/>
                <a:ea typeface="Karla"/>
                <a:cs typeface="Karla"/>
                <a:sym typeface="Karla"/>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64" name="Google Shape;164;p30"/>
          <p:cNvSpPr txBox="1"/>
          <p:nvPr>
            <p:ph idx="1" type="subTitle"/>
          </p:nvPr>
        </p:nvSpPr>
        <p:spPr>
          <a:xfrm>
            <a:off x="313500" y="4594438"/>
            <a:ext cx="58971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1pPr>
            <a:lvl2pPr lvl="1"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jade bg)">
  <p:cSld name="TITLE_1">
    <p:bg>
      <p:bgPr>
        <a:solidFill>
          <a:schemeClr val="dk1"/>
        </a:solidFill>
      </p:bgPr>
    </p:bg>
    <p:spTree>
      <p:nvGrpSpPr>
        <p:cNvPr id="165" name="Shape 165"/>
        <p:cNvGrpSpPr/>
        <p:nvPr/>
      </p:nvGrpSpPr>
      <p:grpSpPr>
        <a:xfrm>
          <a:off x="0" y="0"/>
          <a:ext cx="0" cy="0"/>
          <a:chOff x="0" y="0"/>
          <a:chExt cx="0" cy="0"/>
        </a:xfrm>
      </p:grpSpPr>
      <p:pic>
        <p:nvPicPr>
          <p:cNvPr id="166" name="Google Shape;166;p31"/>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67" name="Google Shape;167;p31"/>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lt1"/>
                </a:solidFill>
                <a:latin typeface="Karla"/>
                <a:ea typeface="Karla"/>
                <a:cs typeface="Karla"/>
                <a:sym typeface="Karla"/>
              </a:rPr>
              <a:t>‹#›</a:t>
            </a:fld>
            <a:endParaRPr sz="800">
              <a:solidFill>
                <a:schemeClr val="lt1"/>
              </a:solidFill>
              <a:latin typeface="Karla"/>
              <a:ea typeface="Karla"/>
              <a:cs typeface="Karla"/>
              <a:sym typeface="Karla"/>
            </a:endParaRPr>
          </a:p>
        </p:txBody>
      </p:sp>
      <p:sp>
        <p:nvSpPr>
          <p:cNvPr id="168" name="Google Shape;168;p31"/>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
        <p:nvSpPr>
          <p:cNvPr id="169" name="Google Shape;169;p31"/>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170" name="Google Shape;170;p31"/>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title">
  <p:cSld name="TITLE_1_3">
    <p:bg>
      <p:bgPr>
        <a:solidFill>
          <a:schemeClr val="dk1"/>
        </a:solidFill>
      </p:bgPr>
    </p:bg>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0" name="Google Shape;20;p4"/>
          <p:cNvSpPr txBox="1"/>
          <p:nvPr/>
        </p:nvSpPr>
        <p:spPr>
          <a:xfrm>
            <a:off x="313500" y="2307725"/>
            <a:ext cx="56466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Title Slides</a:t>
            </a:r>
            <a:endParaRPr b="1" sz="4000">
              <a:solidFill>
                <a:schemeClr val="lt1"/>
              </a:solidFill>
              <a:latin typeface="Karla"/>
              <a:ea typeface="Karla"/>
              <a:cs typeface="Karla"/>
              <a:sym typeface="Karla"/>
            </a:endParaRPr>
          </a:p>
        </p:txBody>
      </p:sp>
      <p:sp>
        <p:nvSpPr>
          <p:cNvPr id="21" name="Google Shape;21;p4"/>
          <p:cNvSpPr txBox="1"/>
          <p:nvPr/>
        </p:nvSpPr>
        <p:spPr>
          <a:xfrm>
            <a:off x="313500" y="4347350"/>
            <a:ext cx="6371100" cy="6771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Karla"/>
                <a:ea typeface="Karla"/>
                <a:cs typeface="Karla"/>
                <a:sym typeface="Karla"/>
              </a:rPr>
              <a:t>Title slides to be used between sections.</a:t>
            </a:r>
            <a:endParaRPr sz="1600">
              <a:solidFill>
                <a:schemeClr val="lt1"/>
              </a:solidFill>
              <a:latin typeface="Karla"/>
              <a:ea typeface="Karla"/>
              <a:cs typeface="Karla"/>
              <a:sym typeface="Karla"/>
            </a:endParaRPr>
          </a:p>
          <a:p>
            <a:pPr indent="0" lvl="0" marL="0" rtl="0" algn="l">
              <a:spcBef>
                <a:spcPts val="0"/>
              </a:spcBef>
              <a:spcAft>
                <a:spcPts val="0"/>
              </a:spcAft>
              <a:buNone/>
            </a:pPr>
            <a:r>
              <a:rPr lang="en" sz="1600">
                <a:solidFill>
                  <a:schemeClr val="lt1"/>
                </a:solidFill>
                <a:latin typeface="Karla"/>
                <a:ea typeface="Karla"/>
                <a:cs typeface="Karla"/>
                <a:sym typeface="Karla"/>
              </a:rPr>
              <a:t>Six color options to choose from, located as layouts in deck theme.</a:t>
            </a:r>
            <a:endParaRPr sz="1600">
              <a:solidFill>
                <a:schemeClr val="lt1"/>
              </a:solidFill>
              <a:latin typeface="Karla"/>
              <a:ea typeface="Karla"/>
              <a:cs typeface="Karla"/>
              <a:sym typeface="Karla"/>
            </a:endParaRPr>
          </a:p>
        </p:txBody>
      </p:sp>
      <p:sp>
        <p:nvSpPr>
          <p:cNvPr id="22" name="Google Shape;22;p4"/>
          <p:cNvSpPr/>
          <p:nvPr/>
        </p:nvSpPr>
        <p:spPr>
          <a:xfrm rot="5400000">
            <a:off x="108300" y="-1083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nvSpPr>
        <p:spPr>
          <a:xfrm rot="-2486721">
            <a:off x="-63519" y="262883"/>
            <a:ext cx="1433589" cy="64633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sp>
        <p:nvSpPr>
          <p:cNvPr id="24" name="Google Shape;24;p4"/>
          <p:cNvSpPr txBox="1"/>
          <p:nvPr/>
        </p:nvSpPr>
        <p:spPr>
          <a:xfrm>
            <a:off x="372775" y="3108125"/>
            <a:ext cx="634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Karla Light"/>
                <a:ea typeface="Karla Light"/>
                <a:cs typeface="Karla Light"/>
                <a:sym typeface="Karla Light"/>
              </a:rPr>
              <a:t>To change color:</a:t>
            </a:r>
            <a:r>
              <a:rPr lang="en" sz="1200">
                <a:solidFill>
                  <a:schemeClr val="lt1"/>
                </a:solidFill>
                <a:latin typeface="Karla"/>
                <a:ea typeface="Karla"/>
                <a:cs typeface="Karla"/>
                <a:sym typeface="Karla"/>
              </a:rPr>
              <a:t> </a:t>
            </a:r>
            <a:r>
              <a:rPr lang="en" sz="1200">
                <a:solidFill>
                  <a:schemeClr val="accent3"/>
                </a:solidFill>
                <a:latin typeface="Karla SemiBold"/>
                <a:ea typeface="Karla SemiBold"/>
                <a:cs typeface="Karla SemiBold"/>
                <a:sym typeface="Karla SemiBold"/>
              </a:rPr>
              <a:t>Slide → Apply layout → TITLE ( </a:t>
            </a:r>
            <a:r>
              <a:rPr lang="en" sz="1200" u="sng">
                <a:solidFill>
                  <a:schemeClr val="accent3"/>
                </a:solidFill>
                <a:latin typeface="Karla SemiBold"/>
                <a:ea typeface="Karla SemiBold"/>
                <a:cs typeface="Karla SemiBold"/>
                <a:sym typeface="Karla SemiBold"/>
              </a:rPr>
              <a:t>     </a:t>
            </a:r>
            <a:r>
              <a:rPr lang="en" sz="1200">
                <a:solidFill>
                  <a:schemeClr val="accent3"/>
                </a:solidFill>
                <a:latin typeface="Karla SemiBold"/>
                <a:ea typeface="Karla SemiBold"/>
                <a:cs typeface="Karla SemiBold"/>
                <a:sym typeface="Karla SemiBold"/>
              </a:rPr>
              <a:t> bg)</a:t>
            </a:r>
            <a:endParaRPr sz="1200">
              <a:solidFill>
                <a:schemeClr val="accent3"/>
              </a:solidFill>
              <a:latin typeface="Karla SemiBold"/>
              <a:ea typeface="Karla SemiBold"/>
              <a:cs typeface="Karla SemiBold"/>
              <a:sym typeface="Karla SemiBold"/>
            </a:endParaRPr>
          </a:p>
        </p:txBody>
      </p:sp>
      <p:sp>
        <p:nvSpPr>
          <p:cNvPr id="25" name="Google Shape;25;p4"/>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title">
  <p:cSld name="TITLE_1_3">
    <p:bg>
      <p:bgPr>
        <a:solidFill>
          <a:schemeClr val="dk1"/>
        </a:solidFill>
      </p:bgPr>
    </p:bg>
    <p:spTree>
      <p:nvGrpSpPr>
        <p:cNvPr id="171" name="Shape 171"/>
        <p:cNvGrpSpPr/>
        <p:nvPr/>
      </p:nvGrpSpPr>
      <p:grpSpPr>
        <a:xfrm>
          <a:off x="0" y="0"/>
          <a:ext cx="0" cy="0"/>
          <a:chOff x="0" y="0"/>
          <a:chExt cx="0" cy="0"/>
        </a:xfrm>
      </p:grpSpPr>
      <p:pic>
        <p:nvPicPr>
          <p:cNvPr id="172" name="Google Shape;172;p32"/>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73" name="Google Shape;173;p32"/>
          <p:cNvSpPr txBox="1"/>
          <p:nvPr/>
        </p:nvSpPr>
        <p:spPr>
          <a:xfrm>
            <a:off x="313500" y="2307725"/>
            <a:ext cx="56466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Title Slides</a:t>
            </a:r>
            <a:endParaRPr b="1" sz="4000">
              <a:solidFill>
                <a:schemeClr val="lt1"/>
              </a:solidFill>
              <a:latin typeface="Karla"/>
              <a:ea typeface="Karla"/>
              <a:cs typeface="Karla"/>
              <a:sym typeface="Karla"/>
            </a:endParaRPr>
          </a:p>
        </p:txBody>
      </p:sp>
      <p:sp>
        <p:nvSpPr>
          <p:cNvPr id="174" name="Google Shape;174;p32"/>
          <p:cNvSpPr txBox="1"/>
          <p:nvPr/>
        </p:nvSpPr>
        <p:spPr>
          <a:xfrm>
            <a:off x="313500" y="4347350"/>
            <a:ext cx="6371100" cy="6771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Karla"/>
                <a:ea typeface="Karla"/>
                <a:cs typeface="Karla"/>
                <a:sym typeface="Karla"/>
              </a:rPr>
              <a:t>Title slides to be used between sections.</a:t>
            </a:r>
            <a:endParaRPr sz="1600">
              <a:solidFill>
                <a:schemeClr val="lt1"/>
              </a:solidFill>
              <a:latin typeface="Karla"/>
              <a:ea typeface="Karla"/>
              <a:cs typeface="Karla"/>
              <a:sym typeface="Karla"/>
            </a:endParaRPr>
          </a:p>
          <a:p>
            <a:pPr indent="0" lvl="0" marL="0" rtl="0" algn="l">
              <a:spcBef>
                <a:spcPts val="0"/>
              </a:spcBef>
              <a:spcAft>
                <a:spcPts val="0"/>
              </a:spcAft>
              <a:buNone/>
            </a:pPr>
            <a:r>
              <a:rPr lang="en" sz="1600">
                <a:solidFill>
                  <a:schemeClr val="lt1"/>
                </a:solidFill>
                <a:latin typeface="Karla"/>
                <a:ea typeface="Karla"/>
                <a:cs typeface="Karla"/>
                <a:sym typeface="Karla"/>
              </a:rPr>
              <a:t>Six color options to choose from, located as layouts in deck theme.</a:t>
            </a:r>
            <a:endParaRPr sz="1600">
              <a:solidFill>
                <a:schemeClr val="lt1"/>
              </a:solidFill>
              <a:latin typeface="Karla"/>
              <a:ea typeface="Karla"/>
              <a:cs typeface="Karla"/>
              <a:sym typeface="Karla"/>
            </a:endParaRPr>
          </a:p>
        </p:txBody>
      </p:sp>
      <p:sp>
        <p:nvSpPr>
          <p:cNvPr id="175" name="Google Shape;175;p32"/>
          <p:cNvSpPr/>
          <p:nvPr/>
        </p:nvSpPr>
        <p:spPr>
          <a:xfrm rot="5400000">
            <a:off x="108300" y="-1083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2"/>
          <p:cNvSpPr txBox="1"/>
          <p:nvPr/>
        </p:nvSpPr>
        <p:spPr>
          <a:xfrm rot="-2486721">
            <a:off x="-63519" y="262883"/>
            <a:ext cx="1433589" cy="64633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sp>
        <p:nvSpPr>
          <p:cNvPr id="177" name="Google Shape;177;p32"/>
          <p:cNvSpPr txBox="1"/>
          <p:nvPr/>
        </p:nvSpPr>
        <p:spPr>
          <a:xfrm>
            <a:off x="372775" y="3108125"/>
            <a:ext cx="634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Karla Light"/>
                <a:ea typeface="Karla Light"/>
                <a:cs typeface="Karla Light"/>
                <a:sym typeface="Karla Light"/>
              </a:rPr>
              <a:t>To change color:</a:t>
            </a:r>
            <a:r>
              <a:rPr lang="en" sz="1200">
                <a:solidFill>
                  <a:schemeClr val="lt1"/>
                </a:solidFill>
                <a:latin typeface="Karla"/>
                <a:ea typeface="Karla"/>
                <a:cs typeface="Karla"/>
                <a:sym typeface="Karla"/>
              </a:rPr>
              <a:t> </a:t>
            </a:r>
            <a:r>
              <a:rPr lang="en" sz="1200">
                <a:solidFill>
                  <a:schemeClr val="accent3"/>
                </a:solidFill>
                <a:latin typeface="Karla SemiBold"/>
                <a:ea typeface="Karla SemiBold"/>
                <a:cs typeface="Karla SemiBold"/>
                <a:sym typeface="Karla SemiBold"/>
              </a:rPr>
              <a:t>Slide → Apply layout → TITLE ( </a:t>
            </a:r>
            <a:r>
              <a:rPr lang="en" sz="1200" u="sng">
                <a:solidFill>
                  <a:schemeClr val="accent3"/>
                </a:solidFill>
                <a:latin typeface="Karla SemiBold"/>
                <a:ea typeface="Karla SemiBold"/>
                <a:cs typeface="Karla SemiBold"/>
                <a:sym typeface="Karla SemiBold"/>
              </a:rPr>
              <a:t>     </a:t>
            </a:r>
            <a:r>
              <a:rPr lang="en" sz="1200">
                <a:solidFill>
                  <a:schemeClr val="accent3"/>
                </a:solidFill>
                <a:latin typeface="Karla SemiBold"/>
                <a:ea typeface="Karla SemiBold"/>
                <a:cs typeface="Karla SemiBold"/>
                <a:sym typeface="Karla SemiBold"/>
              </a:rPr>
              <a:t> bg)</a:t>
            </a:r>
            <a:endParaRPr sz="1200">
              <a:solidFill>
                <a:schemeClr val="accent3"/>
              </a:solidFill>
              <a:latin typeface="Karla SemiBold"/>
              <a:ea typeface="Karla SemiBold"/>
              <a:cs typeface="Karla SemiBold"/>
              <a:sym typeface="Karla SemiBold"/>
            </a:endParaRPr>
          </a:p>
        </p:txBody>
      </p:sp>
      <p:sp>
        <p:nvSpPr>
          <p:cNvPr id="178" name="Google Shape;178;p32"/>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cover">
  <p:cSld name="TITLE_1_3_2">
    <p:bg>
      <p:bgPr>
        <a:solidFill>
          <a:schemeClr val="dk1"/>
        </a:solidFill>
      </p:bgPr>
    </p:bg>
    <p:spTree>
      <p:nvGrpSpPr>
        <p:cNvPr id="179" name="Shape 179"/>
        <p:cNvGrpSpPr/>
        <p:nvPr/>
      </p:nvGrpSpPr>
      <p:grpSpPr>
        <a:xfrm>
          <a:off x="0" y="0"/>
          <a:ext cx="0" cy="0"/>
          <a:chOff x="0" y="0"/>
          <a:chExt cx="0" cy="0"/>
        </a:xfrm>
      </p:grpSpPr>
      <p:sp>
        <p:nvSpPr>
          <p:cNvPr id="180" name="Google Shape;180;p33"/>
          <p:cNvSpPr txBox="1"/>
          <p:nvPr/>
        </p:nvSpPr>
        <p:spPr>
          <a:xfrm>
            <a:off x="313500" y="2307725"/>
            <a:ext cx="62922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One Medical</a:t>
            </a:r>
            <a:endParaRPr b="1" sz="4000">
              <a:solidFill>
                <a:schemeClr val="lt1"/>
              </a:solidFill>
              <a:latin typeface="Karla"/>
              <a:ea typeface="Karla"/>
              <a:cs typeface="Karla"/>
              <a:sym typeface="Karla"/>
            </a:endParaRPr>
          </a:p>
          <a:p>
            <a:pPr indent="0" lvl="0" marL="0" rtl="0" algn="l">
              <a:spcBef>
                <a:spcPts val="0"/>
              </a:spcBef>
              <a:spcAft>
                <a:spcPts val="0"/>
              </a:spcAft>
              <a:buNone/>
            </a:pPr>
            <a:r>
              <a:rPr b="1" lang="en" sz="4000">
                <a:solidFill>
                  <a:schemeClr val="lt1"/>
                </a:solidFill>
                <a:latin typeface="Karla"/>
                <a:ea typeface="Karla"/>
                <a:cs typeface="Karla"/>
                <a:sym typeface="Karla"/>
              </a:rPr>
              <a:t>Master Slide Templates</a:t>
            </a:r>
            <a:endParaRPr b="1" sz="4000">
              <a:solidFill>
                <a:schemeClr val="lt1"/>
              </a:solidFill>
              <a:latin typeface="Karla"/>
              <a:ea typeface="Karla"/>
              <a:cs typeface="Karla"/>
              <a:sym typeface="Karla"/>
            </a:endParaRPr>
          </a:p>
        </p:txBody>
      </p:sp>
      <p:sp>
        <p:nvSpPr>
          <p:cNvPr id="181" name="Google Shape;181;p33"/>
          <p:cNvSpPr/>
          <p:nvPr/>
        </p:nvSpPr>
        <p:spPr>
          <a:xfrm flipH="1" rot="5400000">
            <a:off x="108300" y="34290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txBox="1"/>
          <p:nvPr/>
        </p:nvSpPr>
        <p:spPr>
          <a:xfrm rot="2505062">
            <a:off x="-30546" y="4260028"/>
            <a:ext cx="1433559" cy="64633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pic>
        <p:nvPicPr>
          <p:cNvPr id="183" name="Google Shape;183;p33"/>
          <p:cNvPicPr preferRelativeResize="0"/>
          <p:nvPr/>
        </p:nvPicPr>
        <p:blipFill rotWithShape="1">
          <a:blip r:embed="rId2">
            <a:alphaModFix/>
          </a:blip>
          <a:srcRect b="0" l="0" r="0" t="0"/>
          <a:stretch/>
        </p:blipFill>
        <p:spPr>
          <a:xfrm>
            <a:off x="313497" y="282939"/>
            <a:ext cx="1730281" cy="214800"/>
          </a:xfrm>
          <a:prstGeom prst="rect">
            <a:avLst/>
          </a:prstGeom>
          <a:noFill/>
          <a:ln>
            <a:noFill/>
          </a:ln>
        </p:spPr>
      </p:pic>
      <p:sp>
        <p:nvSpPr>
          <p:cNvPr id="184" name="Google Shape;184;p33"/>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content">
  <p:cSld name="TITLE_1_3_1">
    <p:bg>
      <p:bgPr>
        <a:solidFill>
          <a:schemeClr val="dk1"/>
        </a:solidFill>
      </p:bgPr>
    </p:bg>
    <p:spTree>
      <p:nvGrpSpPr>
        <p:cNvPr id="185" name="Shape 185"/>
        <p:cNvGrpSpPr/>
        <p:nvPr/>
      </p:nvGrpSpPr>
      <p:grpSpPr>
        <a:xfrm>
          <a:off x="0" y="0"/>
          <a:ext cx="0" cy="0"/>
          <a:chOff x="0" y="0"/>
          <a:chExt cx="0" cy="0"/>
        </a:xfrm>
      </p:grpSpPr>
      <p:pic>
        <p:nvPicPr>
          <p:cNvPr id="186" name="Google Shape;186;p34"/>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187" name="Google Shape;187;p34"/>
          <p:cNvSpPr txBox="1"/>
          <p:nvPr/>
        </p:nvSpPr>
        <p:spPr>
          <a:xfrm>
            <a:off x="313500" y="2307725"/>
            <a:ext cx="56466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Content Slides</a:t>
            </a:r>
            <a:endParaRPr b="1" sz="4000">
              <a:solidFill>
                <a:schemeClr val="lt1"/>
              </a:solidFill>
              <a:latin typeface="Karla"/>
              <a:ea typeface="Karla"/>
              <a:cs typeface="Karla"/>
              <a:sym typeface="Karla"/>
            </a:endParaRPr>
          </a:p>
        </p:txBody>
      </p:sp>
      <p:sp>
        <p:nvSpPr>
          <p:cNvPr id="188" name="Google Shape;188;p34"/>
          <p:cNvSpPr txBox="1"/>
          <p:nvPr/>
        </p:nvSpPr>
        <p:spPr>
          <a:xfrm>
            <a:off x="313500" y="4347350"/>
            <a:ext cx="6371100" cy="6771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Karla"/>
                <a:ea typeface="Karla"/>
                <a:cs typeface="Karla"/>
                <a:sym typeface="Karla"/>
              </a:rPr>
              <a:t>Content slides for general content purposes.</a:t>
            </a:r>
            <a:endParaRPr sz="1600">
              <a:solidFill>
                <a:schemeClr val="lt1"/>
              </a:solidFill>
              <a:latin typeface="Karla"/>
              <a:ea typeface="Karla"/>
              <a:cs typeface="Karla"/>
              <a:sym typeface="Karla"/>
            </a:endParaRPr>
          </a:p>
          <a:p>
            <a:pPr indent="0" lvl="0" marL="0" rtl="0" algn="l">
              <a:spcBef>
                <a:spcPts val="0"/>
              </a:spcBef>
              <a:spcAft>
                <a:spcPts val="0"/>
              </a:spcAft>
              <a:buNone/>
            </a:pPr>
            <a:r>
              <a:rPr lang="en" sz="1600">
                <a:solidFill>
                  <a:schemeClr val="lt1"/>
                </a:solidFill>
                <a:latin typeface="Karla"/>
                <a:ea typeface="Karla"/>
                <a:cs typeface="Karla"/>
                <a:sym typeface="Karla"/>
              </a:rPr>
              <a:t>Can be text only or with a visual element.</a:t>
            </a:r>
            <a:endParaRPr sz="1600">
              <a:solidFill>
                <a:schemeClr val="lt1"/>
              </a:solidFill>
              <a:latin typeface="Karla"/>
              <a:ea typeface="Karla"/>
              <a:cs typeface="Karla"/>
              <a:sym typeface="Karla"/>
            </a:endParaRPr>
          </a:p>
        </p:txBody>
      </p:sp>
      <p:sp>
        <p:nvSpPr>
          <p:cNvPr id="189" name="Google Shape;189;p34"/>
          <p:cNvSpPr/>
          <p:nvPr/>
        </p:nvSpPr>
        <p:spPr>
          <a:xfrm rot="5400000">
            <a:off x="108300" y="-1083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4"/>
          <p:cNvSpPr txBox="1"/>
          <p:nvPr/>
        </p:nvSpPr>
        <p:spPr>
          <a:xfrm rot="-2486721">
            <a:off x="-63519" y="262883"/>
            <a:ext cx="1433589" cy="64633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sp>
        <p:nvSpPr>
          <p:cNvPr id="191" name="Google Shape;191;p34"/>
          <p:cNvSpPr txBox="1"/>
          <p:nvPr/>
        </p:nvSpPr>
        <p:spPr>
          <a:xfrm>
            <a:off x="372775" y="3108125"/>
            <a:ext cx="634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Karla Light"/>
                <a:ea typeface="Karla Light"/>
                <a:cs typeface="Karla Light"/>
                <a:sym typeface="Karla Light"/>
              </a:rPr>
              <a:t>To change color:</a:t>
            </a:r>
            <a:r>
              <a:rPr lang="en" sz="1200">
                <a:solidFill>
                  <a:schemeClr val="lt1"/>
                </a:solidFill>
                <a:latin typeface="Karla"/>
                <a:ea typeface="Karla"/>
                <a:cs typeface="Karla"/>
                <a:sym typeface="Karla"/>
              </a:rPr>
              <a:t> </a:t>
            </a:r>
            <a:r>
              <a:rPr lang="en" sz="1200">
                <a:solidFill>
                  <a:schemeClr val="accent3"/>
                </a:solidFill>
                <a:latin typeface="Karla SemiBold"/>
                <a:ea typeface="Karla SemiBold"/>
                <a:cs typeface="Karla SemiBold"/>
                <a:sym typeface="Karla SemiBold"/>
              </a:rPr>
              <a:t>Slide → Apply layout → REGULAR/quote/accent ( </a:t>
            </a:r>
            <a:r>
              <a:rPr lang="en" sz="1200" u="sng">
                <a:solidFill>
                  <a:schemeClr val="accent3"/>
                </a:solidFill>
                <a:latin typeface="Karla SemiBold"/>
                <a:ea typeface="Karla SemiBold"/>
                <a:cs typeface="Karla SemiBold"/>
                <a:sym typeface="Karla SemiBold"/>
              </a:rPr>
              <a:t>     </a:t>
            </a:r>
            <a:r>
              <a:rPr lang="en" sz="1200">
                <a:solidFill>
                  <a:schemeClr val="accent3"/>
                </a:solidFill>
                <a:latin typeface="Karla SemiBold"/>
                <a:ea typeface="Karla SemiBold"/>
                <a:cs typeface="Karla SemiBold"/>
                <a:sym typeface="Karla SemiBold"/>
              </a:rPr>
              <a:t> bg)</a:t>
            </a:r>
            <a:endParaRPr sz="1200">
              <a:solidFill>
                <a:schemeClr val="accent3"/>
              </a:solidFill>
              <a:latin typeface="Karla SemiBold"/>
              <a:ea typeface="Karla SemiBold"/>
              <a:cs typeface="Karla SemiBold"/>
              <a:sym typeface="Karla SemiBold"/>
            </a:endParaRPr>
          </a:p>
        </p:txBody>
      </p:sp>
      <p:sp>
        <p:nvSpPr>
          <p:cNvPr id="192" name="Google Shape;192;p34"/>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graphs/charts">
  <p:cSld name="TITLE_1_3_1_1">
    <p:bg>
      <p:bgPr>
        <a:solidFill>
          <a:schemeClr val="dk1"/>
        </a:solidFill>
      </p:bgPr>
    </p:bg>
    <p:spTree>
      <p:nvGrpSpPr>
        <p:cNvPr id="193" name="Shape 193"/>
        <p:cNvGrpSpPr/>
        <p:nvPr/>
      </p:nvGrpSpPr>
      <p:grpSpPr>
        <a:xfrm>
          <a:off x="0" y="0"/>
          <a:ext cx="0" cy="0"/>
          <a:chOff x="0" y="0"/>
          <a:chExt cx="0" cy="0"/>
        </a:xfrm>
      </p:grpSpPr>
      <p:sp>
        <p:nvSpPr>
          <p:cNvPr id="194" name="Google Shape;194;p35"/>
          <p:cNvSpPr txBox="1"/>
          <p:nvPr/>
        </p:nvSpPr>
        <p:spPr>
          <a:xfrm>
            <a:off x="313500" y="2307725"/>
            <a:ext cx="56466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Graphs/charts</a:t>
            </a:r>
            <a:endParaRPr b="1" sz="4000">
              <a:solidFill>
                <a:schemeClr val="lt1"/>
              </a:solidFill>
              <a:latin typeface="Karla"/>
              <a:ea typeface="Karla"/>
              <a:cs typeface="Karla"/>
              <a:sym typeface="Karla"/>
            </a:endParaRPr>
          </a:p>
        </p:txBody>
      </p:sp>
      <p:sp>
        <p:nvSpPr>
          <p:cNvPr id="195" name="Google Shape;195;p35"/>
          <p:cNvSpPr/>
          <p:nvPr/>
        </p:nvSpPr>
        <p:spPr>
          <a:xfrm rot="5400000">
            <a:off x="108300" y="-1083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5"/>
          <p:cNvSpPr txBox="1"/>
          <p:nvPr/>
        </p:nvSpPr>
        <p:spPr>
          <a:xfrm rot="-2486721">
            <a:off x="-63519" y="262883"/>
            <a:ext cx="1433589" cy="64633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sp>
        <p:nvSpPr>
          <p:cNvPr id="197" name="Google Shape;197;p35"/>
          <p:cNvSpPr txBox="1"/>
          <p:nvPr/>
        </p:nvSpPr>
        <p:spPr>
          <a:xfrm>
            <a:off x="313500" y="4593350"/>
            <a:ext cx="6371100" cy="4311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Karla"/>
                <a:ea typeface="Karla"/>
                <a:cs typeface="Karla"/>
                <a:sym typeface="Karla"/>
              </a:rPr>
              <a:t>Templates for displaying data and statistics.</a:t>
            </a:r>
            <a:endParaRPr sz="1600">
              <a:solidFill>
                <a:schemeClr val="lt1"/>
              </a:solidFill>
              <a:latin typeface="Karla"/>
              <a:ea typeface="Karla"/>
              <a:cs typeface="Karla"/>
              <a:sym typeface="Karla"/>
            </a:endParaRPr>
          </a:p>
        </p:txBody>
      </p:sp>
      <p:sp>
        <p:nvSpPr>
          <p:cNvPr id="198" name="Google Shape;198;p35"/>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jade bg only)">
  <p:cSld name="TITLE_1_2">
    <p:bg>
      <p:bgPr>
        <a:solidFill>
          <a:schemeClr val="dk1"/>
        </a:solidFill>
      </p:bgPr>
    </p:bg>
    <p:spTree>
      <p:nvGrpSpPr>
        <p:cNvPr id="199" name="Shape 199"/>
        <p:cNvGrpSpPr/>
        <p:nvPr/>
      </p:nvGrpSpPr>
      <p:grpSpPr>
        <a:xfrm>
          <a:off x="0" y="0"/>
          <a:ext cx="0" cy="0"/>
          <a:chOff x="0" y="0"/>
          <a:chExt cx="0" cy="0"/>
        </a:xfrm>
      </p:grpSpPr>
      <p:sp>
        <p:nvSpPr>
          <p:cNvPr id="200" name="Google Shape;200;p36"/>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201" name="Google Shape;201;p36"/>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
        <p:nvSpPr>
          <p:cNvPr id="202" name="Google Shape;202;p36"/>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pic>
        <p:nvPicPr>
          <p:cNvPr id="203" name="Google Shape;203;p36"/>
          <p:cNvPicPr preferRelativeResize="0"/>
          <p:nvPr/>
        </p:nvPicPr>
        <p:blipFill rotWithShape="1">
          <a:blip r:embed="rId2">
            <a:alphaModFix/>
          </a:blip>
          <a:srcRect b="0" l="0" r="0" t="0"/>
          <a:stretch/>
        </p:blipFill>
        <p:spPr>
          <a:xfrm>
            <a:off x="313497" y="282939"/>
            <a:ext cx="1730281" cy="2148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lon bg)">
  <p:cSld name="TITLE_1_1">
    <p:bg>
      <p:bgPr>
        <a:solidFill>
          <a:schemeClr val="accent1"/>
        </a:solidFill>
      </p:bgPr>
    </p:bg>
    <p:spTree>
      <p:nvGrpSpPr>
        <p:cNvPr id="204" name="Shape 204"/>
        <p:cNvGrpSpPr/>
        <p:nvPr/>
      </p:nvGrpSpPr>
      <p:grpSpPr>
        <a:xfrm>
          <a:off x="0" y="0"/>
          <a:ext cx="0" cy="0"/>
          <a:chOff x="0" y="0"/>
          <a:chExt cx="0" cy="0"/>
        </a:xfrm>
      </p:grpSpPr>
      <p:pic>
        <p:nvPicPr>
          <p:cNvPr id="205" name="Google Shape;205;p37"/>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06" name="Google Shape;206;p37"/>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07" name="Google Shape;207;p37"/>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208" name="Google Shape;208;p37"/>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000"/>
              <a:buFont typeface="Karla"/>
              <a:buNone/>
              <a:defRPr b="1" sz="4000">
                <a:solidFill>
                  <a:schemeClr val="dk1"/>
                </a:solidFill>
                <a:latin typeface="Karla"/>
                <a:ea typeface="Karla"/>
                <a:cs typeface="Karla"/>
                <a:sym typeface="Karla"/>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209" name="Google Shape;209;p37"/>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1pPr>
            <a:lvl2pPr lvl="1"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ay bg)">
  <p:cSld name="TITLE_1_1_1">
    <p:bg>
      <p:bgPr>
        <a:solidFill>
          <a:schemeClr val="accent4"/>
        </a:solidFill>
      </p:bgPr>
    </p:bg>
    <p:spTree>
      <p:nvGrpSpPr>
        <p:cNvPr id="210" name="Shape 210"/>
        <p:cNvGrpSpPr/>
        <p:nvPr/>
      </p:nvGrpSpPr>
      <p:grpSpPr>
        <a:xfrm>
          <a:off x="0" y="0"/>
          <a:ext cx="0" cy="0"/>
          <a:chOff x="0" y="0"/>
          <a:chExt cx="0" cy="0"/>
        </a:xfrm>
      </p:grpSpPr>
      <p:pic>
        <p:nvPicPr>
          <p:cNvPr id="211" name="Google Shape;211;p38"/>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12" name="Google Shape;212;p38"/>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13" name="Google Shape;213;p38"/>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214" name="Google Shape;214;p38"/>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000"/>
              <a:buFont typeface="Karla"/>
              <a:buNone/>
              <a:defRPr b="1" sz="4000">
                <a:solidFill>
                  <a:schemeClr val="dk1"/>
                </a:solidFill>
                <a:latin typeface="Karla"/>
                <a:ea typeface="Karla"/>
                <a:cs typeface="Karla"/>
                <a:sym typeface="Karla"/>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215" name="Google Shape;215;p38"/>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1pPr>
            <a:lvl2pPr lvl="1"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vocado bg)">
  <p:cSld name="TITLE_1_1_1_1">
    <p:bg>
      <p:bgPr>
        <a:solidFill>
          <a:schemeClr val="accent2"/>
        </a:solidFill>
      </p:bgPr>
    </p:bg>
    <p:spTree>
      <p:nvGrpSpPr>
        <p:cNvPr id="216" name="Shape 216"/>
        <p:cNvGrpSpPr/>
        <p:nvPr/>
      </p:nvGrpSpPr>
      <p:grpSpPr>
        <a:xfrm>
          <a:off x="0" y="0"/>
          <a:ext cx="0" cy="0"/>
          <a:chOff x="0" y="0"/>
          <a:chExt cx="0" cy="0"/>
        </a:xfrm>
      </p:grpSpPr>
      <p:pic>
        <p:nvPicPr>
          <p:cNvPr id="217" name="Google Shape;217;p39"/>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18" name="Google Shape;218;p39"/>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19" name="Google Shape;219;p39"/>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220" name="Google Shape;220;p39"/>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221" name="Google Shape;221;p39"/>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gave bg)">
  <p:cSld name="TITLE_1_1_1_1_1">
    <p:bg>
      <p:bgPr>
        <a:solidFill>
          <a:schemeClr val="accent3"/>
        </a:solidFill>
      </p:bgPr>
    </p:bg>
    <p:spTree>
      <p:nvGrpSpPr>
        <p:cNvPr id="222" name="Shape 222"/>
        <p:cNvGrpSpPr/>
        <p:nvPr/>
      </p:nvGrpSpPr>
      <p:grpSpPr>
        <a:xfrm>
          <a:off x="0" y="0"/>
          <a:ext cx="0" cy="0"/>
          <a:chOff x="0" y="0"/>
          <a:chExt cx="0" cy="0"/>
        </a:xfrm>
      </p:grpSpPr>
      <p:pic>
        <p:nvPicPr>
          <p:cNvPr id="223" name="Google Shape;223;p40"/>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24" name="Google Shape;224;p40"/>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25" name="Google Shape;225;p40"/>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226" name="Google Shape;226;p40"/>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227" name="Google Shape;227;p40"/>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white bg)">
  <p:cSld name="TITLE_1_1_1_1_1_2">
    <p:bg>
      <p:bgPr>
        <a:solidFill>
          <a:schemeClr val="lt1"/>
        </a:solidFill>
      </p:bgPr>
    </p:bg>
    <p:spTree>
      <p:nvGrpSpPr>
        <p:cNvPr id="228" name="Shape 228"/>
        <p:cNvGrpSpPr/>
        <p:nvPr/>
      </p:nvGrpSpPr>
      <p:grpSpPr>
        <a:xfrm>
          <a:off x="0" y="0"/>
          <a:ext cx="0" cy="0"/>
          <a:chOff x="0" y="0"/>
          <a:chExt cx="0" cy="0"/>
        </a:xfrm>
      </p:grpSpPr>
      <p:sp>
        <p:nvSpPr>
          <p:cNvPr id="229" name="Google Shape;229;p41"/>
          <p:cNvSpPr txBox="1"/>
          <p:nvPr>
            <p:ph idx="1" type="subTitle"/>
          </p:nvPr>
        </p:nvSpPr>
        <p:spPr>
          <a:xfrm>
            <a:off x="338700" y="2225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230" name="Google Shape;230;p41"/>
          <p:cNvSpPr txBox="1"/>
          <p:nvPr>
            <p:ph idx="2" type="body"/>
          </p:nvPr>
        </p:nvSpPr>
        <p:spPr>
          <a:xfrm>
            <a:off x="338700" y="813925"/>
            <a:ext cx="8091000" cy="4106400"/>
          </a:xfrm>
          <a:prstGeom prst="rect">
            <a:avLst/>
          </a:prstGeom>
          <a:noFill/>
          <a:ln>
            <a:noFill/>
          </a:ln>
        </p:spPr>
        <p:txBody>
          <a:bodyPr anchorCtr="0" anchor="t" bIns="91425" lIns="0" spcFirstLastPara="1" rIns="91425" wrap="square" tIns="228600">
            <a:no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pic>
        <p:nvPicPr>
          <p:cNvPr id="231" name="Google Shape;231;p41"/>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32" name="Google Shape;232;p41"/>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233" name="Google Shape;233;p41"/>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cover">
  <p:cSld name="TITLE_1_3_2">
    <p:bg>
      <p:bgPr>
        <a:solidFill>
          <a:schemeClr val="dk1"/>
        </a:solidFill>
      </p:bgPr>
    </p:bg>
    <p:spTree>
      <p:nvGrpSpPr>
        <p:cNvPr id="26" name="Shape 26"/>
        <p:cNvGrpSpPr/>
        <p:nvPr/>
      </p:nvGrpSpPr>
      <p:grpSpPr>
        <a:xfrm>
          <a:off x="0" y="0"/>
          <a:ext cx="0" cy="0"/>
          <a:chOff x="0" y="0"/>
          <a:chExt cx="0" cy="0"/>
        </a:xfrm>
      </p:grpSpPr>
      <p:sp>
        <p:nvSpPr>
          <p:cNvPr id="27" name="Google Shape;27;p5"/>
          <p:cNvSpPr txBox="1"/>
          <p:nvPr/>
        </p:nvSpPr>
        <p:spPr>
          <a:xfrm>
            <a:off x="313500" y="2307725"/>
            <a:ext cx="62922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One Medical</a:t>
            </a:r>
            <a:endParaRPr b="1" sz="4000">
              <a:solidFill>
                <a:schemeClr val="lt1"/>
              </a:solidFill>
              <a:latin typeface="Karla"/>
              <a:ea typeface="Karla"/>
              <a:cs typeface="Karla"/>
              <a:sym typeface="Karla"/>
            </a:endParaRPr>
          </a:p>
          <a:p>
            <a:pPr indent="0" lvl="0" marL="0" rtl="0" algn="l">
              <a:spcBef>
                <a:spcPts val="0"/>
              </a:spcBef>
              <a:spcAft>
                <a:spcPts val="0"/>
              </a:spcAft>
              <a:buNone/>
            </a:pPr>
            <a:r>
              <a:rPr b="1" lang="en" sz="4000">
                <a:solidFill>
                  <a:schemeClr val="lt1"/>
                </a:solidFill>
                <a:latin typeface="Karla"/>
                <a:ea typeface="Karla"/>
                <a:cs typeface="Karla"/>
                <a:sym typeface="Karla"/>
              </a:rPr>
              <a:t>Master Slide Templates</a:t>
            </a:r>
            <a:endParaRPr b="1" sz="4000">
              <a:solidFill>
                <a:schemeClr val="lt1"/>
              </a:solidFill>
              <a:latin typeface="Karla"/>
              <a:ea typeface="Karla"/>
              <a:cs typeface="Karla"/>
              <a:sym typeface="Karla"/>
            </a:endParaRPr>
          </a:p>
        </p:txBody>
      </p:sp>
      <p:sp>
        <p:nvSpPr>
          <p:cNvPr id="28" name="Google Shape;28;p5"/>
          <p:cNvSpPr/>
          <p:nvPr/>
        </p:nvSpPr>
        <p:spPr>
          <a:xfrm flipH="1" rot="5400000">
            <a:off x="108300" y="34290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nvSpPr>
        <p:spPr>
          <a:xfrm rot="2505062">
            <a:off x="-30546" y="4260028"/>
            <a:ext cx="1433559" cy="64633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pic>
        <p:nvPicPr>
          <p:cNvPr id="30" name="Google Shape;30;p5"/>
          <p:cNvPicPr preferRelativeResize="0"/>
          <p:nvPr/>
        </p:nvPicPr>
        <p:blipFill rotWithShape="1">
          <a:blip r:embed="rId2">
            <a:alphaModFix/>
          </a:blip>
          <a:srcRect b="0" l="0" r="0" t="0"/>
          <a:stretch/>
        </p:blipFill>
        <p:spPr>
          <a:xfrm>
            <a:off x="313497" y="282939"/>
            <a:ext cx="1730281" cy="214800"/>
          </a:xfrm>
          <a:prstGeom prst="rect">
            <a:avLst/>
          </a:prstGeom>
          <a:noFill/>
          <a:ln>
            <a:noFill/>
          </a:ln>
        </p:spPr>
      </p:pic>
      <p:sp>
        <p:nvSpPr>
          <p:cNvPr id="31" name="Google Shape;31;p5"/>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white bg, sm text)">
  <p:cSld name="TITLE_1_1_1_1_1_2_1">
    <p:bg>
      <p:bgPr>
        <a:solidFill>
          <a:schemeClr val="lt1"/>
        </a:solidFill>
      </p:bgPr>
    </p:bg>
    <p:spTree>
      <p:nvGrpSpPr>
        <p:cNvPr id="234" name="Shape 234"/>
        <p:cNvGrpSpPr/>
        <p:nvPr/>
      </p:nvGrpSpPr>
      <p:grpSpPr>
        <a:xfrm>
          <a:off x="0" y="0"/>
          <a:ext cx="0" cy="0"/>
          <a:chOff x="0" y="0"/>
          <a:chExt cx="0" cy="0"/>
        </a:xfrm>
      </p:grpSpPr>
      <p:sp>
        <p:nvSpPr>
          <p:cNvPr id="235" name="Google Shape;235;p42"/>
          <p:cNvSpPr txBox="1"/>
          <p:nvPr>
            <p:ph idx="1" type="body"/>
          </p:nvPr>
        </p:nvSpPr>
        <p:spPr>
          <a:xfrm>
            <a:off x="338700" y="813925"/>
            <a:ext cx="8091000" cy="4106400"/>
          </a:xfrm>
          <a:prstGeom prst="rect">
            <a:avLst/>
          </a:prstGeom>
          <a:noFill/>
          <a:ln>
            <a:noFill/>
          </a:ln>
        </p:spPr>
        <p:txBody>
          <a:bodyPr anchorCtr="0" anchor="t" bIns="91425" lIns="0" spcFirstLastPara="1" rIns="91425" wrap="square" tIns="228600">
            <a:noAutofit/>
          </a:bodyPr>
          <a:lstStyle>
            <a:lvl1pPr indent="-292100" lvl="0" marL="457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1pPr>
            <a:lvl2pPr indent="-292100" lvl="1" marL="914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2pPr>
            <a:lvl3pPr indent="-292100" lvl="2" marL="1371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3pPr>
            <a:lvl4pPr indent="-292100" lvl="3" marL="1828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4pPr>
            <a:lvl5pPr indent="-292100" lvl="4" marL="22860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5pPr>
            <a:lvl6pPr indent="-292100" lvl="5" marL="2743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6pPr>
            <a:lvl7pPr indent="-292100" lvl="6" marL="3200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7pPr>
            <a:lvl8pPr indent="-292100" lvl="7" marL="3657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8pPr>
            <a:lvl9pPr indent="-292100" lvl="8" marL="4114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9pPr>
          </a:lstStyle>
          <a:p/>
        </p:txBody>
      </p:sp>
      <p:pic>
        <p:nvPicPr>
          <p:cNvPr id="236" name="Google Shape;236;p42"/>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37" name="Google Shape;237;p42"/>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238" name="Google Shape;238;p42"/>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
        <p:nvSpPr>
          <p:cNvPr id="239" name="Google Shape;239;p42"/>
          <p:cNvSpPr txBox="1"/>
          <p:nvPr>
            <p:ph idx="2" type="subTitle"/>
          </p:nvPr>
        </p:nvSpPr>
        <p:spPr>
          <a:xfrm>
            <a:off x="338700" y="2225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800"/>
              <a:buFont typeface="Karla SemiBold"/>
              <a:buNone/>
              <a:defRPr sz="1800">
                <a:solidFill>
                  <a:schemeClr val="dk1"/>
                </a:solidFill>
                <a:latin typeface="Karla SemiBold"/>
                <a:ea typeface="Karla SemiBold"/>
                <a:cs typeface="Karla SemiBold"/>
                <a:sym typeface="Karla SemiBold"/>
              </a:defRPr>
            </a:lvl1pPr>
            <a:lvl2pPr lvl="1" rtl="0">
              <a:spcBef>
                <a:spcPts val="0"/>
              </a:spcBef>
              <a:spcAft>
                <a:spcPts val="0"/>
              </a:spcAft>
              <a:buSzPts val="1800"/>
              <a:buFont typeface="Karla SemiBold"/>
              <a:buNone/>
              <a:defRPr sz="1800">
                <a:latin typeface="Karla SemiBold"/>
                <a:ea typeface="Karla SemiBold"/>
                <a:cs typeface="Karla SemiBold"/>
                <a:sym typeface="Karla SemiBold"/>
              </a:defRPr>
            </a:lvl2pPr>
            <a:lvl3pPr lvl="2" rtl="0">
              <a:spcBef>
                <a:spcPts val="0"/>
              </a:spcBef>
              <a:spcAft>
                <a:spcPts val="0"/>
              </a:spcAft>
              <a:buSzPts val="1800"/>
              <a:buFont typeface="Karla SemiBold"/>
              <a:buNone/>
              <a:defRPr sz="1800">
                <a:latin typeface="Karla SemiBold"/>
                <a:ea typeface="Karla SemiBold"/>
                <a:cs typeface="Karla SemiBold"/>
                <a:sym typeface="Karla SemiBold"/>
              </a:defRPr>
            </a:lvl3pPr>
            <a:lvl4pPr lvl="3" rtl="0">
              <a:spcBef>
                <a:spcPts val="0"/>
              </a:spcBef>
              <a:spcAft>
                <a:spcPts val="0"/>
              </a:spcAft>
              <a:buSzPts val="1800"/>
              <a:buFont typeface="Karla SemiBold"/>
              <a:buNone/>
              <a:defRPr sz="1800">
                <a:latin typeface="Karla SemiBold"/>
                <a:ea typeface="Karla SemiBold"/>
                <a:cs typeface="Karla SemiBold"/>
                <a:sym typeface="Karla SemiBold"/>
              </a:defRPr>
            </a:lvl4pPr>
            <a:lvl5pPr lvl="4" rtl="0">
              <a:spcBef>
                <a:spcPts val="0"/>
              </a:spcBef>
              <a:spcAft>
                <a:spcPts val="0"/>
              </a:spcAft>
              <a:buSzPts val="1800"/>
              <a:buFont typeface="Karla SemiBold"/>
              <a:buNone/>
              <a:defRPr sz="1800">
                <a:latin typeface="Karla SemiBold"/>
                <a:ea typeface="Karla SemiBold"/>
                <a:cs typeface="Karla SemiBold"/>
                <a:sym typeface="Karla SemiBold"/>
              </a:defRPr>
            </a:lvl5pPr>
            <a:lvl6pPr lvl="5" rtl="0">
              <a:spcBef>
                <a:spcPts val="0"/>
              </a:spcBef>
              <a:spcAft>
                <a:spcPts val="0"/>
              </a:spcAft>
              <a:buSzPts val="1800"/>
              <a:buFont typeface="Karla SemiBold"/>
              <a:buNone/>
              <a:defRPr sz="1800">
                <a:latin typeface="Karla SemiBold"/>
                <a:ea typeface="Karla SemiBold"/>
                <a:cs typeface="Karla SemiBold"/>
                <a:sym typeface="Karla SemiBold"/>
              </a:defRPr>
            </a:lvl6pPr>
            <a:lvl7pPr lvl="6" rtl="0">
              <a:spcBef>
                <a:spcPts val="0"/>
              </a:spcBef>
              <a:spcAft>
                <a:spcPts val="0"/>
              </a:spcAft>
              <a:buSzPts val="1800"/>
              <a:buFont typeface="Karla SemiBold"/>
              <a:buNone/>
              <a:defRPr sz="1800">
                <a:latin typeface="Karla SemiBold"/>
                <a:ea typeface="Karla SemiBold"/>
                <a:cs typeface="Karla SemiBold"/>
                <a:sym typeface="Karla SemiBold"/>
              </a:defRPr>
            </a:lvl7pPr>
            <a:lvl8pPr lvl="7" rtl="0">
              <a:spcBef>
                <a:spcPts val="0"/>
              </a:spcBef>
              <a:spcAft>
                <a:spcPts val="0"/>
              </a:spcAft>
              <a:buSzPts val="1800"/>
              <a:buFont typeface="Karla SemiBold"/>
              <a:buNone/>
              <a:defRPr sz="1800">
                <a:latin typeface="Karla SemiBold"/>
                <a:ea typeface="Karla SemiBold"/>
                <a:cs typeface="Karla SemiBold"/>
                <a:sym typeface="Karla SemiBold"/>
              </a:defRPr>
            </a:lvl8pPr>
            <a:lvl9pPr lvl="8" rtl="0">
              <a:spcBef>
                <a:spcPts val="0"/>
              </a:spcBef>
              <a:spcAft>
                <a:spcPts val="0"/>
              </a:spcAft>
              <a:buSzPts val="1800"/>
              <a:buFont typeface="Karla SemiBold"/>
              <a:buNone/>
              <a:defRPr sz="1800">
                <a:latin typeface="Karla SemiBold"/>
                <a:ea typeface="Karla SemiBold"/>
                <a:cs typeface="Karla SemiBold"/>
                <a:sym typeface="Karla SemiBold"/>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gray half)">
  <p:cSld name="TITLE_1_1_1_1_1_1">
    <p:bg>
      <p:bgPr>
        <a:blipFill>
          <a:blip r:embed="rId2">
            <a:alphaModFix/>
          </a:blip>
          <a:stretch>
            <a:fillRect/>
          </a:stretch>
        </a:blipFill>
      </p:bgPr>
    </p:bg>
    <p:spTree>
      <p:nvGrpSpPr>
        <p:cNvPr id="240" name="Shape 240"/>
        <p:cNvGrpSpPr/>
        <p:nvPr/>
      </p:nvGrpSpPr>
      <p:grpSpPr>
        <a:xfrm>
          <a:off x="0" y="0"/>
          <a:ext cx="0" cy="0"/>
          <a:chOff x="0" y="0"/>
          <a:chExt cx="0" cy="0"/>
        </a:xfrm>
      </p:grpSpPr>
      <p:sp>
        <p:nvSpPr>
          <p:cNvPr id="241" name="Google Shape;241;p43"/>
          <p:cNvSpPr txBox="1"/>
          <p:nvPr>
            <p:ph idx="1" type="subTitle"/>
          </p:nvPr>
        </p:nvSpPr>
        <p:spPr>
          <a:xfrm>
            <a:off x="338700" y="222550"/>
            <a:ext cx="3942000" cy="5202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1800"/>
              <a:buFont typeface="Karla SemiBold"/>
              <a:buNone/>
              <a:defRPr sz="1800">
                <a:solidFill>
                  <a:schemeClr val="dk1"/>
                </a:solidFill>
                <a:latin typeface="Karla SemiBold"/>
                <a:ea typeface="Karla SemiBold"/>
                <a:cs typeface="Karla SemiBold"/>
                <a:sym typeface="Karla SemiBold"/>
              </a:defRPr>
            </a:lvl1pPr>
            <a:lvl2pPr lvl="1" rtl="0">
              <a:spcBef>
                <a:spcPts val="0"/>
              </a:spcBef>
              <a:spcAft>
                <a:spcPts val="0"/>
              </a:spcAft>
              <a:buSzPts val="1800"/>
              <a:buFont typeface="Karla SemiBold"/>
              <a:buNone/>
              <a:defRPr sz="1800">
                <a:latin typeface="Karla SemiBold"/>
                <a:ea typeface="Karla SemiBold"/>
                <a:cs typeface="Karla SemiBold"/>
                <a:sym typeface="Karla SemiBold"/>
              </a:defRPr>
            </a:lvl2pPr>
            <a:lvl3pPr lvl="2" rtl="0">
              <a:spcBef>
                <a:spcPts val="0"/>
              </a:spcBef>
              <a:spcAft>
                <a:spcPts val="0"/>
              </a:spcAft>
              <a:buSzPts val="1800"/>
              <a:buFont typeface="Karla SemiBold"/>
              <a:buNone/>
              <a:defRPr sz="1800">
                <a:latin typeface="Karla SemiBold"/>
                <a:ea typeface="Karla SemiBold"/>
                <a:cs typeface="Karla SemiBold"/>
                <a:sym typeface="Karla SemiBold"/>
              </a:defRPr>
            </a:lvl3pPr>
            <a:lvl4pPr lvl="3" rtl="0">
              <a:spcBef>
                <a:spcPts val="0"/>
              </a:spcBef>
              <a:spcAft>
                <a:spcPts val="0"/>
              </a:spcAft>
              <a:buSzPts val="1800"/>
              <a:buFont typeface="Karla SemiBold"/>
              <a:buNone/>
              <a:defRPr sz="1800">
                <a:latin typeface="Karla SemiBold"/>
                <a:ea typeface="Karla SemiBold"/>
                <a:cs typeface="Karla SemiBold"/>
                <a:sym typeface="Karla SemiBold"/>
              </a:defRPr>
            </a:lvl4pPr>
            <a:lvl5pPr lvl="4" rtl="0">
              <a:spcBef>
                <a:spcPts val="0"/>
              </a:spcBef>
              <a:spcAft>
                <a:spcPts val="0"/>
              </a:spcAft>
              <a:buSzPts val="1800"/>
              <a:buFont typeface="Karla SemiBold"/>
              <a:buNone/>
              <a:defRPr sz="1800">
                <a:latin typeface="Karla SemiBold"/>
                <a:ea typeface="Karla SemiBold"/>
                <a:cs typeface="Karla SemiBold"/>
                <a:sym typeface="Karla SemiBold"/>
              </a:defRPr>
            </a:lvl5pPr>
            <a:lvl6pPr lvl="5" rtl="0">
              <a:spcBef>
                <a:spcPts val="0"/>
              </a:spcBef>
              <a:spcAft>
                <a:spcPts val="0"/>
              </a:spcAft>
              <a:buSzPts val="1800"/>
              <a:buFont typeface="Karla SemiBold"/>
              <a:buNone/>
              <a:defRPr sz="1800">
                <a:latin typeface="Karla SemiBold"/>
                <a:ea typeface="Karla SemiBold"/>
                <a:cs typeface="Karla SemiBold"/>
                <a:sym typeface="Karla SemiBold"/>
              </a:defRPr>
            </a:lvl6pPr>
            <a:lvl7pPr lvl="6" rtl="0">
              <a:spcBef>
                <a:spcPts val="0"/>
              </a:spcBef>
              <a:spcAft>
                <a:spcPts val="0"/>
              </a:spcAft>
              <a:buSzPts val="1800"/>
              <a:buFont typeface="Karla SemiBold"/>
              <a:buNone/>
              <a:defRPr sz="1800">
                <a:latin typeface="Karla SemiBold"/>
                <a:ea typeface="Karla SemiBold"/>
                <a:cs typeface="Karla SemiBold"/>
                <a:sym typeface="Karla SemiBold"/>
              </a:defRPr>
            </a:lvl7pPr>
            <a:lvl8pPr lvl="7" rtl="0">
              <a:spcBef>
                <a:spcPts val="0"/>
              </a:spcBef>
              <a:spcAft>
                <a:spcPts val="0"/>
              </a:spcAft>
              <a:buSzPts val="1800"/>
              <a:buFont typeface="Karla SemiBold"/>
              <a:buNone/>
              <a:defRPr sz="1800">
                <a:latin typeface="Karla SemiBold"/>
                <a:ea typeface="Karla SemiBold"/>
                <a:cs typeface="Karla SemiBold"/>
                <a:sym typeface="Karla SemiBold"/>
              </a:defRPr>
            </a:lvl8pPr>
            <a:lvl9pPr lvl="8" rtl="0">
              <a:spcBef>
                <a:spcPts val="0"/>
              </a:spcBef>
              <a:spcAft>
                <a:spcPts val="0"/>
              </a:spcAft>
              <a:buSzPts val="1800"/>
              <a:buFont typeface="Karla SemiBold"/>
              <a:buNone/>
              <a:defRPr sz="1800">
                <a:latin typeface="Karla SemiBold"/>
                <a:ea typeface="Karla SemiBold"/>
                <a:cs typeface="Karla SemiBold"/>
                <a:sym typeface="Karla SemiBold"/>
              </a:defRPr>
            </a:lvl9pPr>
          </a:lstStyle>
          <a:p/>
        </p:txBody>
      </p:sp>
      <p:sp>
        <p:nvSpPr>
          <p:cNvPr id="242" name="Google Shape;242;p43"/>
          <p:cNvSpPr txBox="1"/>
          <p:nvPr>
            <p:ph idx="2" type="body"/>
          </p:nvPr>
        </p:nvSpPr>
        <p:spPr>
          <a:xfrm>
            <a:off x="338700" y="813925"/>
            <a:ext cx="4198800" cy="4106400"/>
          </a:xfrm>
          <a:prstGeom prst="rect">
            <a:avLst/>
          </a:prstGeom>
          <a:noFill/>
          <a:ln>
            <a:noFill/>
          </a:ln>
        </p:spPr>
        <p:txBody>
          <a:bodyPr anchorCtr="0" anchor="t" bIns="91425" lIns="0" spcFirstLastPara="1" rIns="91425" wrap="square" tIns="228600">
            <a:no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gray lrg)">
  <p:cSld name="TITLE_1_1_1_1_1_1_1">
    <p:bg>
      <p:bgPr>
        <a:blipFill>
          <a:blip r:embed="rId2">
            <a:alphaModFix/>
          </a:blip>
          <a:stretch>
            <a:fillRect/>
          </a:stretch>
        </a:blipFill>
      </p:bgPr>
    </p:bg>
    <p:spTree>
      <p:nvGrpSpPr>
        <p:cNvPr id="243" name="Shape 243"/>
        <p:cNvGrpSpPr/>
        <p:nvPr/>
      </p:nvGrpSpPr>
      <p:grpSpPr>
        <a:xfrm>
          <a:off x="0" y="0"/>
          <a:ext cx="0" cy="0"/>
          <a:chOff x="0" y="0"/>
          <a:chExt cx="0" cy="0"/>
        </a:xfrm>
      </p:grpSpPr>
      <p:sp>
        <p:nvSpPr>
          <p:cNvPr id="244" name="Google Shape;244;p44"/>
          <p:cNvSpPr txBox="1"/>
          <p:nvPr>
            <p:ph idx="1" type="body"/>
          </p:nvPr>
        </p:nvSpPr>
        <p:spPr>
          <a:xfrm>
            <a:off x="338700" y="813925"/>
            <a:ext cx="2339700" cy="4106400"/>
          </a:xfrm>
          <a:prstGeom prst="rect">
            <a:avLst/>
          </a:prstGeom>
          <a:noFill/>
          <a:ln>
            <a:noFill/>
          </a:ln>
        </p:spPr>
        <p:txBody>
          <a:bodyPr anchorCtr="0" anchor="t" bIns="91425" lIns="0" spcFirstLastPara="1" rIns="91425" wrap="square" tIns="228600">
            <a:noAutofit/>
          </a:bodyPr>
          <a:lstStyle>
            <a:lvl1pPr indent="-292100" lvl="0" marL="457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1pPr>
            <a:lvl2pPr indent="-292100" lvl="1" marL="914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2pPr>
            <a:lvl3pPr indent="-292100" lvl="2" marL="1371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3pPr>
            <a:lvl4pPr indent="-292100" lvl="3" marL="1828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4pPr>
            <a:lvl5pPr indent="-292100" lvl="4" marL="22860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5pPr>
            <a:lvl6pPr indent="-292100" lvl="5" marL="27432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6pPr>
            <a:lvl7pPr indent="-292100" lvl="6" marL="32004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7pPr>
            <a:lvl8pPr indent="-292100" lvl="7" marL="36576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8pPr>
            <a:lvl9pPr indent="-292100" lvl="8" marL="4114800" rtl="0">
              <a:lnSpc>
                <a:spcPct val="115000"/>
              </a:lnSpc>
              <a:spcBef>
                <a:spcPts val="0"/>
              </a:spcBef>
              <a:spcAft>
                <a:spcPts val="0"/>
              </a:spcAft>
              <a:buClr>
                <a:schemeClr val="dk1"/>
              </a:buClr>
              <a:buSzPts val="1000"/>
              <a:buFont typeface="Karla Light"/>
              <a:buChar char="■"/>
              <a:defRPr sz="1000">
                <a:solidFill>
                  <a:schemeClr val="dk1"/>
                </a:solidFill>
                <a:latin typeface="Karla Light"/>
                <a:ea typeface="Karla Light"/>
                <a:cs typeface="Karla Light"/>
                <a:sym typeface="Karla Light"/>
              </a:defRPr>
            </a:lvl9pPr>
          </a:lstStyle>
          <a:p/>
        </p:txBody>
      </p:sp>
      <p:sp>
        <p:nvSpPr>
          <p:cNvPr id="245" name="Google Shape;245;p44"/>
          <p:cNvSpPr txBox="1"/>
          <p:nvPr>
            <p:ph idx="2" type="subTitle"/>
          </p:nvPr>
        </p:nvSpPr>
        <p:spPr>
          <a:xfrm>
            <a:off x="338700" y="222550"/>
            <a:ext cx="23397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800"/>
              <a:buFont typeface="Karla SemiBold"/>
              <a:buNone/>
              <a:defRPr sz="1800">
                <a:solidFill>
                  <a:schemeClr val="dk1"/>
                </a:solidFill>
                <a:latin typeface="Karla SemiBold"/>
                <a:ea typeface="Karla SemiBold"/>
                <a:cs typeface="Karla SemiBold"/>
                <a:sym typeface="Karla SemiBold"/>
              </a:defRPr>
            </a:lvl1pPr>
            <a:lvl2pPr lvl="1" rtl="0">
              <a:spcBef>
                <a:spcPts val="0"/>
              </a:spcBef>
              <a:spcAft>
                <a:spcPts val="0"/>
              </a:spcAft>
              <a:buSzPts val="1800"/>
              <a:buFont typeface="Karla SemiBold"/>
              <a:buNone/>
              <a:defRPr sz="1800">
                <a:latin typeface="Karla SemiBold"/>
                <a:ea typeface="Karla SemiBold"/>
                <a:cs typeface="Karla SemiBold"/>
                <a:sym typeface="Karla SemiBold"/>
              </a:defRPr>
            </a:lvl2pPr>
            <a:lvl3pPr lvl="2" rtl="0">
              <a:spcBef>
                <a:spcPts val="0"/>
              </a:spcBef>
              <a:spcAft>
                <a:spcPts val="0"/>
              </a:spcAft>
              <a:buSzPts val="1800"/>
              <a:buFont typeface="Karla SemiBold"/>
              <a:buNone/>
              <a:defRPr sz="1800">
                <a:latin typeface="Karla SemiBold"/>
                <a:ea typeface="Karla SemiBold"/>
                <a:cs typeface="Karla SemiBold"/>
                <a:sym typeface="Karla SemiBold"/>
              </a:defRPr>
            </a:lvl3pPr>
            <a:lvl4pPr lvl="3" rtl="0">
              <a:spcBef>
                <a:spcPts val="0"/>
              </a:spcBef>
              <a:spcAft>
                <a:spcPts val="0"/>
              </a:spcAft>
              <a:buSzPts val="1800"/>
              <a:buFont typeface="Karla SemiBold"/>
              <a:buNone/>
              <a:defRPr sz="1800">
                <a:latin typeface="Karla SemiBold"/>
                <a:ea typeface="Karla SemiBold"/>
                <a:cs typeface="Karla SemiBold"/>
                <a:sym typeface="Karla SemiBold"/>
              </a:defRPr>
            </a:lvl4pPr>
            <a:lvl5pPr lvl="4" rtl="0">
              <a:spcBef>
                <a:spcPts val="0"/>
              </a:spcBef>
              <a:spcAft>
                <a:spcPts val="0"/>
              </a:spcAft>
              <a:buSzPts val="1800"/>
              <a:buFont typeface="Karla SemiBold"/>
              <a:buNone/>
              <a:defRPr sz="1800">
                <a:latin typeface="Karla SemiBold"/>
                <a:ea typeface="Karla SemiBold"/>
                <a:cs typeface="Karla SemiBold"/>
                <a:sym typeface="Karla SemiBold"/>
              </a:defRPr>
            </a:lvl5pPr>
            <a:lvl6pPr lvl="5" rtl="0">
              <a:spcBef>
                <a:spcPts val="0"/>
              </a:spcBef>
              <a:spcAft>
                <a:spcPts val="0"/>
              </a:spcAft>
              <a:buSzPts val="1800"/>
              <a:buFont typeface="Karla SemiBold"/>
              <a:buNone/>
              <a:defRPr sz="1800">
                <a:latin typeface="Karla SemiBold"/>
                <a:ea typeface="Karla SemiBold"/>
                <a:cs typeface="Karla SemiBold"/>
                <a:sym typeface="Karla SemiBold"/>
              </a:defRPr>
            </a:lvl6pPr>
            <a:lvl7pPr lvl="6" rtl="0">
              <a:spcBef>
                <a:spcPts val="0"/>
              </a:spcBef>
              <a:spcAft>
                <a:spcPts val="0"/>
              </a:spcAft>
              <a:buSzPts val="1800"/>
              <a:buFont typeface="Karla SemiBold"/>
              <a:buNone/>
              <a:defRPr sz="1800">
                <a:latin typeface="Karla SemiBold"/>
                <a:ea typeface="Karla SemiBold"/>
                <a:cs typeface="Karla SemiBold"/>
                <a:sym typeface="Karla SemiBold"/>
              </a:defRPr>
            </a:lvl7pPr>
            <a:lvl8pPr lvl="7" rtl="0">
              <a:spcBef>
                <a:spcPts val="0"/>
              </a:spcBef>
              <a:spcAft>
                <a:spcPts val="0"/>
              </a:spcAft>
              <a:buSzPts val="1800"/>
              <a:buFont typeface="Karla SemiBold"/>
              <a:buNone/>
              <a:defRPr sz="1800">
                <a:latin typeface="Karla SemiBold"/>
                <a:ea typeface="Karla SemiBold"/>
                <a:cs typeface="Karla SemiBold"/>
                <a:sym typeface="Karla SemiBold"/>
              </a:defRPr>
            </a:lvl8pPr>
            <a:lvl9pPr lvl="8" rtl="0">
              <a:spcBef>
                <a:spcPts val="0"/>
              </a:spcBef>
              <a:spcAft>
                <a:spcPts val="0"/>
              </a:spcAft>
              <a:buSzPts val="1800"/>
              <a:buFont typeface="Karla SemiBold"/>
              <a:buNone/>
              <a:defRPr sz="1800">
                <a:latin typeface="Karla SemiBold"/>
                <a:ea typeface="Karla SemiBold"/>
                <a:cs typeface="Karla SemiBold"/>
                <a:sym typeface="Karla SemiBold"/>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melon bg)">
  <p:cSld name="TITLE_1_1_1_1_1_1_1_1">
    <p:bg>
      <p:bgPr>
        <a:solidFill>
          <a:schemeClr val="accent1"/>
        </a:solidFill>
      </p:bgPr>
    </p:bg>
    <p:spTree>
      <p:nvGrpSpPr>
        <p:cNvPr id="246" name="Shape 246"/>
        <p:cNvGrpSpPr/>
        <p:nvPr/>
      </p:nvGrpSpPr>
      <p:grpSpPr>
        <a:xfrm>
          <a:off x="0" y="0"/>
          <a:ext cx="0" cy="0"/>
          <a:chOff x="0" y="0"/>
          <a:chExt cx="0" cy="0"/>
        </a:xfrm>
      </p:grpSpPr>
      <p:sp>
        <p:nvSpPr>
          <p:cNvPr id="247" name="Google Shape;247;p45"/>
          <p:cNvSpPr txBox="1"/>
          <p:nvPr>
            <p:ph idx="1" type="subTitle"/>
          </p:nvPr>
        </p:nvSpPr>
        <p:spPr>
          <a:xfrm>
            <a:off x="395450" y="3607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SemiBold"/>
              <a:buNone/>
              <a:defRPr sz="1600">
                <a:solidFill>
                  <a:schemeClr val="dk1"/>
                </a:solidFill>
                <a:latin typeface="Karla SemiBold"/>
                <a:ea typeface="Karla SemiBold"/>
                <a:cs typeface="Karla SemiBold"/>
                <a:sym typeface="Karla SemiBold"/>
              </a:defRPr>
            </a:lvl1pPr>
            <a:lvl2pPr lvl="1" rtl="0">
              <a:spcBef>
                <a:spcPts val="0"/>
              </a:spcBef>
              <a:spcAft>
                <a:spcPts val="0"/>
              </a:spcAft>
              <a:buSzPts val="1400"/>
              <a:buFont typeface="Karla SemiBold"/>
              <a:buNone/>
              <a:defRPr>
                <a:latin typeface="Karla SemiBold"/>
                <a:ea typeface="Karla SemiBold"/>
                <a:cs typeface="Karla SemiBold"/>
                <a:sym typeface="Karla SemiBold"/>
              </a:defRPr>
            </a:lvl2pPr>
            <a:lvl3pPr lvl="2" rtl="0">
              <a:spcBef>
                <a:spcPts val="0"/>
              </a:spcBef>
              <a:spcAft>
                <a:spcPts val="0"/>
              </a:spcAft>
              <a:buSzPts val="1400"/>
              <a:buFont typeface="Karla SemiBold"/>
              <a:buNone/>
              <a:defRPr>
                <a:latin typeface="Karla SemiBold"/>
                <a:ea typeface="Karla SemiBold"/>
                <a:cs typeface="Karla SemiBold"/>
                <a:sym typeface="Karla SemiBold"/>
              </a:defRPr>
            </a:lvl3pPr>
            <a:lvl4pPr lvl="3" rtl="0">
              <a:spcBef>
                <a:spcPts val="0"/>
              </a:spcBef>
              <a:spcAft>
                <a:spcPts val="0"/>
              </a:spcAft>
              <a:buSzPts val="1400"/>
              <a:buFont typeface="Karla SemiBold"/>
              <a:buNone/>
              <a:defRPr>
                <a:latin typeface="Karla SemiBold"/>
                <a:ea typeface="Karla SemiBold"/>
                <a:cs typeface="Karla SemiBold"/>
                <a:sym typeface="Karla SemiBold"/>
              </a:defRPr>
            </a:lvl4pPr>
            <a:lvl5pPr lvl="4" rtl="0">
              <a:spcBef>
                <a:spcPts val="0"/>
              </a:spcBef>
              <a:spcAft>
                <a:spcPts val="0"/>
              </a:spcAft>
              <a:buSzPts val="1400"/>
              <a:buFont typeface="Karla SemiBold"/>
              <a:buNone/>
              <a:defRPr>
                <a:latin typeface="Karla SemiBold"/>
                <a:ea typeface="Karla SemiBold"/>
                <a:cs typeface="Karla SemiBold"/>
                <a:sym typeface="Karla SemiBold"/>
              </a:defRPr>
            </a:lvl5pPr>
            <a:lvl6pPr lvl="5" rtl="0">
              <a:spcBef>
                <a:spcPts val="0"/>
              </a:spcBef>
              <a:spcAft>
                <a:spcPts val="0"/>
              </a:spcAft>
              <a:buSzPts val="1400"/>
              <a:buFont typeface="Karla SemiBold"/>
              <a:buNone/>
              <a:defRPr>
                <a:latin typeface="Karla SemiBold"/>
                <a:ea typeface="Karla SemiBold"/>
                <a:cs typeface="Karla SemiBold"/>
                <a:sym typeface="Karla SemiBold"/>
              </a:defRPr>
            </a:lvl6pPr>
            <a:lvl7pPr lvl="6" rtl="0">
              <a:spcBef>
                <a:spcPts val="0"/>
              </a:spcBef>
              <a:spcAft>
                <a:spcPts val="0"/>
              </a:spcAft>
              <a:buSzPts val="1400"/>
              <a:buFont typeface="Karla SemiBold"/>
              <a:buNone/>
              <a:defRPr>
                <a:latin typeface="Karla SemiBold"/>
                <a:ea typeface="Karla SemiBold"/>
                <a:cs typeface="Karla SemiBold"/>
                <a:sym typeface="Karla SemiBold"/>
              </a:defRPr>
            </a:lvl7pPr>
            <a:lvl8pPr lvl="7" rtl="0">
              <a:spcBef>
                <a:spcPts val="0"/>
              </a:spcBef>
              <a:spcAft>
                <a:spcPts val="0"/>
              </a:spcAft>
              <a:buSzPts val="1400"/>
              <a:buFont typeface="Karla SemiBold"/>
              <a:buNone/>
              <a:defRPr>
                <a:latin typeface="Karla SemiBold"/>
                <a:ea typeface="Karla SemiBold"/>
                <a:cs typeface="Karla SemiBold"/>
                <a:sym typeface="Karla SemiBold"/>
              </a:defRPr>
            </a:lvl8pPr>
            <a:lvl9pPr lvl="8" rtl="0">
              <a:spcBef>
                <a:spcPts val="0"/>
              </a:spcBef>
              <a:spcAft>
                <a:spcPts val="0"/>
              </a:spcAft>
              <a:buSzPts val="1400"/>
              <a:buFont typeface="Karla SemiBold"/>
              <a:buNone/>
              <a:defRPr>
                <a:latin typeface="Karla SemiBold"/>
                <a:ea typeface="Karla SemiBold"/>
                <a:cs typeface="Karla SemiBold"/>
                <a:sym typeface="Karla SemiBold"/>
              </a:defRPr>
            </a:lvl9pPr>
          </a:lstStyle>
          <a:p/>
        </p:txBody>
      </p:sp>
      <p:sp>
        <p:nvSpPr>
          <p:cNvPr id="248" name="Google Shape;248;p45"/>
          <p:cNvSpPr txBox="1"/>
          <p:nvPr>
            <p:ph type="title"/>
          </p:nvPr>
        </p:nvSpPr>
        <p:spPr>
          <a:xfrm>
            <a:off x="395450" y="1054550"/>
            <a:ext cx="6868500" cy="2365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249" name="Google Shape;249;p45"/>
          <p:cNvSpPr txBox="1"/>
          <p:nvPr>
            <p:ph idx="2" type="subTitle"/>
          </p:nvPr>
        </p:nvSpPr>
        <p:spPr>
          <a:xfrm>
            <a:off x="395450" y="3656175"/>
            <a:ext cx="5022900" cy="811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250" name="Google Shape;250;p45"/>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51" name="Google Shape;251;p45"/>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52" name="Google Shape;252;p45"/>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clay bg)">
  <p:cSld name="TITLE_1_1_1_1_1_1_1_1_1">
    <p:bg>
      <p:bgPr>
        <a:solidFill>
          <a:schemeClr val="accent4"/>
        </a:solidFill>
      </p:bgPr>
    </p:bg>
    <p:spTree>
      <p:nvGrpSpPr>
        <p:cNvPr id="253" name="Shape 253"/>
        <p:cNvGrpSpPr/>
        <p:nvPr/>
      </p:nvGrpSpPr>
      <p:grpSpPr>
        <a:xfrm>
          <a:off x="0" y="0"/>
          <a:ext cx="0" cy="0"/>
          <a:chOff x="0" y="0"/>
          <a:chExt cx="0" cy="0"/>
        </a:xfrm>
      </p:grpSpPr>
      <p:sp>
        <p:nvSpPr>
          <p:cNvPr id="254" name="Google Shape;254;p46"/>
          <p:cNvSpPr txBox="1"/>
          <p:nvPr>
            <p:ph idx="1" type="subTitle"/>
          </p:nvPr>
        </p:nvSpPr>
        <p:spPr>
          <a:xfrm>
            <a:off x="395450" y="3607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SemiBold"/>
              <a:buNone/>
              <a:defRPr sz="1600">
                <a:solidFill>
                  <a:schemeClr val="dk1"/>
                </a:solidFill>
                <a:latin typeface="Karla SemiBold"/>
                <a:ea typeface="Karla SemiBold"/>
                <a:cs typeface="Karla SemiBold"/>
                <a:sym typeface="Karla SemiBold"/>
              </a:defRPr>
            </a:lvl1pPr>
            <a:lvl2pPr lvl="1" rtl="0">
              <a:spcBef>
                <a:spcPts val="0"/>
              </a:spcBef>
              <a:spcAft>
                <a:spcPts val="0"/>
              </a:spcAft>
              <a:buSzPts val="1400"/>
              <a:buFont typeface="Karla SemiBold"/>
              <a:buNone/>
              <a:defRPr>
                <a:latin typeface="Karla SemiBold"/>
                <a:ea typeface="Karla SemiBold"/>
                <a:cs typeface="Karla SemiBold"/>
                <a:sym typeface="Karla SemiBold"/>
              </a:defRPr>
            </a:lvl2pPr>
            <a:lvl3pPr lvl="2" rtl="0">
              <a:spcBef>
                <a:spcPts val="0"/>
              </a:spcBef>
              <a:spcAft>
                <a:spcPts val="0"/>
              </a:spcAft>
              <a:buSzPts val="1400"/>
              <a:buFont typeface="Karla SemiBold"/>
              <a:buNone/>
              <a:defRPr>
                <a:latin typeface="Karla SemiBold"/>
                <a:ea typeface="Karla SemiBold"/>
                <a:cs typeface="Karla SemiBold"/>
                <a:sym typeface="Karla SemiBold"/>
              </a:defRPr>
            </a:lvl3pPr>
            <a:lvl4pPr lvl="3" rtl="0">
              <a:spcBef>
                <a:spcPts val="0"/>
              </a:spcBef>
              <a:spcAft>
                <a:spcPts val="0"/>
              </a:spcAft>
              <a:buSzPts val="1400"/>
              <a:buFont typeface="Karla SemiBold"/>
              <a:buNone/>
              <a:defRPr>
                <a:latin typeface="Karla SemiBold"/>
                <a:ea typeface="Karla SemiBold"/>
                <a:cs typeface="Karla SemiBold"/>
                <a:sym typeface="Karla SemiBold"/>
              </a:defRPr>
            </a:lvl4pPr>
            <a:lvl5pPr lvl="4" rtl="0">
              <a:spcBef>
                <a:spcPts val="0"/>
              </a:spcBef>
              <a:spcAft>
                <a:spcPts val="0"/>
              </a:spcAft>
              <a:buSzPts val="1400"/>
              <a:buFont typeface="Karla SemiBold"/>
              <a:buNone/>
              <a:defRPr>
                <a:latin typeface="Karla SemiBold"/>
                <a:ea typeface="Karla SemiBold"/>
                <a:cs typeface="Karla SemiBold"/>
                <a:sym typeface="Karla SemiBold"/>
              </a:defRPr>
            </a:lvl5pPr>
            <a:lvl6pPr lvl="5" rtl="0">
              <a:spcBef>
                <a:spcPts val="0"/>
              </a:spcBef>
              <a:spcAft>
                <a:spcPts val="0"/>
              </a:spcAft>
              <a:buSzPts val="1400"/>
              <a:buFont typeface="Karla SemiBold"/>
              <a:buNone/>
              <a:defRPr>
                <a:latin typeface="Karla SemiBold"/>
                <a:ea typeface="Karla SemiBold"/>
                <a:cs typeface="Karla SemiBold"/>
                <a:sym typeface="Karla SemiBold"/>
              </a:defRPr>
            </a:lvl6pPr>
            <a:lvl7pPr lvl="6" rtl="0">
              <a:spcBef>
                <a:spcPts val="0"/>
              </a:spcBef>
              <a:spcAft>
                <a:spcPts val="0"/>
              </a:spcAft>
              <a:buSzPts val="1400"/>
              <a:buFont typeface="Karla SemiBold"/>
              <a:buNone/>
              <a:defRPr>
                <a:latin typeface="Karla SemiBold"/>
                <a:ea typeface="Karla SemiBold"/>
                <a:cs typeface="Karla SemiBold"/>
                <a:sym typeface="Karla SemiBold"/>
              </a:defRPr>
            </a:lvl7pPr>
            <a:lvl8pPr lvl="7" rtl="0">
              <a:spcBef>
                <a:spcPts val="0"/>
              </a:spcBef>
              <a:spcAft>
                <a:spcPts val="0"/>
              </a:spcAft>
              <a:buSzPts val="1400"/>
              <a:buFont typeface="Karla SemiBold"/>
              <a:buNone/>
              <a:defRPr>
                <a:latin typeface="Karla SemiBold"/>
                <a:ea typeface="Karla SemiBold"/>
                <a:cs typeface="Karla SemiBold"/>
                <a:sym typeface="Karla SemiBold"/>
              </a:defRPr>
            </a:lvl8pPr>
            <a:lvl9pPr lvl="8" rtl="0">
              <a:spcBef>
                <a:spcPts val="0"/>
              </a:spcBef>
              <a:spcAft>
                <a:spcPts val="0"/>
              </a:spcAft>
              <a:buSzPts val="1400"/>
              <a:buFont typeface="Karla SemiBold"/>
              <a:buNone/>
              <a:defRPr>
                <a:latin typeface="Karla SemiBold"/>
                <a:ea typeface="Karla SemiBold"/>
                <a:cs typeface="Karla SemiBold"/>
                <a:sym typeface="Karla SemiBold"/>
              </a:defRPr>
            </a:lvl9pPr>
          </a:lstStyle>
          <a:p/>
        </p:txBody>
      </p:sp>
      <p:sp>
        <p:nvSpPr>
          <p:cNvPr id="255" name="Google Shape;255;p46"/>
          <p:cNvSpPr txBox="1"/>
          <p:nvPr>
            <p:ph type="title"/>
          </p:nvPr>
        </p:nvSpPr>
        <p:spPr>
          <a:xfrm>
            <a:off x="395450" y="1054550"/>
            <a:ext cx="6868500" cy="2365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256" name="Google Shape;256;p46"/>
          <p:cNvSpPr txBox="1"/>
          <p:nvPr>
            <p:ph idx="2" type="subTitle"/>
          </p:nvPr>
        </p:nvSpPr>
        <p:spPr>
          <a:xfrm>
            <a:off x="395450" y="3656175"/>
            <a:ext cx="5022900" cy="811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257" name="Google Shape;257;p46"/>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58" name="Google Shape;258;p46"/>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59" name="Google Shape;259;p46"/>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vocado bg)">
  <p:cSld name="TITLE_1_1_1_1_1_1_1_1_1_1">
    <p:bg>
      <p:bgPr>
        <a:solidFill>
          <a:schemeClr val="accent2"/>
        </a:solidFill>
      </p:bgPr>
    </p:bg>
    <p:spTree>
      <p:nvGrpSpPr>
        <p:cNvPr id="260" name="Shape 260"/>
        <p:cNvGrpSpPr/>
        <p:nvPr/>
      </p:nvGrpSpPr>
      <p:grpSpPr>
        <a:xfrm>
          <a:off x="0" y="0"/>
          <a:ext cx="0" cy="0"/>
          <a:chOff x="0" y="0"/>
          <a:chExt cx="0" cy="0"/>
        </a:xfrm>
      </p:grpSpPr>
      <p:sp>
        <p:nvSpPr>
          <p:cNvPr id="261" name="Google Shape;261;p47"/>
          <p:cNvSpPr txBox="1"/>
          <p:nvPr>
            <p:ph idx="1" type="subTitle"/>
          </p:nvPr>
        </p:nvSpPr>
        <p:spPr>
          <a:xfrm>
            <a:off x="395450" y="3607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SemiBold"/>
              <a:buNone/>
              <a:defRPr sz="1600">
                <a:solidFill>
                  <a:schemeClr val="dk1"/>
                </a:solidFill>
                <a:latin typeface="Karla SemiBold"/>
                <a:ea typeface="Karla SemiBold"/>
                <a:cs typeface="Karla SemiBold"/>
                <a:sym typeface="Karla SemiBold"/>
              </a:defRPr>
            </a:lvl1pPr>
            <a:lvl2pPr lvl="1" rtl="0">
              <a:spcBef>
                <a:spcPts val="0"/>
              </a:spcBef>
              <a:spcAft>
                <a:spcPts val="0"/>
              </a:spcAft>
              <a:buSzPts val="1400"/>
              <a:buFont typeface="Karla SemiBold"/>
              <a:buNone/>
              <a:defRPr>
                <a:latin typeface="Karla SemiBold"/>
                <a:ea typeface="Karla SemiBold"/>
                <a:cs typeface="Karla SemiBold"/>
                <a:sym typeface="Karla SemiBold"/>
              </a:defRPr>
            </a:lvl2pPr>
            <a:lvl3pPr lvl="2" rtl="0">
              <a:spcBef>
                <a:spcPts val="0"/>
              </a:spcBef>
              <a:spcAft>
                <a:spcPts val="0"/>
              </a:spcAft>
              <a:buSzPts val="1400"/>
              <a:buFont typeface="Karla SemiBold"/>
              <a:buNone/>
              <a:defRPr>
                <a:latin typeface="Karla SemiBold"/>
                <a:ea typeface="Karla SemiBold"/>
                <a:cs typeface="Karla SemiBold"/>
                <a:sym typeface="Karla SemiBold"/>
              </a:defRPr>
            </a:lvl3pPr>
            <a:lvl4pPr lvl="3" rtl="0">
              <a:spcBef>
                <a:spcPts val="0"/>
              </a:spcBef>
              <a:spcAft>
                <a:spcPts val="0"/>
              </a:spcAft>
              <a:buSzPts val="1400"/>
              <a:buFont typeface="Karla SemiBold"/>
              <a:buNone/>
              <a:defRPr>
                <a:latin typeface="Karla SemiBold"/>
                <a:ea typeface="Karla SemiBold"/>
                <a:cs typeface="Karla SemiBold"/>
                <a:sym typeface="Karla SemiBold"/>
              </a:defRPr>
            </a:lvl4pPr>
            <a:lvl5pPr lvl="4" rtl="0">
              <a:spcBef>
                <a:spcPts val="0"/>
              </a:spcBef>
              <a:spcAft>
                <a:spcPts val="0"/>
              </a:spcAft>
              <a:buSzPts val="1400"/>
              <a:buFont typeface="Karla SemiBold"/>
              <a:buNone/>
              <a:defRPr>
                <a:latin typeface="Karla SemiBold"/>
                <a:ea typeface="Karla SemiBold"/>
                <a:cs typeface="Karla SemiBold"/>
                <a:sym typeface="Karla SemiBold"/>
              </a:defRPr>
            </a:lvl5pPr>
            <a:lvl6pPr lvl="5" rtl="0">
              <a:spcBef>
                <a:spcPts val="0"/>
              </a:spcBef>
              <a:spcAft>
                <a:spcPts val="0"/>
              </a:spcAft>
              <a:buSzPts val="1400"/>
              <a:buFont typeface="Karla SemiBold"/>
              <a:buNone/>
              <a:defRPr>
                <a:latin typeface="Karla SemiBold"/>
                <a:ea typeface="Karla SemiBold"/>
                <a:cs typeface="Karla SemiBold"/>
                <a:sym typeface="Karla SemiBold"/>
              </a:defRPr>
            </a:lvl6pPr>
            <a:lvl7pPr lvl="6" rtl="0">
              <a:spcBef>
                <a:spcPts val="0"/>
              </a:spcBef>
              <a:spcAft>
                <a:spcPts val="0"/>
              </a:spcAft>
              <a:buSzPts val="1400"/>
              <a:buFont typeface="Karla SemiBold"/>
              <a:buNone/>
              <a:defRPr>
                <a:latin typeface="Karla SemiBold"/>
                <a:ea typeface="Karla SemiBold"/>
                <a:cs typeface="Karla SemiBold"/>
                <a:sym typeface="Karla SemiBold"/>
              </a:defRPr>
            </a:lvl7pPr>
            <a:lvl8pPr lvl="7" rtl="0">
              <a:spcBef>
                <a:spcPts val="0"/>
              </a:spcBef>
              <a:spcAft>
                <a:spcPts val="0"/>
              </a:spcAft>
              <a:buSzPts val="1400"/>
              <a:buFont typeface="Karla SemiBold"/>
              <a:buNone/>
              <a:defRPr>
                <a:latin typeface="Karla SemiBold"/>
                <a:ea typeface="Karla SemiBold"/>
                <a:cs typeface="Karla SemiBold"/>
                <a:sym typeface="Karla SemiBold"/>
              </a:defRPr>
            </a:lvl8pPr>
            <a:lvl9pPr lvl="8" rtl="0">
              <a:spcBef>
                <a:spcPts val="0"/>
              </a:spcBef>
              <a:spcAft>
                <a:spcPts val="0"/>
              </a:spcAft>
              <a:buSzPts val="1400"/>
              <a:buFont typeface="Karla SemiBold"/>
              <a:buNone/>
              <a:defRPr>
                <a:latin typeface="Karla SemiBold"/>
                <a:ea typeface="Karla SemiBold"/>
                <a:cs typeface="Karla SemiBold"/>
                <a:sym typeface="Karla SemiBold"/>
              </a:defRPr>
            </a:lvl9pPr>
          </a:lstStyle>
          <a:p/>
        </p:txBody>
      </p:sp>
      <p:sp>
        <p:nvSpPr>
          <p:cNvPr id="262" name="Google Shape;262;p47"/>
          <p:cNvSpPr txBox="1"/>
          <p:nvPr>
            <p:ph type="title"/>
          </p:nvPr>
        </p:nvSpPr>
        <p:spPr>
          <a:xfrm>
            <a:off x="395450" y="1054550"/>
            <a:ext cx="6868500" cy="2365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263" name="Google Shape;263;p47"/>
          <p:cNvSpPr txBox="1"/>
          <p:nvPr>
            <p:ph idx="2" type="subTitle"/>
          </p:nvPr>
        </p:nvSpPr>
        <p:spPr>
          <a:xfrm>
            <a:off x="395450" y="3656175"/>
            <a:ext cx="5022900" cy="811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264" name="Google Shape;264;p47"/>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65" name="Google Shape;265;p47"/>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66" name="Google Shape;266;p47"/>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gave bg)">
  <p:cSld name="TITLE_1_1_1_1_1_1_1_1_1_1_1">
    <p:bg>
      <p:bgPr>
        <a:solidFill>
          <a:schemeClr val="accent3"/>
        </a:solidFill>
      </p:bgPr>
    </p:bg>
    <p:spTree>
      <p:nvGrpSpPr>
        <p:cNvPr id="267" name="Shape 267"/>
        <p:cNvGrpSpPr/>
        <p:nvPr/>
      </p:nvGrpSpPr>
      <p:grpSpPr>
        <a:xfrm>
          <a:off x="0" y="0"/>
          <a:ext cx="0" cy="0"/>
          <a:chOff x="0" y="0"/>
          <a:chExt cx="0" cy="0"/>
        </a:xfrm>
      </p:grpSpPr>
      <p:sp>
        <p:nvSpPr>
          <p:cNvPr id="268" name="Google Shape;268;p48"/>
          <p:cNvSpPr txBox="1"/>
          <p:nvPr>
            <p:ph idx="1" type="subTitle"/>
          </p:nvPr>
        </p:nvSpPr>
        <p:spPr>
          <a:xfrm>
            <a:off x="395450" y="360750"/>
            <a:ext cx="50229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SemiBold"/>
              <a:buNone/>
              <a:defRPr sz="1600">
                <a:solidFill>
                  <a:schemeClr val="dk1"/>
                </a:solidFill>
                <a:latin typeface="Karla SemiBold"/>
                <a:ea typeface="Karla SemiBold"/>
                <a:cs typeface="Karla SemiBold"/>
                <a:sym typeface="Karla SemiBold"/>
              </a:defRPr>
            </a:lvl1pPr>
            <a:lvl2pPr lvl="1" rtl="0">
              <a:spcBef>
                <a:spcPts val="0"/>
              </a:spcBef>
              <a:spcAft>
                <a:spcPts val="0"/>
              </a:spcAft>
              <a:buSzPts val="1400"/>
              <a:buFont typeface="Karla SemiBold"/>
              <a:buNone/>
              <a:defRPr>
                <a:latin typeface="Karla SemiBold"/>
                <a:ea typeface="Karla SemiBold"/>
                <a:cs typeface="Karla SemiBold"/>
                <a:sym typeface="Karla SemiBold"/>
              </a:defRPr>
            </a:lvl2pPr>
            <a:lvl3pPr lvl="2" rtl="0">
              <a:spcBef>
                <a:spcPts val="0"/>
              </a:spcBef>
              <a:spcAft>
                <a:spcPts val="0"/>
              </a:spcAft>
              <a:buSzPts val="1400"/>
              <a:buFont typeface="Karla SemiBold"/>
              <a:buNone/>
              <a:defRPr>
                <a:latin typeface="Karla SemiBold"/>
                <a:ea typeface="Karla SemiBold"/>
                <a:cs typeface="Karla SemiBold"/>
                <a:sym typeface="Karla SemiBold"/>
              </a:defRPr>
            </a:lvl3pPr>
            <a:lvl4pPr lvl="3" rtl="0">
              <a:spcBef>
                <a:spcPts val="0"/>
              </a:spcBef>
              <a:spcAft>
                <a:spcPts val="0"/>
              </a:spcAft>
              <a:buSzPts val="1400"/>
              <a:buFont typeface="Karla SemiBold"/>
              <a:buNone/>
              <a:defRPr>
                <a:latin typeface="Karla SemiBold"/>
                <a:ea typeface="Karla SemiBold"/>
                <a:cs typeface="Karla SemiBold"/>
                <a:sym typeface="Karla SemiBold"/>
              </a:defRPr>
            </a:lvl4pPr>
            <a:lvl5pPr lvl="4" rtl="0">
              <a:spcBef>
                <a:spcPts val="0"/>
              </a:spcBef>
              <a:spcAft>
                <a:spcPts val="0"/>
              </a:spcAft>
              <a:buSzPts val="1400"/>
              <a:buFont typeface="Karla SemiBold"/>
              <a:buNone/>
              <a:defRPr>
                <a:latin typeface="Karla SemiBold"/>
                <a:ea typeface="Karla SemiBold"/>
                <a:cs typeface="Karla SemiBold"/>
                <a:sym typeface="Karla SemiBold"/>
              </a:defRPr>
            </a:lvl5pPr>
            <a:lvl6pPr lvl="5" rtl="0">
              <a:spcBef>
                <a:spcPts val="0"/>
              </a:spcBef>
              <a:spcAft>
                <a:spcPts val="0"/>
              </a:spcAft>
              <a:buSzPts val="1400"/>
              <a:buFont typeface="Karla SemiBold"/>
              <a:buNone/>
              <a:defRPr>
                <a:latin typeface="Karla SemiBold"/>
                <a:ea typeface="Karla SemiBold"/>
                <a:cs typeface="Karla SemiBold"/>
                <a:sym typeface="Karla SemiBold"/>
              </a:defRPr>
            </a:lvl6pPr>
            <a:lvl7pPr lvl="6" rtl="0">
              <a:spcBef>
                <a:spcPts val="0"/>
              </a:spcBef>
              <a:spcAft>
                <a:spcPts val="0"/>
              </a:spcAft>
              <a:buSzPts val="1400"/>
              <a:buFont typeface="Karla SemiBold"/>
              <a:buNone/>
              <a:defRPr>
                <a:latin typeface="Karla SemiBold"/>
                <a:ea typeface="Karla SemiBold"/>
                <a:cs typeface="Karla SemiBold"/>
                <a:sym typeface="Karla SemiBold"/>
              </a:defRPr>
            </a:lvl7pPr>
            <a:lvl8pPr lvl="7" rtl="0">
              <a:spcBef>
                <a:spcPts val="0"/>
              </a:spcBef>
              <a:spcAft>
                <a:spcPts val="0"/>
              </a:spcAft>
              <a:buSzPts val="1400"/>
              <a:buFont typeface="Karla SemiBold"/>
              <a:buNone/>
              <a:defRPr>
                <a:latin typeface="Karla SemiBold"/>
                <a:ea typeface="Karla SemiBold"/>
                <a:cs typeface="Karla SemiBold"/>
                <a:sym typeface="Karla SemiBold"/>
              </a:defRPr>
            </a:lvl8pPr>
            <a:lvl9pPr lvl="8" rtl="0">
              <a:spcBef>
                <a:spcPts val="0"/>
              </a:spcBef>
              <a:spcAft>
                <a:spcPts val="0"/>
              </a:spcAft>
              <a:buSzPts val="1400"/>
              <a:buFont typeface="Karla SemiBold"/>
              <a:buNone/>
              <a:defRPr>
                <a:latin typeface="Karla SemiBold"/>
                <a:ea typeface="Karla SemiBold"/>
                <a:cs typeface="Karla SemiBold"/>
                <a:sym typeface="Karla SemiBold"/>
              </a:defRPr>
            </a:lvl9pPr>
          </a:lstStyle>
          <a:p/>
        </p:txBody>
      </p:sp>
      <p:sp>
        <p:nvSpPr>
          <p:cNvPr id="269" name="Google Shape;269;p48"/>
          <p:cNvSpPr txBox="1"/>
          <p:nvPr>
            <p:ph type="title"/>
          </p:nvPr>
        </p:nvSpPr>
        <p:spPr>
          <a:xfrm>
            <a:off x="395450" y="1054550"/>
            <a:ext cx="6868500" cy="2365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1pPr>
            <a:lvl2pPr lvl="1"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2pPr>
            <a:lvl3pPr lvl="2"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3pPr>
            <a:lvl4pPr lvl="3"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4pPr>
            <a:lvl5pPr lvl="4"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5pPr>
            <a:lvl6pPr lvl="5"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6pPr>
            <a:lvl7pPr lvl="6"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7pPr>
            <a:lvl8pPr lvl="7"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8pPr>
            <a:lvl9pPr lvl="8" rtl="0">
              <a:spcBef>
                <a:spcPts val="0"/>
              </a:spcBef>
              <a:spcAft>
                <a:spcPts val="0"/>
              </a:spcAft>
              <a:buClr>
                <a:schemeClr val="lt1"/>
              </a:buClr>
              <a:buSzPts val="2400"/>
              <a:buFont typeface="Karla SemiBold"/>
              <a:buNone/>
              <a:defRPr sz="2400">
                <a:solidFill>
                  <a:schemeClr val="lt1"/>
                </a:solidFill>
                <a:latin typeface="Karla SemiBold"/>
                <a:ea typeface="Karla SemiBold"/>
                <a:cs typeface="Karla SemiBold"/>
                <a:sym typeface="Karla SemiBold"/>
              </a:defRPr>
            </a:lvl9pPr>
          </a:lstStyle>
          <a:p/>
        </p:txBody>
      </p:sp>
      <p:sp>
        <p:nvSpPr>
          <p:cNvPr id="270" name="Google Shape;270;p48"/>
          <p:cNvSpPr txBox="1"/>
          <p:nvPr>
            <p:ph idx="2" type="subTitle"/>
          </p:nvPr>
        </p:nvSpPr>
        <p:spPr>
          <a:xfrm>
            <a:off x="395450" y="3656175"/>
            <a:ext cx="5022900" cy="811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600"/>
              <a:buFont typeface="Karla Light"/>
              <a:buNone/>
              <a:defRPr sz="1600">
                <a:solidFill>
                  <a:srgbClr val="FFFFFF"/>
                </a:solidFill>
                <a:latin typeface="Karla Light"/>
                <a:ea typeface="Karla Light"/>
                <a:cs typeface="Karla Light"/>
                <a:sym typeface="Karla Light"/>
              </a:defRPr>
            </a:lvl1pPr>
            <a:lvl2pPr lvl="1"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2pPr>
            <a:lvl3pPr lvl="2"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3pPr>
            <a:lvl4pPr lvl="3"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4pPr>
            <a:lvl5pPr lvl="4"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5pPr>
            <a:lvl6pPr lvl="5"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6pPr>
            <a:lvl7pPr lvl="6"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7pPr>
            <a:lvl8pPr lvl="7"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8pPr>
            <a:lvl9pPr lvl="8" rtl="0">
              <a:spcBef>
                <a:spcPts val="0"/>
              </a:spcBef>
              <a:spcAft>
                <a:spcPts val="0"/>
              </a:spcAft>
              <a:buClr>
                <a:srgbClr val="FFFFFF"/>
              </a:buClr>
              <a:buSzPts val="1400"/>
              <a:buFont typeface="Karla Light"/>
              <a:buNone/>
              <a:defRPr>
                <a:solidFill>
                  <a:srgbClr val="FFFFFF"/>
                </a:solidFill>
                <a:latin typeface="Karla Light"/>
                <a:ea typeface="Karla Light"/>
                <a:cs typeface="Karla Light"/>
                <a:sym typeface="Karla Light"/>
              </a:defRPr>
            </a:lvl9pPr>
          </a:lstStyle>
          <a:p/>
        </p:txBody>
      </p:sp>
      <p:pic>
        <p:nvPicPr>
          <p:cNvPr id="271" name="Google Shape;271;p48"/>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72" name="Google Shape;272;p48"/>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73" name="Google Shape;273;p48"/>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melon bg)">
  <p:cSld name="TITLE_1_1_1_1_1_1_1_1_1_1_1_1">
    <p:bg>
      <p:bgPr>
        <a:solidFill>
          <a:schemeClr val="accent1"/>
        </a:solidFill>
      </p:bgPr>
    </p:bg>
    <p:spTree>
      <p:nvGrpSpPr>
        <p:cNvPr id="274" name="Shape 274"/>
        <p:cNvGrpSpPr/>
        <p:nvPr/>
      </p:nvGrpSpPr>
      <p:grpSpPr>
        <a:xfrm>
          <a:off x="0" y="0"/>
          <a:ext cx="0" cy="0"/>
          <a:chOff x="0" y="0"/>
          <a:chExt cx="0" cy="0"/>
        </a:xfrm>
      </p:grpSpPr>
      <p:sp>
        <p:nvSpPr>
          <p:cNvPr id="275" name="Google Shape;275;p49"/>
          <p:cNvSpPr txBox="1"/>
          <p:nvPr/>
        </p:nvSpPr>
        <p:spPr>
          <a:xfrm>
            <a:off x="8727625" y="4810950"/>
            <a:ext cx="3531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76" name="Google Shape;276;p49"/>
          <p:cNvSpPr txBox="1"/>
          <p:nvPr/>
        </p:nvSpPr>
        <p:spPr>
          <a:xfrm>
            <a:off x="6185200" y="4790400"/>
            <a:ext cx="2591100" cy="353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None/>
            </a:pPr>
            <a:r>
              <a:rPr lang="en" sz="800">
                <a:solidFill>
                  <a:schemeClr val="dk1"/>
                </a:solidFill>
                <a:latin typeface="Karla"/>
                <a:ea typeface="Karla"/>
                <a:cs typeface="Karla"/>
                <a:sym typeface="Karla"/>
              </a:rPr>
              <a:t>One Medical Proprietary &amp; Confidential</a:t>
            </a:r>
            <a:endParaRPr sz="1300">
              <a:solidFill>
                <a:schemeClr val="dk1"/>
              </a:solidFill>
              <a:latin typeface="Karla"/>
              <a:ea typeface="Karla"/>
              <a:cs typeface="Karla"/>
              <a:sym typeface="Karla"/>
            </a:endParaRPr>
          </a:p>
          <a:p>
            <a:pPr indent="0" lvl="0" marL="0" rtl="0" algn="r">
              <a:lnSpc>
                <a:spcPct val="100000"/>
              </a:lnSpc>
              <a:spcBef>
                <a:spcPts val="0"/>
              </a:spcBef>
              <a:spcAft>
                <a:spcPts val="0"/>
              </a:spcAft>
              <a:buNone/>
            </a:pPr>
            <a:r>
              <a:t/>
            </a:r>
            <a:endParaRPr sz="800">
              <a:solidFill>
                <a:schemeClr val="dk1"/>
              </a:solidFill>
              <a:latin typeface="Karla"/>
              <a:ea typeface="Karla"/>
              <a:cs typeface="Karla"/>
              <a:sym typeface="Karla"/>
            </a:endParaRPr>
          </a:p>
        </p:txBody>
      </p:sp>
      <p:pic>
        <p:nvPicPr>
          <p:cNvPr id="277" name="Google Shape;277;p49"/>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78" name="Google Shape;278;p49"/>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279" name="Google Shape;279;p49"/>
          <p:cNvSpPr txBox="1"/>
          <p:nvPr>
            <p:ph idx="2" type="body"/>
          </p:nvPr>
        </p:nvSpPr>
        <p:spPr>
          <a:xfrm>
            <a:off x="338700" y="813925"/>
            <a:ext cx="8091000" cy="4106400"/>
          </a:xfrm>
          <a:prstGeom prst="rect">
            <a:avLst/>
          </a:prstGeom>
          <a:noFill/>
          <a:ln>
            <a:noFill/>
          </a:ln>
        </p:spPr>
        <p:txBody>
          <a:bodyPr anchorCtr="0" anchor="t" bIns="91425" lIns="0" spcFirstLastPara="1" rIns="91425" wrap="square" tIns="228600">
            <a:no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clay bg)">
  <p:cSld name="TITLE_1_1_1_1_1_1_1_1_1_1_1_1_1">
    <p:bg>
      <p:bgPr>
        <a:solidFill>
          <a:schemeClr val="accent4"/>
        </a:solidFill>
      </p:bgPr>
    </p:bg>
    <p:spTree>
      <p:nvGrpSpPr>
        <p:cNvPr id="280" name="Shape 280"/>
        <p:cNvGrpSpPr/>
        <p:nvPr/>
      </p:nvGrpSpPr>
      <p:grpSpPr>
        <a:xfrm>
          <a:off x="0" y="0"/>
          <a:ext cx="0" cy="0"/>
          <a:chOff x="0" y="0"/>
          <a:chExt cx="0" cy="0"/>
        </a:xfrm>
      </p:grpSpPr>
      <p:sp>
        <p:nvSpPr>
          <p:cNvPr id="281" name="Google Shape;281;p50"/>
          <p:cNvSpPr txBox="1"/>
          <p:nvPr/>
        </p:nvSpPr>
        <p:spPr>
          <a:xfrm>
            <a:off x="8727625" y="4810950"/>
            <a:ext cx="3531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82" name="Google Shape;282;p50"/>
          <p:cNvSpPr txBox="1"/>
          <p:nvPr/>
        </p:nvSpPr>
        <p:spPr>
          <a:xfrm>
            <a:off x="6185200" y="4790400"/>
            <a:ext cx="2591100" cy="353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None/>
            </a:pPr>
            <a:r>
              <a:rPr lang="en" sz="800">
                <a:solidFill>
                  <a:schemeClr val="dk1"/>
                </a:solidFill>
                <a:latin typeface="Karla"/>
                <a:ea typeface="Karla"/>
                <a:cs typeface="Karla"/>
                <a:sym typeface="Karla"/>
              </a:rPr>
              <a:t>One Medical Proprietary &amp; Confidential</a:t>
            </a:r>
            <a:endParaRPr sz="1300">
              <a:solidFill>
                <a:schemeClr val="dk1"/>
              </a:solidFill>
              <a:latin typeface="Karla"/>
              <a:ea typeface="Karla"/>
              <a:cs typeface="Karla"/>
              <a:sym typeface="Karla"/>
            </a:endParaRPr>
          </a:p>
          <a:p>
            <a:pPr indent="0" lvl="0" marL="0" rtl="0" algn="r">
              <a:lnSpc>
                <a:spcPct val="100000"/>
              </a:lnSpc>
              <a:spcBef>
                <a:spcPts val="0"/>
              </a:spcBef>
              <a:spcAft>
                <a:spcPts val="0"/>
              </a:spcAft>
              <a:buNone/>
            </a:pPr>
            <a:r>
              <a:t/>
            </a:r>
            <a:endParaRPr sz="800">
              <a:solidFill>
                <a:schemeClr val="dk1"/>
              </a:solidFill>
              <a:latin typeface="Karla"/>
              <a:ea typeface="Karla"/>
              <a:cs typeface="Karla"/>
              <a:sym typeface="Karla"/>
            </a:endParaRPr>
          </a:p>
        </p:txBody>
      </p:sp>
      <p:pic>
        <p:nvPicPr>
          <p:cNvPr id="283" name="Google Shape;283;p50"/>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84" name="Google Shape;284;p50"/>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285" name="Google Shape;285;p50"/>
          <p:cNvSpPr txBox="1"/>
          <p:nvPr>
            <p:ph idx="2" type="body"/>
          </p:nvPr>
        </p:nvSpPr>
        <p:spPr>
          <a:xfrm>
            <a:off x="338700" y="813925"/>
            <a:ext cx="8091000" cy="4106400"/>
          </a:xfrm>
          <a:prstGeom prst="rect">
            <a:avLst/>
          </a:prstGeom>
          <a:noFill/>
          <a:ln>
            <a:noFill/>
          </a:ln>
        </p:spPr>
        <p:txBody>
          <a:bodyPr anchorCtr="0" anchor="t" bIns="91425" lIns="0" spcFirstLastPara="1" rIns="91425" wrap="square" tIns="228600">
            <a:no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avocado bg)">
  <p:cSld name="TITLE_1_1_1_1_1_1_1_1_1_1_1_1_1_1">
    <p:bg>
      <p:bgPr>
        <a:solidFill>
          <a:schemeClr val="accent2"/>
        </a:solidFill>
      </p:bgPr>
    </p:bg>
    <p:spTree>
      <p:nvGrpSpPr>
        <p:cNvPr id="286" name="Shape 286"/>
        <p:cNvGrpSpPr/>
        <p:nvPr/>
      </p:nvGrpSpPr>
      <p:grpSpPr>
        <a:xfrm>
          <a:off x="0" y="0"/>
          <a:ext cx="0" cy="0"/>
          <a:chOff x="0" y="0"/>
          <a:chExt cx="0" cy="0"/>
        </a:xfrm>
      </p:grpSpPr>
      <p:sp>
        <p:nvSpPr>
          <p:cNvPr id="287" name="Google Shape;287;p51"/>
          <p:cNvSpPr txBox="1"/>
          <p:nvPr/>
        </p:nvSpPr>
        <p:spPr>
          <a:xfrm>
            <a:off x="8727625" y="4810950"/>
            <a:ext cx="3531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88" name="Google Shape;288;p51"/>
          <p:cNvSpPr txBox="1"/>
          <p:nvPr/>
        </p:nvSpPr>
        <p:spPr>
          <a:xfrm>
            <a:off x="6185200" y="4790400"/>
            <a:ext cx="2591100" cy="353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None/>
            </a:pPr>
            <a:r>
              <a:rPr lang="en" sz="800">
                <a:solidFill>
                  <a:schemeClr val="dk1"/>
                </a:solidFill>
                <a:latin typeface="Karla"/>
                <a:ea typeface="Karla"/>
                <a:cs typeface="Karla"/>
                <a:sym typeface="Karla"/>
              </a:rPr>
              <a:t>One Medical Proprietary &amp; Confidential</a:t>
            </a:r>
            <a:endParaRPr sz="1300">
              <a:solidFill>
                <a:schemeClr val="dk1"/>
              </a:solidFill>
              <a:latin typeface="Karla"/>
              <a:ea typeface="Karla"/>
              <a:cs typeface="Karla"/>
              <a:sym typeface="Karla"/>
            </a:endParaRPr>
          </a:p>
          <a:p>
            <a:pPr indent="0" lvl="0" marL="0" rtl="0" algn="r">
              <a:lnSpc>
                <a:spcPct val="100000"/>
              </a:lnSpc>
              <a:spcBef>
                <a:spcPts val="0"/>
              </a:spcBef>
              <a:spcAft>
                <a:spcPts val="0"/>
              </a:spcAft>
              <a:buNone/>
            </a:pPr>
            <a:r>
              <a:t/>
            </a:r>
            <a:endParaRPr sz="800">
              <a:solidFill>
                <a:schemeClr val="dk1"/>
              </a:solidFill>
              <a:latin typeface="Karla"/>
              <a:ea typeface="Karla"/>
              <a:cs typeface="Karla"/>
              <a:sym typeface="Karla"/>
            </a:endParaRPr>
          </a:p>
        </p:txBody>
      </p:sp>
      <p:pic>
        <p:nvPicPr>
          <p:cNvPr id="289" name="Google Shape;289;p51"/>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90" name="Google Shape;290;p51"/>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291" name="Google Shape;291;p51"/>
          <p:cNvSpPr txBox="1"/>
          <p:nvPr>
            <p:ph idx="2" type="body"/>
          </p:nvPr>
        </p:nvSpPr>
        <p:spPr>
          <a:xfrm>
            <a:off x="338700" y="813925"/>
            <a:ext cx="8091000" cy="4106400"/>
          </a:xfrm>
          <a:prstGeom prst="rect">
            <a:avLst/>
          </a:prstGeom>
          <a:noFill/>
          <a:ln>
            <a:noFill/>
          </a:ln>
        </p:spPr>
        <p:txBody>
          <a:bodyPr anchorCtr="0" anchor="t" bIns="91425" lIns="0" spcFirstLastPara="1" rIns="91425" wrap="square" tIns="228600">
            <a:noAutofit/>
          </a:bodyPr>
          <a:lstStyle>
            <a:lvl1pPr indent="-317500" lvl="0" marL="457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dk1"/>
              </a:buClr>
              <a:buSzPts val="1400"/>
              <a:buFont typeface="Karla Light"/>
              <a:buChar char="■"/>
              <a:defRPr>
                <a:solidFill>
                  <a:schemeClr val="dk1"/>
                </a:solidFill>
                <a:latin typeface="Karla Light"/>
                <a:ea typeface="Karla Light"/>
                <a:cs typeface="Karla Light"/>
                <a:sym typeface="Karla Ligh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content">
  <p:cSld name="TITLE_1_3_1">
    <p:bg>
      <p:bgPr>
        <a:solidFill>
          <a:schemeClr val="dk1"/>
        </a:solidFill>
      </p:bgPr>
    </p:bg>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34" name="Google Shape;34;p6"/>
          <p:cNvSpPr txBox="1"/>
          <p:nvPr/>
        </p:nvSpPr>
        <p:spPr>
          <a:xfrm>
            <a:off x="313500" y="2307725"/>
            <a:ext cx="56466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Content</a:t>
            </a:r>
            <a:r>
              <a:rPr b="1" lang="en" sz="4000">
                <a:solidFill>
                  <a:schemeClr val="lt1"/>
                </a:solidFill>
                <a:latin typeface="Karla"/>
                <a:ea typeface="Karla"/>
                <a:cs typeface="Karla"/>
                <a:sym typeface="Karla"/>
              </a:rPr>
              <a:t> Slides</a:t>
            </a:r>
            <a:endParaRPr b="1" sz="4000">
              <a:solidFill>
                <a:schemeClr val="lt1"/>
              </a:solidFill>
              <a:latin typeface="Karla"/>
              <a:ea typeface="Karla"/>
              <a:cs typeface="Karla"/>
              <a:sym typeface="Karla"/>
            </a:endParaRPr>
          </a:p>
        </p:txBody>
      </p:sp>
      <p:sp>
        <p:nvSpPr>
          <p:cNvPr id="35" name="Google Shape;35;p6"/>
          <p:cNvSpPr txBox="1"/>
          <p:nvPr/>
        </p:nvSpPr>
        <p:spPr>
          <a:xfrm>
            <a:off x="313500" y="4347350"/>
            <a:ext cx="6371100" cy="6771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Karla"/>
                <a:ea typeface="Karla"/>
                <a:cs typeface="Karla"/>
                <a:sym typeface="Karla"/>
              </a:rPr>
              <a:t>Content slides for general content purposes</a:t>
            </a:r>
            <a:r>
              <a:rPr lang="en" sz="1600">
                <a:solidFill>
                  <a:schemeClr val="lt1"/>
                </a:solidFill>
                <a:latin typeface="Karla"/>
                <a:ea typeface="Karla"/>
                <a:cs typeface="Karla"/>
                <a:sym typeface="Karla"/>
              </a:rPr>
              <a:t>.</a:t>
            </a:r>
            <a:endParaRPr sz="1600">
              <a:solidFill>
                <a:schemeClr val="lt1"/>
              </a:solidFill>
              <a:latin typeface="Karla"/>
              <a:ea typeface="Karla"/>
              <a:cs typeface="Karla"/>
              <a:sym typeface="Karla"/>
            </a:endParaRPr>
          </a:p>
          <a:p>
            <a:pPr indent="0" lvl="0" marL="0" rtl="0" algn="l">
              <a:spcBef>
                <a:spcPts val="0"/>
              </a:spcBef>
              <a:spcAft>
                <a:spcPts val="0"/>
              </a:spcAft>
              <a:buNone/>
            </a:pPr>
            <a:r>
              <a:rPr lang="en" sz="1600">
                <a:solidFill>
                  <a:schemeClr val="lt1"/>
                </a:solidFill>
                <a:latin typeface="Karla"/>
                <a:ea typeface="Karla"/>
                <a:cs typeface="Karla"/>
                <a:sym typeface="Karla"/>
              </a:rPr>
              <a:t>Can be text only or with a visual element.</a:t>
            </a:r>
            <a:endParaRPr sz="1600">
              <a:solidFill>
                <a:schemeClr val="lt1"/>
              </a:solidFill>
              <a:latin typeface="Karla"/>
              <a:ea typeface="Karla"/>
              <a:cs typeface="Karla"/>
              <a:sym typeface="Karla"/>
            </a:endParaRPr>
          </a:p>
        </p:txBody>
      </p:sp>
      <p:sp>
        <p:nvSpPr>
          <p:cNvPr id="36" name="Google Shape;36;p6"/>
          <p:cNvSpPr/>
          <p:nvPr/>
        </p:nvSpPr>
        <p:spPr>
          <a:xfrm rot="5400000">
            <a:off x="108300" y="-1083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txBox="1"/>
          <p:nvPr/>
        </p:nvSpPr>
        <p:spPr>
          <a:xfrm rot="-2486721">
            <a:off x="-63519" y="262883"/>
            <a:ext cx="1433589" cy="64633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sp>
        <p:nvSpPr>
          <p:cNvPr id="38" name="Google Shape;38;p6"/>
          <p:cNvSpPr txBox="1"/>
          <p:nvPr/>
        </p:nvSpPr>
        <p:spPr>
          <a:xfrm>
            <a:off x="372775" y="3108125"/>
            <a:ext cx="634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Karla Light"/>
                <a:ea typeface="Karla Light"/>
                <a:cs typeface="Karla Light"/>
                <a:sym typeface="Karla Light"/>
              </a:rPr>
              <a:t>To change color:</a:t>
            </a:r>
            <a:r>
              <a:rPr lang="en" sz="1200">
                <a:solidFill>
                  <a:schemeClr val="lt1"/>
                </a:solidFill>
                <a:latin typeface="Karla"/>
                <a:ea typeface="Karla"/>
                <a:cs typeface="Karla"/>
                <a:sym typeface="Karla"/>
              </a:rPr>
              <a:t> </a:t>
            </a:r>
            <a:r>
              <a:rPr lang="en" sz="1200">
                <a:solidFill>
                  <a:schemeClr val="accent3"/>
                </a:solidFill>
                <a:latin typeface="Karla SemiBold"/>
                <a:ea typeface="Karla SemiBold"/>
                <a:cs typeface="Karla SemiBold"/>
                <a:sym typeface="Karla SemiBold"/>
              </a:rPr>
              <a:t>Slide → Apply layout → REGULAR/quote/accent ( </a:t>
            </a:r>
            <a:r>
              <a:rPr lang="en" sz="1200" u="sng">
                <a:solidFill>
                  <a:schemeClr val="accent3"/>
                </a:solidFill>
                <a:latin typeface="Karla SemiBold"/>
                <a:ea typeface="Karla SemiBold"/>
                <a:cs typeface="Karla SemiBold"/>
                <a:sym typeface="Karla SemiBold"/>
              </a:rPr>
              <a:t>     </a:t>
            </a:r>
            <a:r>
              <a:rPr lang="en" sz="1200">
                <a:solidFill>
                  <a:schemeClr val="accent3"/>
                </a:solidFill>
                <a:latin typeface="Karla SemiBold"/>
                <a:ea typeface="Karla SemiBold"/>
                <a:cs typeface="Karla SemiBold"/>
                <a:sym typeface="Karla SemiBold"/>
              </a:rPr>
              <a:t> bg)</a:t>
            </a:r>
            <a:endParaRPr sz="1200">
              <a:solidFill>
                <a:schemeClr val="accent3"/>
              </a:solidFill>
              <a:latin typeface="Karla SemiBold"/>
              <a:ea typeface="Karla SemiBold"/>
              <a:cs typeface="Karla SemiBold"/>
              <a:sym typeface="Karla SemiBold"/>
            </a:endParaRPr>
          </a:p>
        </p:txBody>
      </p:sp>
      <p:sp>
        <p:nvSpPr>
          <p:cNvPr id="39" name="Google Shape;39;p6"/>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NT (agave bg)">
  <p:cSld name="TITLE_1_1_1_1_1_1_1_1_1_1_1_1_1_1_1">
    <p:bg>
      <p:bgPr>
        <a:solidFill>
          <a:schemeClr val="accent3"/>
        </a:solidFill>
      </p:bgPr>
    </p:bg>
    <p:spTree>
      <p:nvGrpSpPr>
        <p:cNvPr id="292" name="Shape 292"/>
        <p:cNvGrpSpPr/>
        <p:nvPr/>
      </p:nvGrpSpPr>
      <p:grpSpPr>
        <a:xfrm>
          <a:off x="0" y="0"/>
          <a:ext cx="0" cy="0"/>
          <a:chOff x="0" y="0"/>
          <a:chExt cx="0" cy="0"/>
        </a:xfrm>
      </p:grpSpPr>
      <p:pic>
        <p:nvPicPr>
          <p:cNvPr id="293" name="Google Shape;293;p52"/>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294" name="Google Shape;294;p52"/>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295" name="Google Shape;295;p52"/>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296" name="Google Shape;296;p52"/>
          <p:cNvSpPr txBox="1"/>
          <p:nvPr>
            <p:ph idx="1" type="subTitle"/>
          </p:nvPr>
        </p:nvSpPr>
        <p:spPr>
          <a:xfrm>
            <a:off x="338700" y="222550"/>
            <a:ext cx="8091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
        <p:nvSpPr>
          <p:cNvPr id="297" name="Google Shape;297;p52"/>
          <p:cNvSpPr txBox="1"/>
          <p:nvPr>
            <p:ph idx="2" type="body"/>
          </p:nvPr>
        </p:nvSpPr>
        <p:spPr>
          <a:xfrm>
            <a:off x="338700" y="813925"/>
            <a:ext cx="8091000" cy="4106400"/>
          </a:xfrm>
          <a:prstGeom prst="rect">
            <a:avLst/>
          </a:prstGeom>
          <a:noFill/>
          <a:ln>
            <a:noFill/>
          </a:ln>
        </p:spPr>
        <p:txBody>
          <a:bodyPr anchorCtr="0" anchor="t" bIns="91425" lIns="0" spcFirstLastPara="1" rIns="91425" wrap="square" tIns="228600">
            <a:noAutofit/>
          </a:bodyPr>
          <a:lstStyle>
            <a:lvl1pPr indent="-317500" lvl="0" marL="4572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1pPr>
            <a:lvl2pPr indent="-317500" lvl="1" marL="9144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2pPr>
            <a:lvl3pPr indent="-317500" lvl="2" marL="13716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3pPr>
            <a:lvl4pPr indent="-317500" lvl="3" marL="18288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4pPr>
            <a:lvl5pPr indent="-317500" lvl="4" marL="22860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5pPr>
            <a:lvl6pPr indent="-317500" lvl="5" marL="27432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6pPr>
            <a:lvl7pPr indent="-317500" lvl="6" marL="32004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7pPr>
            <a:lvl8pPr indent="-317500" lvl="7" marL="36576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8pPr>
            <a:lvl9pPr indent="-317500" lvl="8" marL="4114800" rtl="0">
              <a:lnSpc>
                <a:spcPct val="150000"/>
              </a:lnSpc>
              <a:spcBef>
                <a:spcPts val="0"/>
              </a:spcBef>
              <a:spcAft>
                <a:spcPts val="0"/>
              </a:spcAft>
              <a:buClr>
                <a:schemeClr val="lt1"/>
              </a:buClr>
              <a:buSzPts val="1400"/>
              <a:buFont typeface="Karla Light"/>
              <a:buChar char="■"/>
              <a:defRPr>
                <a:solidFill>
                  <a:schemeClr val="lt1"/>
                </a:solidFill>
                <a:latin typeface="Karla Light"/>
                <a:ea typeface="Karla Light"/>
                <a:cs typeface="Karla Light"/>
                <a:sym typeface="Karla Light"/>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CUSTOM">
    <p:spTree>
      <p:nvGrpSpPr>
        <p:cNvPr id="298" name="Shape 298"/>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footer/atom)">
  <p:cSld name="CUSTOM_1">
    <p:bg>
      <p:bgPr>
        <a:solidFill>
          <a:schemeClr val="lt1"/>
        </a:solidFill>
      </p:bgPr>
    </p:bg>
    <p:spTree>
      <p:nvGrpSpPr>
        <p:cNvPr id="299" name="Shape 299"/>
        <p:cNvGrpSpPr/>
        <p:nvPr/>
      </p:nvGrpSpPr>
      <p:grpSpPr>
        <a:xfrm>
          <a:off x="0" y="0"/>
          <a:ext cx="0" cy="0"/>
          <a:chOff x="0" y="0"/>
          <a:chExt cx="0" cy="0"/>
        </a:xfrm>
      </p:grpSpPr>
      <p:pic>
        <p:nvPicPr>
          <p:cNvPr id="300" name="Google Shape;300;p54"/>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301" name="Google Shape;301;p54"/>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302" name="Google Shape;302;p54"/>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white footer only)">
  <p:cSld name="CUSTOM_1_2">
    <p:bg>
      <p:bgPr>
        <a:solidFill>
          <a:schemeClr val="lt1"/>
        </a:solidFill>
      </p:bgPr>
    </p:bg>
    <p:spTree>
      <p:nvGrpSpPr>
        <p:cNvPr id="303" name="Shape 303"/>
        <p:cNvGrpSpPr/>
        <p:nvPr/>
      </p:nvGrpSpPr>
      <p:grpSpPr>
        <a:xfrm>
          <a:off x="0" y="0"/>
          <a:ext cx="0" cy="0"/>
          <a:chOff x="0" y="0"/>
          <a:chExt cx="0" cy="0"/>
        </a:xfrm>
      </p:grpSpPr>
      <p:sp>
        <p:nvSpPr>
          <p:cNvPr id="304" name="Google Shape;304;p55"/>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lt1"/>
                </a:solidFill>
                <a:latin typeface="Karla"/>
                <a:ea typeface="Karla"/>
                <a:cs typeface="Karla"/>
                <a:sym typeface="Karla"/>
              </a:rPr>
              <a:t>‹#›</a:t>
            </a:fld>
            <a:endParaRPr sz="800">
              <a:solidFill>
                <a:schemeClr val="lt1"/>
              </a:solidFill>
              <a:latin typeface="Karla"/>
              <a:ea typeface="Karla"/>
              <a:cs typeface="Karla"/>
              <a:sym typeface="Karla"/>
            </a:endParaRPr>
          </a:p>
        </p:txBody>
      </p:sp>
      <p:sp>
        <p:nvSpPr>
          <p:cNvPr id="305" name="Google Shape;305;p55"/>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white bg, header only)">
  <p:cSld name="CUSTOM_1_1">
    <p:bg>
      <p:bgPr>
        <a:solidFill>
          <a:schemeClr val="lt1"/>
        </a:solidFill>
      </p:bgPr>
    </p:bg>
    <p:spTree>
      <p:nvGrpSpPr>
        <p:cNvPr id="306" name="Shape 306"/>
        <p:cNvGrpSpPr/>
        <p:nvPr/>
      </p:nvGrpSpPr>
      <p:grpSpPr>
        <a:xfrm>
          <a:off x="0" y="0"/>
          <a:ext cx="0" cy="0"/>
          <a:chOff x="0" y="0"/>
          <a:chExt cx="0" cy="0"/>
        </a:xfrm>
      </p:grpSpPr>
      <p:pic>
        <p:nvPicPr>
          <p:cNvPr id="307" name="Google Shape;307;p56"/>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308" name="Google Shape;308;p56"/>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rgbClr val="999999"/>
                </a:solidFill>
                <a:latin typeface="Karla"/>
                <a:ea typeface="Karla"/>
                <a:cs typeface="Karla"/>
                <a:sym typeface="Karla"/>
              </a:rPr>
              <a:t>‹#›</a:t>
            </a:fld>
            <a:endParaRPr sz="800">
              <a:solidFill>
                <a:srgbClr val="999999"/>
              </a:solidFill>
              <a:latin typeface="Karla"/>
              <a:ea typeface="Karla"/>
              <a:cs typeface="Karla"/>
              <a:sym typeface="Karla"/>
            </a:endParaRPr>
          </a:p>
        </p:txBody>
      </p:sp>
      <p:sp>
        <p:nvSpPr>
          <p:cNvPr id="309" name="Google Shape;309;p56"/>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rgbClr val="999999"/>
                </a:solidFill>
                <a:latin typeface="Karla"/>
                <a:ea typeface="Karla"/>
                <a:cs typeface="Karla"/>
                <a:sym typeface="Karla"/>
              </a:rPr>
              <a:t>One Medical Proprietary &amp; Confidential</a:t>
            </a:r>
            <a:endParaRPr sz="800">
              <a:solidFill>
                <a:srgbClr val="999999"/>
              </a:solidFill>
              <a:latin typeface="Karla"/>
              <a:ea typeface="Karla"/>
              <a:cs typeface="Karla"/>
              <a:sym typeface="Karla"/>
            </a:endParaRPr>
          </a:p>
        </p:txBody>
      </p:sp>
      <p:sp>
        <p:nvSpPr>
          <p:cNvPr id="310" name="Google Shape;310;p56"/>
          <p:cNvSpPr txBox="1"/>
          <p:nvPr>
            <p:ph idx="1" type="subTitle"/>
          </p:nvPr>
        </p:nvSpPr>
        <p:spPr>
          <a:xfrm>
            <a:off x="338700" y="222550"/>
            <a:ext cx="8205000" cy="52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Karla SemiBold"/>
              <a:buNone/>
              <a:defRPr sz="2400">
                <a:solidFill>
                  <a:schemeClr val="dk1"/>
                </a:solidFill>
                <a:latin typeface="Karla SemiBold"/>
                <a:ea typeface="Karla SemiBold"/>
                <a:cs typeface="Karla SemiBold"/>
                <a:sym typeface="Karla SemiBold"/>
              </a:defRPr>
            </a:lvl1pPr>
            <a:lvl2pPr lvl="1" rtl="0">
              <a:spcBef>
                <a:spcPts val="0"/>
              </a:spcBef>
              <a:spcAft>
                <a:spcPts val="0"/>
              </a:spcAft>
              <a:buSzPts val="2400"/>
              <a:buFont typeface="Karla SemiBold"/>
              <a:buNone/>
              <a:defRPr sz="2400">
                <a:latin typeface="Karla SemiBold"/>
                <a:ea typeface="Karla SemiBold"/>
                <a:cs typeface="Karla SemiBold"/>
                <a:sym typeface="Karla SemiBold"/>
              </a:defRPr>
            </a:lvl2pPr>
            <a:lvl3pPr lvl="2" rtl="0">
              <a:spcBef>
                <a:spcPts val="0"/>
              </a:spcBef>
              <a:spcAft>
                <a:spcPts val="0"/>
              </a:spcAft>
              <a:buSzPts val="2400"/>
              <a:buFont typeface="Karla SemiBold"/>
              <a:buNone/>
              <a:defRPr sz="2400">
                <a:latin typeface="Karla SemiBold"/>
                <a:ea typeface="Karla SemiBold"/>
                <a:cs typeface="Karla SemiBold"/>
                <a:sym typeface="Karla SemiBold"/>
              </a:defRPr>
            </a:lvl3pPr>
            <a:lvl4pPr lvl="3" rtl="0">
              <a:spcBef>
                <a:spcPts val="0"/>
              </a:spcBef>
              <a:spcAft>
                <a:spcPts val="0"/>
              </a:spcAft>
              <a:buSzPts val="2400"/>
              <a:buFont typeface="Karla SemiBold"/>
              <a:buNone/>
              <a:defRPr sz="2400">
                <a:latin typeface="Karla SemiBold"/>
                <a:ea typeface="Karla SemiBold"/>
                <a:cs typeface="Karla SemiBold"/>
                <a:sym typeface="Karla SemiBold"/>
              </a:defRPr>
            </a:lvl4pPr>
            <a:lvl5pPr lvl="4" rtl="0">
              <a:spcBef>
                <a:spcPts val="0"/>
              </a:spcBef>
              <a:spcAft>
                <a:spcPts val="0"/>
              </a:spcAft>
              <a:buSzPts val="2400"/>
              <a:buFont typeface="Karla SemiBold"/>
              <a:buNone/>
              <a:defRPr sz="2400">
                <a:latin typeface="Karla SemiBold"/>
                <a:ea typeface="Karla SemiBold"/>
                <a:cs typeface="Karla SemiBold"/>
                <a:sym typeface="Karla SemiBold"/>
              </a:defRPr>
            </a:lvl5pPr>
            <a:lvl6pPr lvl="5" rtl="0">
              <a:spcBef>
                <a:spcPts val="0"/>
              </a:spcBef>
              <a:spcAft>
                <a:spcPts val="0"/>
              </a:spcAft>
              <a:buSzPts val="2400"/>
              <a:buFont typeface="Karla SemiBold"/>
              <a:buNone/>
              <a:defRPr sz="2400">
                <a:latin typeface="Karla SemiBold"/>
                <a:ea typeface="Karla SemiBold"/>
                <a:cs typeface="Karla SemiBold"/>
                <a:sym typeface="Karla SemiBold"/>
              </a:defRPr>
            </a:lvl6pPr>
            <a:lvl7pPr lvl="6" rtl="0">
              <a:spcBef>
                <a:spcPts val="0"/>
              </a:spcBef>
              <a:spcAft>
                <a:spcPts val="0"/>
              </a:spcAft>
              <a:buSzPts val="2400"/>
              <a:buFont typeface="Karla SemiBold"/>
              <a:buNone/>
              <a:defRPr sz="2400">
                <a:latin typeface="Karla SemiBold"/>
                <a:ea typeface="Karla SemiBold"/>
                <a:cs typeface="Karla SemiBold"/>
                <a:sym typeface="Karla SemiBold"/>
              </a:defRPr>
            </a:lvl7pPr>
            <a:lvl8pPr lvl="7" rtl="0">
              <a:spcBef>
                <a:spcPts val="0"/>
              </a:spcBef>
              <a:spcAft>
                <a:spcPts val="0"/>
              </a:spcAft>
              <a:buSzPts val="2400"/>
              <a:buFont typeface="Karla SemiBold"/>
              <a:buNone/>
              <a:defRPr sz="2400">
                <a:latin typeface="Karla SemiBold"/>
                <a:ea typeface="Karla SemiBold"/>
                <a:cs typeface="Karla SemiBold"/>
                <a:sym typeface="Karla SemiBold"/>
              </a:defRPr>
            </a:lvl8pPr>
            <a:lvl9pPr lvl="8" rtl="0">
              <a:spcBef>
                <a:spcPts val="0"/>
              </a:spcBef>
              <a:spcAft>
                <a:spcPts val="0"/>
              </a:spcAft>
              <a:buSzPts val="2400"/>
              <a:buFont typeface="Karla SemiBold"/>
              <a:buNone/>
              <a:defRPr sz="2400">
                <a:latin typeface="Karla SemiBold"/>
                <a:ea typeface="Karla SemiBold"/>
                <a:cs typeface="Karla SemiBold"/>
                <a:sym typeface="Karla SemiBold"/>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1" name="Shape 311"/>
        <p:cNvGrpSpPr/>
        <p:nvPr/>
      </p:nvGrpSpPr>
      <p:grpSpPr>
        <a:xfrm>
          <a:off x="0" y="0"/>
          <a:ext cx="0" cy="0"/>
          <a:chOff x="0" y="0"/>
          <a:chExt cx="0" cy="0"/>
        </a:xfrm>
      </p:grpSpPr>
      <p:sp>
        <p:nvSpPr>
          <p:cNvPr id="312" name="Google Shape;312;p57"/>
          <p:cNvSpPr txBox="1"/>
          <p:nvPr>
            <p:ph type="title"/>
          </p:nvPr>
        </p:nvSpPr>
        <p:spPr>
          <a:xfrm>
            <a:off x="311700" y="170350"/>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13" name="Google Shape;313;p57"/>
          <p:cNvSpPr txBox="1"/>
          <p:nvPr>
            <p:ph idx="1" type="body"/>
          </p:nvPr>
        </p:nvSpPr>
        <p:spPr>
          <a:xfrm>
            <a:off x="311700" y="863550"/>
            <a:ext cx="8520600" cy="36288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14" name="Google Shape;314;p5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with Header">
  <p:cSld name="2 Column Text with Header">
    <p:spTree>
      <p:nvGrpSpPr>
        <p:cNvPr id="315" name="Shape 315"/>
        <p:cNvGrpSpPr/>
        <p:nvPr/>
      </p:nvGrpSpPr>
      <p:grpSpPr>
        <a:xfrm>
          <a:off x="0" y="0"/>
          <a:ext cx="0" cy="0"/>
          <a:chOff x="0" y="0"/>
          <a:chExt cx="0" cy="0"/>
        </a:xfrm>
      </p:grpSpPr>
      <p:sp>
        <p:nvSpPr>
          <p:cNvPr id="316" name="Google Shape;316;p58"/>
          <p:cNvSpPr txBox="1"/>
          <p:nvPr>
            <p:ph type="title"/>
          </p:nvPr>
        </p:nvSpPr>
        <p:spPr>
          <a:xfrm>
            <a:off x="319088" y="234553"/>
            <a:ext cx="8507400" cy="622800"/>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SzPts val="1400"/>
              <a:buChar char="●"/>
              <a:defRPr/>
            </a:lvl1pPr>
            <a:lvl2pPr lvl="1" rtl="0" algn="l">
              <a:lnSpc>
                <a:spcPct val="90000"/>
              </a:lnSpc>
              <a:spcBef>
                <a:spcPts val="0"/>
              </a:spcBef>
              <a:spcAft>
                <a:spcPts val="0"/>
              </a:spcAft>
              <a:buSzPts val="1400"/>
              <a:buChar char="○"/>
              <a:defRPr/>
            </a:lvl2pPr>
            <a:lvl3pPr lvl="2" rtl="0" algn="l">
              <a:lnSpc>
                <a:spcPct val="90000"/>
              </a:lnSpc>
              <a:spcBef>
                <a:spcPts val="0"/>
              </a:spcBef>
              <a:spcAft>
                <a:spcPts val="0"/>
              </a:spcAft>
              <a:buSzPts val="1400"/>
              <a:buChar char="■"/>
              <a:defRPr/>
            </a:lvl3pPr>
            <a:lvl4pPr lvl="3" rtl="0" algn="l">
              <a:lnSpc>
                <a:spcPct val="90000"/>
              </a:lnSpc>
              <a:spcBef>
                <a:spcPts val="0"/>
              </a:spcBef>
              <a:spcAft>
                <a:spcPts val="0"/>
              </a:spcAft>
              <a:buSzPts val="1400"/>
              <a:buChar char="●"/>
              <a:defRPr/>
            </a:lvl4pPr>
            <a:lvl5pPr lvl="4" rtl="0" algn="l">
              <a:lnSpc>
                <a:spcPct val="90000"/>
              </a:lnSpc>
              <a:spcBef>
                <a:spcPts val="0"/>
              </a:spcBef>
              <a:spcAft>
                <a:spcPts val="0"/>
              </a:spcAft>
              <a:buSzPts val="1400"/>
              <a:buChar char="○"/>
              <a:defRPr/>
            </a:lvl5pPr>
            <a:lvl6pPr lvl="5" marL="457200" rtl="0" algn="l">
              <a:lnSpc>
                <a:spcPct val="90000"/>
              </a:lnSpc>
              <a:spcBef>
                <a:spcPts val="0"/>
              </a:spcBef>
              <a:spcAft>
                <a:spcPts val="0"/>
              </a:spcAft>
              <a:buSzPts val="1400"/>
              <a:buChar char="■"/>
              <a:defRPr/>
            </a:lvl6pPr>
            <a:lvl7pPr lvl="6" marL="914400" rtl="0" algn="l">
              <a:lnSpc>
                <a:spcPct val="90000"/>
              </a:lnSpc>
              <a:spcBef>
                <a:spcPts val="0"/>
              </a:spcBef>
              <a:spcAft>
                <a:spcPts val="0"/>
              </a:spcAft>
              <a:buSzPts val="1400"/>
              <a:buChar char="●"/>
              <a:defRPr/>
            </a:lvl7pPr>
            <a:lvl8pPr lvl="7" marL="1371600" rtl="0" algn="l">
              <a:lnSpc>
                <a:spcPct val="90000"/>
              </a:lnSpc>
              <a:spcBef>
                <a:spcPts val="0"/>
              </a:spcBef>
              <a:spcAft>
                <a:spcPts val="0"/>
              </a:spcAft>
              <a:buSzPts val="1400"/>
              <a:buChar char="○"/>
              <a:defRPr/>
            </a:lvl8pPr>
            <a:lvl9pPr lvl="8" marL="1828800" rtl="0" algn="l">
              <a:lnSpc>
                <a:spcPct val="90000"/>
              </a:lnSpc>
              <a:spcBef>
                <a:spcPts val="0"/>
              </a:spcBef>
              <a:spcAft>
                <a:spcPts val="0"/>
              </a:spcAft>
              <a:buSzPts val="1400"/>
              <a:buChar char="■"/>
              <a:defRPr/>
            </a:lvl9pPr>
          </a:lstStyle>
          <a:p/>
        </p:txBody>
      </p:sp>
      <p:sp>
        <p:nvSpPr>
          <p:cNvPr id="317" name="Google Shape;317;p58"/>
          <p:cNvSpPr txBox="1"/>
          <p:nvPr>
            <p:ph idx="12" type="sldNum"/>
          </p:nvPr>
        </p:nvSpPr>
        <p:spPr>
          <a:xfrm>
            <a:off x="6553200" y="4779633"/>
            <a:ext cx="2243100" cy="2739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buNone/>
              <a:defRPr b="0" i="0" sz="900" u="none" cap="none" strike="noStrike">
                <a:solidFill>
                  <a:schemeClr val="accent5"/>
                </a:solidFill>
                <a:latin typeface="Arial"/>
                <a:ea typeface="Arial"/>
                <a:cs typeface="Arial"/>
                <a:sym typeface="Arial"/>
              </a:defRPr>
            </a:lvl1pPr>
            <a:lvl2pPr indent="0" lvl="1" marL="0" marR="0" rtl="0" algn="r">
              <a:spcBef>
                <a:spcPts val="0"/>
              </a:spcBef>
              <a:buNone/>
              <a:defRPr b="0" i="0" sz="900" u="none" cap="none" strike="noStrike">
                <a:solidFill>
                  <a:schemeClr val="accent5"/>
                </a:solidFill>
                <a:latin typeface="Arial"/>
                <a:ea typeface="Arial"/>
                <a:cs typeface="Arial"/>
                <a:sym typeface="Arial"/>
              </a:defRPr>
            </a:lvl2pPr>
            <a:lvl3pPr indent="0" lvl="2" marL="0" marR="0" rtl="0" algn="r">
              <a:spcBef>
                <a:spcPts val="0"/>
              </a:spcBef>
              <a:buNone/>
              <a:defRPr b="0" i="0" sz="900" u="none" cap="none" strike="noStrike">
                <a:solidFill>
                  <a:schemeClr val="accent5"/>
                </a:solidFill>
                <a:latin typeface="Arial"/>
                <a:ea typeface="Arial"/>
                <a:cs typeface="Arial"/>
                <a:sym typeface="Arial"/>
              </a:defRPr>
            </a:lvl3pPr>
            <a:lvl4pPr indent="0" lvl="3" marL="0" marR="0" rtl="0" algn="r">
              <a:spcBef>
                <a:spcPts val="0"/>
              </a:spcBef>
              <a:buNone/>
              <a:defRPr b="0" i="0" sz="900" u="none" cap="none" strike="noStrike">
                <a:solidFill>
                  <a:schemeClr val="accent5"/>
                </a:solidFill>
                <a:latin typeface="Arial"/>
                <a:ea typeface="Arial"/>
                <a:cs typeface="Arial"/>
                <a:sym typeface="Arial"/>
              </a:defRPr>
            </a:lvl4pPr>
            <a:lvl5pPr indent="0" lvl="4" marL="0" marR="0" rtl="0" algn="r">
              <a:spcBef>
                <a:spcPts val="0"/>
              </a:spcBef>
              <a:buNone/>
              <a:defRPr b="0" i="0" sz="900" u="none" cap="none" strike="noStrike">
                <a:solidFill>
                  <a:schemeClr val="accent5"/>
                </a:solidFill>
                <a:latin typeface="Arial"/>
                <a:ea typeface="Arial"/>
                <a:cs typeface="Arial"/>
                <a:sym typeface="Arial"/>
              </a:defRPr>
            </a:lvl5pPr>
            <a:lvl6pPr indent="0" lvl="5" marL="0" marR="0" rtl="0" algn="r">
              <a:spcBef>
                <a:spcPts val="0"/>
              </a:spcBef>
              <a:buNone/>
              <a:defRPr b="0" i="0" sz="900" u="none" cap="none" strike="noStrike">
                <a:solidFill>
                  <a:schemeClr val="accent5"/>
                </a:solidFill>
                <a:latin typeface="Arial"/>
                <a:ea typeface="Arial"/>
                <a:cs typeface="Arial"/>
                <a:sym typeface="Arial"/>
              </a:defRPr>
            </a:lvl6pPr>
            <a:lvl7pPr indent="0" lvl="6" marL="0" marR="0" rtl="0" algn="r">
              <a:spcBef>
                <a:spcPts val="0"/>
              </a:spcBef>
              <a:buNone/>
              <a:defRPr b="0" i="0" sz="900" u="none" cap="none" strike="noStrike">
                <a:solidFill>
                  <a:schemeClr val="accent5"/>
                </a:solidFill>
                <a:latin typeface="Arial"/>
                <a:ea typeface="Arial"/>
                <a:cs typeface="Arial"/>
                <a:sym typeface="Arial"/>
              </a:defRPr>
            </a:lvl7pPr>
            <a:lvl8pPr indent="0" lvl="7" marL="0" marR="0" rtl="0" algn="r">
              <a:spcBef>
                <a:spcPts val="0"/>
              </a:spcBef>
              <a:buNone/>
              <a:defRPr b="0" i="0" sz="900" u="none" cap="none" strike="noStrike">
                <a:solidFill>
                  <a:schemeClr val="accent5"/>
                </a:solidFill>
                <a:latin typeface="Arial"/>
                <a:ea typeface="Arial"/>
                <a:cs typeface="Arial"/>
                <a:sym typeface="Arial"/>
              </a:defRPr>
            </a:lvl8pPr>
            <a:lvl9pPr indent="0" lvl="8" marL="0" marR="0" rtl="0" algn="r">
              <a:spcBef>
                <a:spcPts val="0"/>
              </a:spcBef>
              <a:buNone/>
              <a:defRPr b="0" i="0" sz="900" u="none" cap="none" strike="noStrike">
                <a:solidFill>
                  <a:schemeClr val="accent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18" name="Google Shape;318;p58"/>
          <p:cNvSpPr txBox="1"/>
          <p:nvPr>
            <p:ph idx="1" type="body"/>
          </p:nvPr>
        </p:nvSpPr>
        <p:spPr>
          <a:xfrm>
            <a:off x="319089" y="1428707"/>
            <a:ext cx="4030800" cy="31992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19" name="Google Shape;319;p58"/>
          <p:cNvSpPr txBox="1"/>
          <p:nvPr>
            <p:ph idx="2" type="body"/>
          </p:nvPr>
        </p:nvSpPr>
        <p:spPr>
          <a:xfrm>
            <a:off x="4807290" y="1425494"/>
            <a:ext cx="4019100" cy="320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320" name="Shape 320"/>
        <p:cNvGrpSpPr/>
        <p:nvPr/>
      </p:nvGrpSpPr>
      <p:grpSpPr>
        <a:xfrm>
          <a:off x="0" y="0"/>
          <a:ext cx="0" cy="0"/>
          <a:chOff x="0" y="0"/>
          <a:chExt cx="0" cy="0"/>
        </a:xfrm>
      </p:grpSpPr>
      <p:sp>
        <p:nvSpPr>
          <p:cNvPr id="321" name="Google Shape;321;p5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Char char="●"/>
              <a:defRPr sz="45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322" name="Google Shape;322;p59"/>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23" name="Google Shape;323;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24" name="Google Shape;324;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25" name="Google Shape;325;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6" name="Shape 326"/>
        <p:cNvGrpSpPr/>
        <p:nvPr/>
      </p:nvGrpSpPr>
      <p:grpSpPr>
        <a:xfrm>
          <a:off x="0" y="0"/>
          <a:ext cx="0" cy="0"/>
          <a:chOff x="0" y="0"/>
          <a:chExt cx="0" cy="0"/>
        </a:xfrm>
      </p:grpSpPr>
      <p:sp>
        <p:nvSpPr>
          <p:cNvPr id="327" name="Google Shape;327;p6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328" name="Google Shape;328;p6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329" name="Google Shape;329;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0" name="Google Shape;330;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1" name="Google Shape;331;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2" name="Shape 332"/>
        <p:cNvGrpSpPr/>
        <p:nvPr/>
      </p:nvGrpSpPr>
      <p:grpSpPr>
        <a:xfrm>
          <a:off x="0" y="0"/>
          <a:ext cx="0" cy="0"/>
          <a:chOff x="0" y="0"/>
          <a:chExt cx="0" cy="0"/>
        </a:xfrm>
      </p:grpSpPr>
      <p:sp>
        <p:nvSpPr>
          <p:cNvPr id="333" name="Google Shape;333;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4" name="Google Shape;334;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5" name="Google Shape;335;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AL - graphs/charts">
  <p:cSld name="TITLE_1_3_1_1">
    <p:bg>
      <p:bgPr>
        <a:solidFill>
          <a:schemeClr val="dk1"/>
        </a:solidFill>
      </p:bgPr>
    </p:bg>
    <p:spTree>
      <p:nvGrpSpPr>
        <p:cNvPr id="40" name="Shape 40"/>
        <p:cNvGrpSpPr/>
        <p:nvPr/>
      </p:nvGrpSpPr>
      <p:grpSpPr>
        <a:xfrm>
          <a:off x="0" y="0"/>
          <a:ext cx="0" cy="0"/>
          <a:chOff x="0" y="0"/>
          <a:chExt cx="0" cy="0"/>
        </a:xfrm>
      </p:grpSpPr>
      <p:sp>
        <p:nvSpPr>
          <p:cNvPr id="41" name="Google Shape;41;p7"/>
          <p:cNvSpPr txBox="1"/>
          <p:nvPr/>
        </p:nvSpPr>
        <p:spPr>
          <a:xfrm>
            <a:off x="313500" y="2307725"/>
            <a:ext cx="5646600" cy="80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1"/>
                </a:solidFill>
                <a:latin typeface="Karla"/>
                <a:ea typeface="Karla"/>
                <a:cs typeface="Karla"/>
                <a:sym typeface="Karla"/>
              </a:rPr>
              <a:t>Graphs/charts</a:t>
            </a:r>
            <a:endParaRPr b="1" sz="4000">
              <a:solidFill>
                <a:schemeClr val="lt1"/>
              </a:solidFill>
              <a:latin typeface="Karla"/>
              <a:ea typeface="Karla"/>
              <a:cs typeface="Karla"/>
              <a:sym typeface="Karla"/>
            </a:endParaRPr>
          </a:p>
        </p:txBody>
      </p:sp>
      <p:sp>
        <p:nvSpPr>
          <p:cNvPr id="42" name="Google Shape;42;p7"/>
          <p:cNvSpPr/>
          <p:nvPr/>
        </p:nvSpPr>
        <p:spPr>
          <a:xfrm rot="5400000">
            <a:off x="108300" y="-108300"/>
            <a:ext cx="1606200" cy="1822800"/>
          </a:xfrm>
          <a:prstGeom prst="rtTriangle">
            <a:avLst/>
          </a:prstGeom>
          <a:solidFill>
            <a:srgbClr val="D54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txBox="1"/>
          <p:nvPr/>
        </p:nvSpPr>
        <p:spPr>
          <a:xfrm rot="-2486721">
            <a:off x="-63519" y="262883"/>
            <a:ext cx="1433589" cy="64633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lt1"/>
                </a:solidFill>
                <a:latin typeface="Karla"/>
                <a:ea typeface="Karla"/>
                <a:cs typeface="Karla"/>
                <a:sym typeface="Karla"/>
              </a:rPr>
              <a:t>INSTRUCTIONAL SLIDE ONLY - DELETE BEFORE USE</a:t>
            </a:r>
            <a:endParaRPr b="1" sz="1000">
              <a:solidFill>
                <a:schemeClr val="lt1"/>
              </a:solidFill>
              <a:latin typeface="Karla"/>
              <a:ea typeface="Karla"/>
              <a:cs typeface="Karla"/>
              <a:sym typeface="Karla"/>
            </a:endParaRPr>
          </a:p>
        </p:txBody>
      </p:sp>
      <p:sp>
        <p:nvSpPr>
          <p:cNvPr id="44" name="Google Shape;44;p7"/>
          <p:cNvSpPr txBox="1"/>
          <p:nvPr/>
        </p:nvSpPr>
        <p:spPr>
          <a:xfrm>
            <a:off x="313500" y="4593350"/>
            <a:ext cx="6371100" cy="4311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Karla"/>
                <a:ea typeface="Karla"/>
                <a:cs typeface="Karla"/>
                <a:sym typeface="Karla"/>
              </a:rPr>
              <a:t>Templates for displaying data and statistics.</a:t>
            </a:r>
            <a:endParaRPr sz="1600">
              <a:solidFill>
                <a:schemeClr val="lt1"/>
              </a:solidFill>
              <a:latin typeface="Karla"/>
              <a:ea typeface="Karla"/>
              <a:cs typeface="Karla"/>
              <a:sym typeface="Karla"/>
            </a:endParaRPr>
          </a:p>
        </p:txBody>
      </p:sp>
      <p:sp>
        <p:nvSpPr>
          <p:cNvPr id="45" name="Google Shape;45;p7"/>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6" name="Shape 336"/>
        <p:cNvGrpSpPr/>
        <p:nvPr/>
      </p:nvGrpSpPr>
      <p:grpSpPr>
        <a:xfrm>
          <a:off x="0" y="0"/>
          <a:ext cx="0" cy="0"/>
          <a:chOff x="0" y="0"/>
          <a:chExt cx="0" cy="0"/>
        </a:xfrm>
      </p:grpSpPr>
      <p:sp>
        <p:nvSpPr>
          <p:cNvPr id="337" name="Google Shape;337;p6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338" name="Google Shape;338;p6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339" name="Google Shape;339;p6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340" name="Google Shape;340;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41" name="Google Shape;341;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42" name="Google Shape;342;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3" name="Shape 343"/>
        <p:cNvGrpSpPr/>
        <p:nvPr/>
      </p:nvGrpSpPr>
      <p:grpSpPr>
        <a:xfrm>
          <a:off x="0" y="0"/>
          <a:ext cx="0" cy="0"/>
          <a:chOff x="0" y="0"/>
          <a:chExt cx="0" cy="0"/>
        </a:xfrm>
      </p:grpSpPr>
      <p:sp>
        <p:nvSpPr>
          <p:cNvPr id="344" name="Google Shape;344;p6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345" name="Google Shape;345;p6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46" name="Google Shape;346;p6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347" name="Google Shape;347;p6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48" name="Google Shape;348;p6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349" name="Google Shape;349;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50" name="Google Shape;350;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51" name="Google Shape;351;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352" name="Shape 352"/>
        <p:cNvGrpSpPr/>
        <p:nvPr/>
      </p:nvGrpSpPr>
      <p:grpSpPr>
        <a:xfrm>
          <a:off x="0" y="0"/>
          <a:ext cx="0" cy="0"/>
          <a:chOff x="0" y="0"/>
          <a:chExt cx="0" cy="0"/>
        </a:xfrm>
      </p:grpSpPr>
      <p:cxnSp>
        <p:nvCxnSpPr>
          <p:cNvPr id="353" name="Google Shape;353;p64"/>
          <p:cNvCxnSpPr/>
          <p:nvPr/>
        </p:nvCxnSpPr>
        <p:spPr>
          <a:xfrm>
            <a:off x="3323518" y="2010089"/>
            <a:ext cx="0" cy="1218300"/>
          </a:xfrm>
          <a:prstGeom prst="straightConnector1">
            <a:avLst/>
          </a:prstGeom>
          <a:solidFill>
            <a:srgbClr val="6682AA"/>
          </a:solidFill>
          <a:ln cap="flat" cmpd="sng" w="25400">
            <a:solidFill>
              <a:schemeClr val="accent1"/>
            </a:solidFill>
            <a:prstDash val="solid"/>
            <a:round/>
            <a:headEnd len="sm" w="sm" type="none"/>
            <a:tailEnd len="sm" w="sm" type="none"/>
          </a:ln>
        </p:spPr>
      </p:cxnSp>
      <p:cxnSp>
        <p:nvCxnSpPr>
          <p:cNvPr id="354" name="Google Shape;354;p64"/>
          <p:cNvCxnSpPr/>
          <p:nvPr/>
        </p:nvCxnSpPr>
        <p:spPr>
          <a:xfrm>
            <a:off x="3323518" y="2010089"/>
            <a:ext cx="0" cy="1218300"/>
          </a:xfrm>
          <a:prstGeom prst="straightConnector1">
            <a:avLst/>
          </a:prstGeom>
          <a:solidFill>
            <a:srgbClr val="6682AA"/>
          </a:solidFill>
          <a:ln cap="flat" cmpd="sng" w="25400">
            <a:solidFill>
              <a:schemeClr val="accent1"/>
            </a:solidFill>
            <a:prstDash val="solid"/>
            <a:round/>
            <a:headEnd len="sm" w="sm" type="none"/>
            <a:tailEnd len="sm" w="sm" type="none"/>
          </a:ln>
        </p:spPr>
      </p:cxnSp>
      <p:sp>
        <p:nvSpPr>
          <p:cNvPr id="355" name="Google Shape;355;p64"/>
          <p:cNvSpPr txBox="1"/>
          <p:nvPr>
            <p:ph type="title"/>
          </p:nvPr>
        </p:nvSpPr>
        <p:spPr>
          <a:xfrm>
            <a:off x="472350" y="2210409"/>
            <a:ext cx="2624400" cy="629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None/>
              <a:defRPr b="1"/>
            </a:lvl1pPr>
            <a:lvl2pPr lvl="1" rtl="0" algn="r">
              <a:spcBef>
                <a:spcPts val="0"/>
              </a:spcBef>
              <a:spcAft>
                <a:spcPts val="0"/>
              </a:spcAft>
              <a:buNone/>
              <a:defRPr b="1"/>
            </a:lvl2pPr>
            <a:lvl3pPr lvl="2" rtl="0" algn="r">
              <a:spcBef>
                <a:spcPts val="0"/>
              </a:spcBef>
              <a:spcAft>
                <a:spcPts val="0"/>
              </a:spcAft>
              <a:buNone/>
              <a:defRPr b="1"/>
            </a:lvl3pPr>
            <a:lvl4pPr lvl="3" rtl="0" algn="r">
              <a:spcBef>
                <a:spcPts val="0"/>
              </a:spcBef>
              <a:spcAft>
                <a:spcPts val="0"/>
              </a:spcAft>
              <a:buNone/>
              <a:defRPr b="1"/>
            </a:lvl4pPr>
            <a:lvl5pPr lvl="4" rtl="0" algn="r">
              <a:spcBef>
                <a:spcPts val="0"/>
              </a:spcBef>
              <a:spcAft>
                <a:spcPts val="0"/>
              </a:spcAft>
              <a:buNone/>
              <a:defRPr b="1"/>
            </a:lvl5pPr>
            <a:lvl6pPr lvl="5" rtl="0" algn="r">
              <a:spcBef>
                <a:spcPts val="0"/>
              </a:spcBef>
              <a:spcAft>
                <a:spcPts val="0"/>
              </a:spcAft>
              <a:buNone/>
              <a:defRPr b="1"/>
            </a:lvl6pPr>
            <a:lvl7pPr lvl="6" rtl="0" algn="r">
              <a:spcBef>
                <a:spcPts val="0"/>
              </a:spcBef>
              <a:spcAft>
                <a:spcPts val="0"/>
              </a:spcAft>
              <a:buNone/>
              <a:defRPr b="1"/>
            </a:lvl7pPr>
            <a:lvl8pPr lvl="7" rtl="0" algn="r">
              <a:spcBef>
                <a:spcPts val="0"/>
              </a:spcBef>
              <a:spcAft>
                <a:spcPts val="0"/>
              </a:spcAft>
              <a:buNone/>
              <a:defRPr b="1"/>
            </a:lvl8pPr>
            <a:lvl9pPr lvl="8" rtl="0" algn="r">
              <a:spcBef>
                <a:spcPts val="0"/>
              </a:spcBef>
              <a:spcAft>
                <a:spcPts val="0"/>
              </a:spcAft>
              <a:buNone/>
              <a:defRPr b="1"/>
            </a:lvl9pPr>
          </a:lstStyle>
          <a:p/>
        </p:txBody>
      </p:sp>
      <p:sp>
        <p:nvSpPr>
          <p:cNvPr id="356" name="Google Shape;356;p64"/>
          <p:cNvSpPr txBox="1"/>
          <p:nvPr>
            <p:ph idx="2" type="title"/>
          </p:nvPr>
        </p:nvSpPr>
        <p:spPr>
          <a:xfrm>
            <a:off x="3550300" y="2210419"/>
            <a:ext cx="4934700" cy="629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7F7F7F"/>
                </a:solidFill>
              </a:defRPr>
            </a:lvl1pPr>
            <a:lvl2pPr lvl="1" rtl="0">
              <a:spcBef>
                <a:spcPts val="0"/>
              </a:spcBef>
              <a:spcAft>
                <a:spcPts val="0"/>
              </a:spcAft>
              <a:buNone/>
              <a:defRPr>
                <a:solidFill>
                  <a:srgbClr val="7F7F7F"/>
                </a:solidFill>
              </a:defRPr>
            </a:lvl2pPr>
            <a:lvl3pPr lvl="2" rtl="0">
              <a:spcBef>
                <a:spcPts val="0"/>
              </a:spcBef>
              <a:spcAft>
                <a:spcPts val="0"/>
              </a:spcAft>
              <a:buNone/>
              <a:defRPr>
                <a:solidFill>
                  <a:srgbClr val="7F7F7F"/>
                </a:solidFill>
              </a:defRPr>
            </a:lvl3pPr>
            <a:lvl4pPr lvl="3" rtl="0">
              <a:spcBef>
                <a:spcPts val="0"/>
              </a:spcBef>
              <a:spcAft>
                <a:spcPts val="0"/>
              </a:spcAft>
              <a:buNone/>
              <a:defRPr>
                <a:solidFill>
                  <a:srgbClr val="7F7F7F"/>
                </a:solidFill>
              </a:defRPr>
            </a:lvl4pPr>
            <a:lvl5pPr lvl="4" rtl="0">
              <a:spcBef>
                <a:spcPts val="0"/>
              </a:spcBef>
              <a:spcAft>
                <a:spcPts val="0"/>
              </a:spcAft>
              <a:buNone/>
              <a:defRPr>
                <a:solidFill>
                  <a:srgbClr val="7F7F7F"/>
                </a:solidFill>
              </a:defRPr>
            </a:lvl5pPr>
            <a:lvl6pPr lvl="5" rtl="0">
              <a:spcBef>
                <a:spcPts val="0"/>
              </a:spcBef>
              <a:spcAft>
                <a:spcPts val="0"/>
              </a:spcAft>
              <a:buNone/>
              <a:defRPr>
                <a:solidFill>
                  <a:srgbClr val="7F7F7F"/>
                </a:solidFill>
              </a:defRPr>
            </a:lvl6pPr>
            <a:lvl7pPr lvl="6" rtl="0">
              <a:spcBef>
                <a:spcPts val="0"/>
              </a:spcBef>
              <a:spcAft>
                <a:spcPts val="0"/>
              </a:spcAft>
              <a:buNone/>
              <a:defRPr>
                <a:solidFill>
                  <a:srgbClr val="7F7F7F"/>
                </a:solidFill>
              </a:defRPr>
            </a:lvl7pPr>
            <a:lvl8pPr lvl="7" rtl="0">
              <a:spcBef>
                <a:spcPts val="0"/>
              </a:spcBef>
              <a:spcAft>
                <a:spcPts val="0"/>
              </a:spcAft>
              <a:buNone/>
              <a:defRPr>
                <a:solidFill>
                  <a:srgbClr val="7F7F7F"/>
                </a:solidFill>
              </a:defRPr>
            </a:lvl8pPr>
            <a:lvl9pPr lvl="8" rtl="0">
              <a:spcBef>
                <a:spcPts val="0"/>
              </a:spcBef>
              <a:spcAft>
                <a:spcPts val="0"/>
              </a:spcAft>
              <a:buNone/>
              <a:defRPr>
                <a:solidFill>
                  <a:srgbClr val="7F7F7F"/>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ple blank">
  <p:cSld name="Sample blank">
    <p:spTree>
      <p:nvGrpSpPr>
        <p:cNvPr id="357" name="Shape 357"/>
        <p:cNvGrpSpPr/>
        <p:nvPr/>
      </p:nvGrpSpPr>
      <p:grpSpPr>
        <a:xfrm>
          <a:off x="0" y="0"/>
          <a:ext cx="0" cy="0"/>
          <a:chOff x="0" y="0"/>
          <a:chExt cx="0" cy="0"/>
        </a:xfrm>
      </p:grpSpPr>
      <p:sp>
        <p:nvSpPr>
          <p:cNvPr id="358" name="Google Shape;358;p65"/>
          <p:cNvSpPr txBox="1"/>
          <p:nvPr/>
        </p:nvSpPr>
        <p:spPr>
          <a:xfrm>
            <a:off x="857471" y="4918023"/>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5"/>
          <p:cNvSpPr txBox="1"/>
          <p:nvPr>
            <p:ph idx="12" type="sldNum"/>
          </p:nvPr>
        </p:nvSpPr>
        <p:spPr>
          <a:xfrm>
            <a:off x="6553200" y="4779633"/>
            <a:ext cx="2243100" cy="2739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1pPr>
            <a:lvl2pPr indent="0" lvl="1"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2pPr>
            <a:lvl3pPr indent="0" lvl="2"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3pPr>
            <a:lvl4pPr indent="0" lvl="3"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4pPr>
            <a:lvl5pPr indent="0" lvl="4"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5pPr>
            <a:lvl6pPr indent="0" lvl="5"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6pPr>
            <a:lvl7pPr indent="0" lvl="6"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7pPr>
            <a:lvl8pPr indent="0" lvl="7"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8pPr>
            <a:lvl9pPr indent="0" lvl="8" marL="0" marR="0" rtl="0" algn="r">
              <a:lnSpc>
                <a:spcPct val="100000"/>
              </a:lnSpc>
              <a:spcBef>
                <a:spcPts val="0"/>
              </a:spcBef>
              <a:spcAft>
                <a:spcPts val="0"/>
              </a:spcAft>
              <a:buClr>
                <a:schemeClr val="accent5"/>
              </a:buClr>
              <a:buFont typeface="Arial"/>
              <a:buNone/>
              <a:defRPr b="0" i="0" sz="900" u="none" cap="none" strike="noStrike">
                <a:solidFill>
                  <a:schemeClr val="accent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jade bg only)">
  <p:cSld name="TITLE_1_2">
    <p:bg>
      <p:bgPr>
        <a:solidFill>
          <a:schemeClr val="dk1"/>
        </a:solidFill>
      </p:bgPr>
    </p:bg>
    <p:spTree>
      <p:nvGrpSpPr>
        <p:cNvPr id="46" name="Shape 46"/>
        <p:cNvGrpSpPr/>
        <p:nvPr/>
      </p:nvGrpSpPr>
      <p:grpSpPr>
        <a:xfrm>
          <a:off x="0" y="0"/>
          <a:ext cx="0" cy="0"/>
          <a:chOff x="0" y="0"/>
          <a:chExt cx="0" cy="0"/>
        </a:xfrm>
      </p:grpSpPr>
      <p:sp>
        <p:nvSpPr>
          <p:cNvPr id="47" name="Google Shape;47;p8"/>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000"/>
              <a:buFont typeface="Karla"/>
              <a:buNone/>
              <a:defRPr b="1" sz="4000">
                <a:solidFill>
                  <a:schemeClr val="lt1"/>
                </a:solidFill>
                <a:latin typeface="Karla"/>
                <a:ea typeface="Karla"/>
                <a:cs typeface="Karla"/>
                <a:sym typeface="Karla"/>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48" name="Google Shape;48;p8"/>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1pPr>
            <a:lvl2pPr lvl="1"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2pPr>
            <a:lvl3pPr lvl="2"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3pPr>
            <a:lvl4pPr lvl="3"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4pPr>
            <a:lvl5pPr lvl="4"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5pPr>
            <a:lvl6pPr lvl="5"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6pPr>
            <a:lvl7pPr lvl="6"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7pPr>
            <a:lvl8pPr lvl="7"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8pPr>
            <a:lvl9pPr lvl="8" rtl="0">
              <a:spcBef>
                <a:spcPts val="0"/>
              </a:spcBef>
              <a:spcAft>
                <a:spcPts val="0"/>
              </a:spcAft>
              <a:buClr>
                <a:schemeClr val="lt1"/>
              </a:buClr>
              <a:buSzPts val="1600"/>
              <a:buFont typeface="Karla"/>
              <a:buNone/>
              <a:defRPr sz="1600">
                <a:solidFill>
                  <a:schemeClr val="lt1"/>
                </a:solidFill>
                <a:latin typeface="Karla"/>
                <a:ea typeface="Karla"/>
                <a:cs typeface="Karla"/>
                <a:sym typeface="Karla"/>
              </a:defRPr>
            </a:lvl9pPr>
          </a:lstStyle>
          <a:p/>
        </p:txBody>
      </p:sp>
      <p:sp>
        <p:nvSpPr>
          <p:cNvPr id="49" name="Google Shape;49;p8"/>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lt1"/>
                </a:solidFill>
                <a:latin typeface="Karla"/>
                <a:ea typeface="Karla"/>
                <a:cs typeface="Karla"/>
                <a:sym typeface="Karla"/>
              </a:rPr>
              <a:t>One Medical Proprietary &amp; Confidential</a:t>
            </a:r>
            <a:endParaRPr sz="800">
              <a:solidFill>
                <a:schemeClr val="lt1"/>
              </a:solidFill>
              <a:latin typeface="Karla"/>
              <a:ea typeface="Karla"/>
              <a:cs typeface="Karla"/>
              <a:sym typeface="Karla"/>
            </a:endParaRPr>
          </a:p>
        </p:txBody>
      </p:sp>
      <p:pic>
        <p:nvPicPr>
          <p:cNvPr id="50" name="Google Shape;50;p8"/>
          <p:cNvPicPr preferRelativeResize="0"/>
          <p:nvPr/>
        </p:nvPicPr>
        <p:blipFill rotWithShape="1">
          <a:blip r:embed="rId2">
            <a:alphaModFix/>
          </a:blip>
          <a:srcRect b="0" l="0" r="0" t="0"/>
          <a:stretch/>
        </p:blipFill>
        <p:spPr>
          <a:xfrm>
            <a:off x="313497" y="282939"/>
            <a:ext cx="1730281" cy="214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lon bg)">
  <p:cSld name="TITLE_1_1">
    <p:bg>
      <p:bgPr>
        <a:solidFill>
          <a:schemeClr val="accent1"/>
        </a:solidFill>
      </p:bgPr>
    </p:bg>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53" name="Google Shape;53;p9"/>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54" name="Google Shape;54;p9"/>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55" name="Google Shape;55;p9"/>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000"/>
              <a:buFont typeface="Karla"/>
              <a:buNone/>
              <a:defRPr b="1" sz="4000">
                <a:solidFill>
                  <a:schemeClr val="dk1"/>
                </a:solidFill>
                <a:latin typeface="Karla"/>
                <a:ea typeface="Karla"/>
                <a:cs typeface="Karla"/>
                <a:sym typeface="Karla"/>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56" name="Google Shape;56;p9"/>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1pPr>
            <a:lvl2pPr lvl="1"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ay bg)">
  <p:cSld name="TITLE_1_1_1">
    <p:bg>
      <p:bgPr>
        <a:solidFill>
          <a:schemeClr val="accent4"/>
        </a:solidFill>
      </p:bgPr>
    </p:bg>
    <p:spTree>
      <p:nvGrpSpPr>
        <p:cNvPr id="57" name="Shape 57"/>
        <p:cNvGrpSpPr/>
        <p:nvPr/>
      </p:nvGrpSpPr>
      <p:grpSpPr>
        <a:xfrm>
          <a:off x="0" y="0"/>
          <a:ext cx="0" cy="0"/>
          <a:chOff x="0" y="0"/>
          <a:chExt cx="0" cy="0"/>
        </a:xfrm>
      </p:grpSpPr>
      <p:pic>
        <p:nvPicPr>
          <p:cNvPr id="58" name="Google Shape;58;p10"/>
          <p:cNvPicPr preferRelativeResize="0"/>
          <p:nvPr/>
        </p:nvPicPr>
        <p:blipFill rotWithShape="1">
          <a:blip r:embed="rId2">
            <a:alphaModFix/>
          </a:blip>
          <a:srcRect b="0" l="0" r="0" t="0"/>
          <a:stretch/>
        </p:blipFill>
        <p:spPr>
          <a:xfrm flipH="1">
            <a:off x="8687975" y="120050"/>
            <a:ext cx="333400" cy="324875"/>
          </a:xfrm>
          <a:prstGeom prst="rect">
            <a:avLst/>
          </a:prstGeom>
          <a:noFill/>
          <a:ln>
            <a:noFill/>
          </a:ln>
        </p:spPr>
      </p:pic>
      <p:sp>
        <p:nvSpPr>
          <p:cNvPr id="59" name="Google Shape;59;p10"/>
          <p:cNvSpPr txBox="1"/>
          <p:nvPr/>
        </p:nvSpPr>
        <p:spPr>
          <a:xfrm>
            <a:off x="8736375" y="4920225"/>
            <a:ext cx="407400" cy="200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en" sz="800">
                <a:solidFill>
                  <a:schemeClr val="dk1"/>
                </a:solidFill>
                <a:latin typeface="Karla"/>
                <a:ea typeface="Karla"/>
                <a:cs typeface="Karla"/>
                <a:sym typeface="Karla"/>
              </a:rPr>
              <a:t>‹#›</a:t>
            </a:fld>
            <a:endParaRPr sz="800">
              <a:solidFill>
                <a:schemeClr val="dk1"/>
              </a:solidFill>
              <a:latin typeface="Karla"/>
              <a:ea typeface="Karla"/>
              <a:cs typeface="Karla"/>
              <a:sym typeface="Karla"/>
            </a:endParaRPr>
          </a:p>
        </p:txBody>
      </p:sp>
      <p:sp>
        <p:nvSpPr>
          <p:cNvPr id="60" name="Google Shape;60;p10"/>
          <p:cNvSpPr txBox="1"/>
          <p:nvPr/>
        </p:nvSpPr>
        <p:spPr>
          <a:xfrm>
            <a:off x="6797825" y="4920225"/>
            <a:ext cx="2194800" cy="200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800">
                <a:solidFill>
                  <a:schemeClr val="dk1"/>
                </a:solidFill>
                <a:latin typeface="Karla"/>
                <a:ea typeface="Karla"/>
                <a:cs typeface="Karla"/>
                <a:sym typeface="Karla"/>
              </a:rPr>
              <a:t>One Medical Proprietary &amp; Confidential</a:t>
            </a:r>
            <a:endParaRPr sz="800">
              <a:solidFill>
                <a:schemeClr val="dk1"/>
              </a:solidFill>
              <a:latin typeface="Karla"/>
              <a:ea typeface="Karla"/>
              <a:cs typeface="Karla"/>
              <a:sym typeface="Karla"/>
            </a:endParaRPr>
          </a:p>
        </p:txBody>
      </p:sp>
      <p:sp>
        <p:nvSpPr>
          <p:cNvPr id="61" name="Google Shape;61;p10"/>
          <p:cNvSpPr txBox="1"/>
          <p:nvPr>
            <p:ph type="title"/>
          </p:nvPr>
        </p:nvSpPr>
        <p:spPr>
          <a:xfrm>
            <a:off x="313500" y="707525"/>
            <a:ext cx="5646600" cy="2400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000"/>
              <a:buFont typeface="Karla"/>
              <a:buNone/>
              <a:defRPr b="1" sz="4000">
                <a:solidFill>
                  <a:schemeClr val="dk1"/>
                </a:solidFill>
                <a:latin typeface="Karla"/>
                <a:ea typeface="Karla"/>
                <a:cs typeface="Karla"/>
                <a:sym typeface="Karla"/>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62" name="Google Shape;62;p10"/>
          <p:cNvSpPr txBox="1"/>
          <p:nvPr>
            <p:ph idx="1" type="subTitle"/>
          </p:nvPr>
        </p:nvSpPr>
        <p:spPr>
          <a:xfrm>
            <a:off x="313500" y="4594450"/>
            <a:ext cx="6484200" cy="513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1pPr>
            <a:lvl2pPr lvl="1"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7.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8" Type="http://schemas.openxmlformats.org/officeDocument/2006/relationships/slideLayout" Target="../slideLayouts/slideLayout55.xml"/><Relationship Id="rId27" Type="http://schemas.openxmlformats.org/officeDocument/2006/relationships/slideLayout" Target="../slideLayouts/slideLayout5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29" Type="http://schemas.openxmlformats.org/officeDocument/2006/relationships/slideLayout" Target="../slideLayouts/slideLayout56.xml"/><Relationship Id="rId7" Type="http://schemas.openxmlformats.org/officeDocument/2006/relationships/slideLayout" Target="../slideLayouts/slideLayout34.xml"/><Relationship Id="rId8" Type="http://schemas.openxmlformats.org/officeDocument/2006/relationships/slideLayout" Target="../slideLayouts/slideLayout35.xml"/><Relationship Id="rId31" Type="http://schemas.openxmlformats.org/officeDocument/2006/relationships/slideLayout" Target="../slideLayouts/slideLayout58.xml"/><Relationship Id="rId30" Type="http://schemas.openxmlformats.org/officeDocument/2006/relationships/slideLayout" Target="../slideLayouts/slideLayout57.xml"/><Relationship Id="rId11" Type="http://schemas.openxmlformats.org/officeDocument/2006/relationships/slideLayout" Target="../slideLayouts/slideLayout38.xml"/><Relationship Id="rId33" Type="http://schemas.openxmlformats.org/officeDocument/2006/relationships/slideLayout" Target="../slideLayouts/slideLayout60.xml"/><Relationship Id="rId10" Type="http://schemas.openxmlformats.org/officeDocument/2006/relationships/slideLayout" Target="../slideLayouts/slideLayout37.xml"/><Relationship Id="rId32" Type="http://schemas.openxmlformats.org/officeDocument/2006/relationships/slideLayout" Target="../slideLayouts/slideLayout59.xml"/><Relationship Id="rId13" Type="http://schemas.openxmlformats.org/officeDocument/2006/relationships/slideLayout" Target="../slideLayouts/slideLayout40.xml"/><Relationship Id="rId35" Type="http://schemas.openxmlformats.org/officeDocument/2006/relationships/slideLayout" Target="../slideLayouts/slideLayout62.xml"/><Relationship Id="rId12" Type="http://schemas.openxmlformats.org/officeDocument/2006/relationships/slideLayout" Target="../slideLayouts/slideLayout39.xml"/><Relationship Id="rId34" Type="http://schemas.openxmlformats.org/officeDocument/2006/relationships/slideLayout" Target="../slideLayouts/slideLayout61.xml"/><Relationship Id="rId15" Type="http://schemas.openxmlformats.org/officeDocument/2006/relationships/slideLayout" Target="../slideLayouts/slideLayout42.xml"/><Relationship Id="rId37" Type="http://schemas.openxmlformats.org/officeDocument/2006/relationships/theme" Target="../theme/theme3.xml"/><Relationship Id="rId14" Type="http://schemas.openxmlformats.org/officeDocument/2006/relationships/slideLayout" Target="../slideLayouts/slideLayout41.xml"/><Relationship Id="rId36" Type="http://schemas.openxmlformats.org/officeDocument/2006/relationships/slideLayout" Target="../slideLayouts/slideLayout63.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8" name="Shape 15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 Id="rId3" Type="http://schemas.openxmlformats.org/officeDocument/2006/relationships/hyperlink" Target="https://doi.org/10.1370/afm.171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0.xml"/><Relationship Id="rId3" Type="http://schemas.openxmlformats.org/officeDocument/2006/relationships/hyperlink" Target="https://www.pgpf.org/blog/2023/01/why-are-americans-paying-more-for-healthc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hyperlink" Target="https://docs.google.com/document/d/1xEzbHxulJ8BPvahFw7RuOwmAUYbVcIYHuWAjMd4y1N0/ed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6"/>
          <p:cNvSpPr txBox="1"/>
          <p:nvPr>
            <p:ph type="title"/>
          </p:nvPr>
        </p:nvSpPr>
        <p:spPr>
          <a:xfrm>
            <a:off x="313500" y="707525"/>
            <a:ext cx="8520900" cy="240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Improving Health Outcomes: </a:t>
            </a:r>
            <a:endParaRPr sz="3600"/>
          </a:p>
          <a:p>
            <a:pPr indent="0" lvl="0" marL="0" rtl="0" algn="l">
              <a:spcBef>
                <a:spcPts val="0"/>
              </a:spcBef>
              <a:spcAft>
                <a:spcPts val="0"/>
              </a:spcAft>
              <a:buNone/>
            </a:pPr>
            <a:r>
              <a:rPr lang="en" sz="3000"/>
              <a:t>Utilizing Integrated Behavioral Health and Value- Based Payment Modeling to Transform Healthcare with Older Adults</a:t>
            </a:r>
            <a:endParaRPr sz="3000"/>
          </a:p>
        </p:txBody>
      </p:sp>
      <p:sp>
        <p:nvSpPr>
          <p:cNvPr id="365" name="Google Shape;365;p66"/>
          <p:cNvSpPr txBox="1"/>
          <p:nvPr>
            <p:ph idx="1" type="subTitle"/>
          </p:nvPr>
        </p:nvSpPr>
        <p:spPr>
          <a:xfrm>
            <a:off x="313500" y="4071950"/>
            <a:ext cx="6484200" cy="10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 Markman, PsyD, MPH</a:t>
            </a:r>
            <a:endParaRPr/>
          </a:p>
          <a:p>
            <a:pPr indent="0" lvl="0" marL="0" rtl="0" algn="l">
              <a:spcBef>
                <a:spcPts val="0"/>
              </a:spcBef>
              <a:spcAft>
                <a:spcPts val="0"/>
              </a:spcAft>
              <a:buNone/>
            </a:pPr>
            <a:r>
              <a:rPr lang="en"/>
              <a:t>Jennifer E. Hubbard, LCSW, LAC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5"/>
          <p:cNvSpPr txBox="1"/>
          <p:nvPr>
            <p:ph idx="1" type="subTitle"/>
          </p:nvPr>
        </p:nvSpPr>
        <p:spPr>
          <a:xfrm>
            <a:off x="338700" y="222550"/>
            <a:ext cx="67995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 Rising Healthcare Costs</a:t>
            </a:r>
            <a:endParaRPr/>
          </a:p>
        </p:txBody>
      </p:sp>
      <p:pic>
        <p:nvPicPr>
          <p:cNvPr id="454" name="Google Shape;454;p75"/>
          <p:cNvPicPr preferRelativeResize="0"/>
          <p:nvPr/>
        </p:nvPicPr>
        <p:blipFill>
          <a:blip r:embed="rId3">
            <a:alphaModFix/>
          </a:blip>
          <a:stretch>
            <a:fillRect/>
          </a:stretch>
        </p:blipFill>
        <p:spPr>
          <a:xfrm>
            <a:off x="1456663" y="757637"/>
            <a:ext cx="5855075" cy="4218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6"/>
          <p:cNvSpPr txBox="1"/>
          <p:nvPr>
            <p:ph idx="1" type="subTitle"/>
          </p:nvPr>
        </p:nvSpPr>
        <p:spPr>
          <a:xfrm>
            <a:off x="338700" y="222550"/>
            <a:ext cx="5958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 Rising Healthcare Costs</a:t>
            </a:r>
            <a:endParaRPr/>
          </a:p>
        </p:txBody>
      </p:sp>
      <p:sp>
        <p:nvSpPr>
          <p:cNvPr id="460" name="Google Shape;460;p76"/>
          <p:cNvSpPr txBox="1"/>
          <p:nvPr>
            <p:ph idx="2" type="body"/>
          </p:nvPr>
        </p:nvSpPr>
        <p:spPr>
          <a:xfrm>
            <a:off x="103475" y="1108525"/>
            <a:ext cx="4357800" cy="953400"/>
          </a:xfrm>
          <a:prstGeom prst="rect">
            <a:avLst/>
          </a:prstGeom>
        </p:spPr>
        <p:txBody>
          <a:bodyPr anchorCtr="0" anchor="ctr" bIns="91425" lIns="0" spcFirstLastPara="1" rIns="91425" wrap="square" tIns="228600">
            <a:noAutofit/>
          </a:bodyPr>
          <a:lstStyle/>
          <a:p>
            <a:pPr indent="0" lvl="0" marL="0" rtl="0" algn="l">
              <a:spcBef>
                <a:spcPts val="0"/>
              </a:spcBef>
              <a:spcAft>
                <a:spcPts val="0"/>
              </a:spcAft>
              <a:buNone/>
            </a:pPr>
            <a:r>
              <a:rPr b="1" lang="en">
                <a:latin typeface="Karla"/>
                <a:ea typeface="Karla"/>
                <a:cs typeface="Karla"/>
                <a:sym typeface="Karla"/>
              </a:rPr>
              <a:t> Healthcare Costs</a:t>
            </a:r>
            <a:r>
              <a:rPr lang="en"/>
              <a:t> = </a:t>
            </a:r>
            <a:r>
              <a:rPr b="1" lang="en">
                <a:latin typeface="Karla"/>
                <a:ea typeface="Karla"/>
                <a:cs typeface="Karla"/>
                <a:sym typeface="Karla"/>
              </a:rPr>
              <a:t>$ Service </a:t>
            </a:r>
            <a:r>
              <a:rPr lang="en"/>
              <a:t>X </a:t>
            </a:r>
            <a:r>
              <a:rPr b="1" lang="en">
                <a:latin typeface="Karla"/>
                <a:ea typeface="Karla"/>
                <a:cs typeface="Karla"/>
                <a:sym typeface="Karla"/>
              </a:rPr>
              <a:t>Amt Services Used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61" name="Google Shape;461;p76"/>
          <p:cNvPicPr preferRelativeResize="0"/>
          <p:nvPr/>
        </p:nvPicPr>
        <p:blipFill>
          <a:blip r:embed="rId3">
            <a:alphaModFix/>
          </a:blip>
          <a:stretch>
            <a:fillRect/>
          </a:stretch>
        </p:blipFill>
        <p:spPr>
          <a:xfrm>
            <a:off x="4691425" y="1232113"/>
            <a:ext cx="4267201" cy="3127664"/>
          </a:xfrm>
          <a:prstGeom prst="rect">
            <a:avLst/>
          </a:prstGeom>
          <a:noFill/>
          <a:ln>
            <a:noFill/>
          </a:ln>
        </p:spPr>
      </p:pic>
      <p:sp>
        <p:nvSpPr>
          <p:cNvPr id="462" name="Google Shape;462;p76"/>
          <p:cNvSpPr txBox="1"/>
          <p:nvPr>
            <p:ph idx="2" type="body"/>
          </p:nvPr>
        </p:nvSpPr>
        <p:spPr>
          <a:xfrm>
            <a:off x="214325" y="1881700"/>
            <a:ext cx="4357800" cy="2131200"/>
          </a:xfrm>
          <a:prstGeom prst="rect">
            <a:avLst/>
          </a:prstGeom>
        </p:spPr>
        <p:txBody>
          <a:bodyPr anchorCtr="0" anchor="ctr" bIns="91425" lIns="0" spcFirstLastPara="1" rIns="91425" wrap="square" tIns="228600">
            <a:noAutofit/>
          </a:bodyPr>
          <a:lstStyle/>
          <a:p>
            <a:pPr indent="0" lvl="0" marL="0" rtl="0" algn="l">
              <a:spcBef>
                <a:spcPts val="0"/>
              </a:spcBef>
              <a:spcAft>
                <a:spcPts val="0"/>
              </a:spcAft>
              <a:buNone/>
            </a:pPr>
            <a:r>
              <a:rPr lang="en"/>
              <a:t>5 key factors (JAMA 2017):</a:t>
            </a:r>
            <a:endParaRPr/>
          </a:p>
          <a:p>
            <a:pPr indent="-317500" lvl="0" marL="457200" rtl="0" algn="l">
              <a:spcBef>
                <a:spcPts val="0"/>
              </a:spcBef>
              <a:spcAft>
                <a:spcPts val="0"/>
              </a:spcAft>
              <a:buSzPts val="1400"/>
              <a:buAutoNum type="arabicPeriod"/>
            </a:pPr>
            <a:r>
              <a:rPr lang="en"/>
              <a:t>Population growth</a:t>
            </a:r>
            <a:endParaRPr/>
          </a:p>
          <a:p>
            <a:pPr indent="-317500" lvl="0" marL="457200" rtl="0" algn="l">
              <a:spcBef>
                <a:spcPts val="0"/>
              </a:spcBef>
              <a:spcAft>
                <a:spcPts val="0"/>
              </a:spcAft>
              <a:buSzPts val="1400"/>
              <a:buAutoNum type="arabicPeriod"/>
            </a:pPr>
            <a:r>
              <a:rPr lang="en"/>
              <a:t>Population aging</a:t>
            </a:r>
            <a:endParaRPr/>
          </a:p>
          <a:p>
            <a:pPr indent="-317500" lvl="0" marL="457200" rtl="0" algn="l">
              <a:spcBef>
                <a:spcPts val="0"/>
              </a:spcBef>
              <a:spcAft>
                <a:spcPts val="0"/>
              </a:spcAft>
              <a:buSzPts val="1400"/>
              <a:buAutoNum type="arabicPeriod"/>
            </a:pPr>
            <a:r>
              <a:rPr lang="en"/>
              <a:t>Disease prevalence</a:t>
            </a:r>
            <a:endParaRPr/>
          </a:p>
          <a:p>
            <a:pPr indent="-317500" lvl="0" marL="457200" rtl="0" algn="l">
              <a:spcBef>
                <a:spcPts val="0"/>
              </a:spcBef>
              <a:spcAft>
                <a:spcPts val="0"/>
              </a:spcAft>
              <a:buSzPts val="1400"/>
              <a:buAutoNum type="arabicPeriod"/>
            </a:pPr>
            <a:r>
              <a:rPr lang="en"/>
              <a:t>Service price/intensity</a:t>
            </a:r>
            <a:endParaRPr/>
          </a:p>
          <a:p>
            <a:pPr indent="-317500" lvl="0" marL="457200" rtl="0" algn="l">
              <a:spcBef>
                <a:spcPts val="0"/>
              </a:spcBef>
              <a:spcAft>
                <a:spcPts val="0"/>
              </a:spcAft>
              <a:buSzPts val="1400"/>
              <a:buAutoNum type="arabicPeriod"/>
            </a:pPr>
            <a:r>
              <a:rPr lang="en"/>
              <a:t>Medical service utilization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3" name="Google Shape;463;p76"/>
          <p:cNvSpPr txBox="1"/>
          <p:nvPr>
            <p:ph idx="2" type="body"/>
          </p:nvPr>
        </p:nvSpPr>
        <p:spPr>
          <a:xfrm>
            <a:off x="214325" y="3766175"/>
            <a:ext cx="4357800" cy="953400"/>
          </a:xfrm>
          <a:prstGeom prst="rect">
            <a:avLst/>
          </a:prstGeom>
        </p:spPr>
        <p:txBody>
          <a:bodyPr anchorCtr="0" anchor="ctr" bIns="91425" lIns="0" spcFirstLastPara="1" rIns="91425" wrap="square" tIns="228600">
            <a:noAutofit/>
          </a:bodyPr>
          <a:lstStyle/>
          <a:p>
            <a:pPr indent="0" lvl="0" marL="0" rtl="0" algn="l">
              <a:spcBef>
                <a:spcPts val="0"/>
              </a:spcBef>
              <a:spcAft>
                <a:spcPts val="0"/>
              </a:spcAft>
              <a:buNone/>
            </a:pPr>
            <a:r>
              <a:rPr lang="en"/>
              <a:t>“</a:t>
            </a:r>
            <a:r>
              <a:rPr i="1" lang="en"/>
              <a:t>Perverse Incentives</a:t>
            </a:r>
            <a:r>
              <a:rPr lang="en"/>
              <a:t>” for healthcare payment models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7"/>
          <p:cNvSpPr txBox="1"/>
          <p:nvPr>
            <p:ph idx="1" type="subTitle"/>
          </p:nvPr>
        </p:nvSpPr>
        <p:spPr>
          <a:xfrm>
            <a:off x="338700" y="222550"/>
            <a:ext cx="80910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Payment Modeling in Healthcare: Fee for Service (FFS)</a:t>
            </a:r>
            <a:endParaRPr/>
          </a:p>
        </p:txBody>
      </p:sp>
      <p:sp>
        <p:nvSpPr>
          <p:cNvPr id="469" name="Google Shape;469;p77"/>
          <p:cNvSpPr txBox="1"/>
          <p:nvPr>
            <p:ph idx="2" type="body"/>
          </p:nvPr>
        </p:nvSpPr>
        <p:spPr>
          <a:xfrm>
            <a:off x="338700" y="1215325"/>
            <a:ext cx="4233300" cy="3359400"/>
          </a:xfrm>
          <a:prstGeom prst="rect">
            <a:avLst/>
          </a:prstGeom>
        </p:spPr>
        <p:txBody>
          <a:bodyPr anchorCtr="0" anchor="t" bIns="91425" lIns="0" spcFirstLastPara="1" rIns="91425" wrap="square" tIns="228600">
            <a:noAutofit/>
          </a:bodyPr>
          <a:lstStyle/>
          <a:p>
            <a:pPr indent="-317500" lvl="0" marL="457200" rtl="0" algn="l">
              <a:lnSpc>
                <a:spcPct val="100000"/>
              </a:lnSpc>
              <a:spcBef>
                <a:spcPts val="0"/>
              </a:spcBef>
              <a:spcAft>
                <a:spcPts val="0"/>
              </a:spcAft>
              <a:buSzPts val="1400"/>
              <a:buChar char="●"/>
            </a:pPr>
            <a:r>
              <a:rPr lang="en"/>
              <a:t>The dominant mode of physician payment in the United States </a:t>
            </a:r>
            <a:endParaRPr/>
          </a:p>
          <a:p>
            <a:pPr indent="-317500" lvl="1" marL="914400" rtl="0" algn="l">
              <a:lnSpc>
                <a:spcPct val="100000"/>
              </a:lnSpc>
              <a:spcBef>
                <a:spcPts val="0"/>
              </a:spcBef>
              <a:spcAft>
                <a:spcPts val="0"/>
              </a:spcAft>
              <a:buSzPts val="1400"/>
              <a:buChar char="○"/>
            </a:pPr>
            <a:r>
              <a:rPr lang="en"/>
              <a:t>“business as usual”</a:t>
            </a:r>
            <a:endParaRPr/>
          </a:p>
          <a:p>
            <a:pPr indent="0" lvl="0" marL="9144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P</a:t>
            </a:r>
            <a:r>
              <a:rPr lang="en"/>
              <a:t>atients are a fee for each individual service provided</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Advantages: </a:t>
            </a:r>
            <a:endParaRPr/>
          </a:p>
          <a:p>
            <a:pPr indent="-317500" lvl="1" marL="914400" rtl="0" algn="l">
              <a:lnSpc>
                <a:spcPct val="100000"/>
              </a:lnSpc>
              <a:spcBef>
                <a:spcPts val="0"/>
              </a:spcBef>
              <a:spcAft>
                <a:spcPts val="0"/>
              </a:spcAft>
              <a:buSzPts val="1400"/>
              <a:buChar char="○"/>
            </a:pPr>
            <a:r>
              <a:rPr lang="en"/>
              <a:t>Flexibility</a:t>
            </a:r>
            <a:endParaRPr/>
          </a:p>
          <a:p>
            <a:pPr indent="-317500" lvl="1" marL="914400" rtl="0" algn="l">
              <a:lnSpc>
                <a:spcPct val="100000"/>
              </a:lnSpc>
              <a:spcBef>
                <a:spcPts val="0"/>
              </a:spcBef>
              <a:spcAft>
                <a:spcPts val="0"/>
              </a:spcAft>
              <a:buSzPts val="1400"/>
              <a:buChar char="○"/>
            </a:pPr>
            <a:r>
              <a:rPr lang="en"/>
              <a:t>Few restrictions on care</a:t>
            </a:r>
            <a:endParaRPr/>
          </a:p>
          <a:p>
            <a:pPr indent="-317500" lvl="1" marL="914400" rtl="0" algn="l">
              <a:lnSpc>
                <a:spcPct val="100000"/>
              </a:lnSpc>
              <a:spcBef>
                <a:spcPts val="0"/>
              </a:spcBef>
              <a:spcAft>
                <a:spcPts val="0"/>
              </a:spcAft>
              <a:buSzPts val="1400"/>
              <a:buChar char="○"/>
            </a:pPr>
            <a:r>
              <a:rPr lang="en"/>
              <a:t>Enhances patient choice</a:t>
            </a:r>
            <a:endParaRPr/>
          </a:p>
          <a:p>
            <a:pPr indent="0" lvl="0" marL="0" rtl="0" algn="l">
              <a:spcBef>
                <a:spcPts val="0"/>
              </a:spcBef>
              <a:spcAft>
                <a:spcPts val="0"/>
              </a:spcAft>
              <a:buNone/>
            </a:pPr>
            <a:r>
              <a:t/>
            </a:r>
            <a:endParaRPr/>
          </a:p>
        </p:txBody>
      </p:sp>
      <p:pic>
        <p:nvPicPr>
          <p:cNvPr id="470" name="Google Shape;470;p77"/>
          <p:cNvPicPr preferRelativeResize="0"/>
          <p:nvPr/>
        </p:nvPicPr>
        <p:blipFill>
          <a:blip r:embed="rId3">
            <a:alphaModFix/>
          </a:blip>
          <a:stretch>
            <a:fillRect/>
          </a:stretch>
        </p:blipFill>
        <p:spPr>
          <a:xfrm>
            <a:off x="4736550" y="1215325"/>
            <a:ext cx="4233300" cy="26912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8"/>
          <p:cNvSpPr txBox="1"/>
          <p:nvPr>
            <p:ph idx="1" type="subTitle"/>
          </p:nvPr>
        </p:nvSpPr>
        <p:spPr>
          <a:xfrm>
            <a:off x="338700" y="222550"/>
            <a:ext cx="80910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Payment Modeling in Healthcare: Fee for Service (FFS)</a:t>
            </a:r>
            <a:endParaRPr/>
          </a:p>
        </p:txBody>
      </p:sp>
      <p:pic>
        <p:nvPicPr>
          <p:cNvPr id="476" name="Google Shape;476;p78"/>
          <p:cNvPicPr preferRelativeResize="0"/>
          <p:nvPr/>
        </p:nvPicPr>
        <p:blipFill>
          <a:blip r:embed="rId3">
            <a:alphaModFix/>
          </a:blip>
          <a:stretch>
            <a:fillRect/>
          </a:stretch>
        </p:blipFill>
        <p:spPr>
          <a:xfrm>
            <a:off x="4736550" y="1215325"/>
            <a:ext cx="4233300" cy="2691297"/>
          </a:xfrm>
          <a:prstGeom prst="rect">
            <a:avLst/>
          </a:prstGeom>
          <a:noFill/>
          <a:ln>
            <a:noFill/>
          </a:ln>
        </p:spPr>
      </p:pic>
      <p:sp>
        <p:nvSpPr>
          <p:cNvPr id="477" name="Google Shape;477;p78"/>
          <p:cNvSpPr txBox="1"/>
          <p:nvPr>
            <p:ph idx="2" type="body"/>
          </p:nvPr>
        </p:nvSpPr>
        <p:spPr>
          <a:xfrm>
            <a:off x="338700" y="1215325"/>
            <a:ext cx="4061100" cy="3031200"/>
          </a:xfrm>
          <a:prstGeom prst="rect">
            <a:avLst/>
          </a:prstGeom>
        </p:spPr>
        <p:txBody>
          <a:bodyPr anchorCtr="0" anchor="t" bIns="91425" lIns="0" spcFirstLastPara="1" rIns="91425" wrap="square" tIns="228600">
            <a:noAutofit/>
          </a:bodyPr>
          <a:lstStyle/>
          <a:p>
            <a:pPr indent="-317500" lvl="0" marL="457200" rtl="0" algn="l">
              <a:lnSpc>
                <a:spcPct val="100000"/>
              </a:lnSpc>
              <a:spcBef>
                <a:spcPts val="0"/>
              </a:spcBef>
              <a:spcAft>
                <a:spcPts val="0"/>
              </a:spcAft>
              <a:buSzPts val="1400"/>
              <a:buChar char="●"/>
            </a:pPr>
            <a:r>
              <a:rPr b="1" lang="en" sz="1600">
                <a:latin typeface="Karla"/>
                <a:ea typeface="Karla"/>
                <a:cs typeface="Karla"/>
                <a:sym typeface="Karla"/>
              </a:rPr>
              <a:t>Criticisms</a:t>
            </a:r>
            <a:r>
              <a:rPr lang="en"/>
              <a:t>:</a:t>
            </a:r>
            <a:endParaRPr/>
          </a:p>
          <a:p>
            <a:pPr indent="-317500" lvl="1" marL="914400" rtl="0" algn="l">
              <a:lnSpc>
                <a:spcPct val="100000"/>
              </a:lnSpc>
              <a:spcBef>
                <a:spcPts val="0"/>
              </a:spcBef>
              <a:spcAft>
                <a:spcPts val="0"/>
              </a:spcAft>
              <a:buSzPts val="1400"/>
              <a:buChar char="○"/>
            </a:pPr>
            <a:r>
              <a:rPr lang="en"/>
              <a:t>“Perverse incentive” based on </a:t>
            </a:r>
            <a:r>
              <a:rPr i="1" lang="en"/>
              <a:t>quantity</a:t>
            </a:r>
            <a:r>
              <a:rPr lang="en"/>
              <a:t> of services</a:t>
            </a:r>
            <a:endParaRPr/>
          </a:p>
          <a:p>
            <a:pPr indent="-317500" lvl="1" marL="914400" rtl="0" algn="l">
              <a:lnSpc>
                <a:spcPct val="100000"/>
              </a:lnSpc>
              <a:spcBef>
                <a:spcPts val="0"/>
              </a:spcBef>
              <a:spcAft>
                <a:spcPts val="0"/>
              </a:spcAft>
              <a:buSzPts val="1400"/>
              <a:buChar char="○"/>
            </a:pPr>
            <a:r>
              <a:rPr lang="en"/>
              <a:t>Encourages overutilization</a:t>
            </a:r>
            <a:endParaRPr/>
          </a:p>
          <a:p>
            <a:pPr indent="-317500" lvl="1" marL="914400" rtl="0" algn="l">
              <a:lnSpc>
                <a:spcPct val="100000"/>
              </a:lnSpc>
              <a:spcBef>
                <a:spcPts val="0"/>
              </a:spcBef>
              <a:spcAft>
                <a:spcPts val="0"/>
              </a:spcAft>
              <a:buSzPts val="1400"/>
              <a:buChar char="○"/>
            </a:pPr>
            <a:r>
              <a:rPr lang="en"/>
              <a:t>Drives up healthcare costs</a:t>
            </a:r>
            <a:endParaRPr/>
          </a:p>
          <a:p>
            <a:pPr indent="-317500" lvl="1" marL="914400" rtl="0" algn="l">
              <a:lnSpc>
                <a:spcPct val="100000"/>
              </a:lnSpc>
              <a:spcBef>
                <a:spcPts val="0"/>
              </a:spcBef>
              <a:spcAft>
                <a:spcPts val="0"/>
              </a:spcAft>
              <a:buSzPts val="1400"/>
              <a:buChar char="○"/>
            </a:pPr>
            <a:r>
              <a:rPr lang="en"/>
              <a:t>Disincentivize preventative care</a:t>
            </a:r>
            <a:endParaRPr/>
          </a:p>
          <a:p>
            <a:pPr indent="-317500" lvl="1" marL="914400" rtl="0" algn="l">
              <a:lnSpc>
                <a:spcPct val="100000"/>
              </a:lnSpc>
              <a:spcBef>
                <a:spcPts val="0"/>
              </a:spcBef>
              <a:spcAft>
                <a:spcPts val="0"/>
              </a:spcAft>
              <a:buSzPts val="1400"/>
              <a:buChar char="○"/>
            </a:pPr>
            <a:r>
              <a:rPr lang="en"/>
              <a:t>Little focus on </a:t>
            </a:r>
            <a:r>
              <a:rPr i="1" lang="en" u="sng"/>
              <a:t>quality</a:t>
            </a:r>
            <a:endParaRPr i="1" u="sng"/>
          </a:p>
          <a:p>
            <a:pPr indent="-317500" lvl="1" marL="914400" rtl="0" algn="l">
              <a:lnSpc>
                <a:spcPct val="100000"/>
              </a:lnSpc>
              <a:spcBef>
                <a:spcPts val="0"/>
              </a:spcBef>
              <a:spcAft>
                <a:spcPts val="0"/>
              </a:spcAft>
              <a:buSzPts val="1400"/>
              <a:buChar char="○"/>
            </a:pPr>
            <a:r>
              <a:rPr lang="en"/>
              <a:t>Can contribute to burnout</a:t>
            </a:r>
            <a:endParaRPr/>
          </a:p>
          <a:p>
            <a:pPr indent="0" lvl="0" marL="457200" rtl="0" algn="l">
              <a:lnSpc>
                <a:spcPct val="100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9"/>
          <p:cNvSpPr txBox="1"/>
          <p:nvPr>
            <p:ph idx="1" type="subTitle"/>
          </p:nvPr>
        </p:nvSpPr>
        <p:spPr>
          <a:xfrm>
            <a:off x="338700" y="222550"/>
            <a:ext cx="82194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Payment Modeling in Healthcare: </a:t>
            </a:r>
            <a:r>
              <a:rPr lang="en"/>
              <a:t>Value Based Care (VBC)</a:t>
            </a:r>
            <a:endParaRPr/>
          </a:p>
        </p:txBody>
      </p:sp>
      <p:sp>
        <p:nvSpPr>
          <p:cNvPr id="483" name="Google Shape;483;p79"/>
          <p:cNvSpPr txBox="1"/>
          <p:nvPr>
            <p:ph idx="2" type="body"/>
          </p:nvPr>
        </p:nvSpPr>
        <p:spPr>
          <a:xfrm>
            <a:off x="338700" y="1000425"/>
            <a:ext cx="4233300" cy="3919800"/>
          </a:xfrm>
          <a:prstGeom prst="rect">
            <a:avLst/>
          </a:prstGeom>
        </p:spPr>
        <p:txBody>
          <a:bodyPr anchorCtr="0" anchor="t" bIns="91425" lIns="0" spcFirstLastPara="1" rIns="91425" wrap="square" tIns="228600">
            <a:noAutofit/>
          </a:bodyPr>
          <a:lstStyle/>
          <a:p>
            <a:pPr indent="-317500" lvl="0" marL="457200" rtl="0" algn="l">
              <a:lnSpc>
                <a:spcPct val="100000"/>
              </a:lnSpc>
              <a:spcBef>
                <a:spcPts val="0"/>
              </a:spcBef>
              <a:spcAft>
                <a:spcPts val="0"/>
              </a:spcAft>
              <a:buSzPts val="1400"/>
              <a:buChar char="●"/>
            </a:pPr>
            <a:r>
              <a:rPr lang="en"/>
              <a:t>In VBC models p</a:t>
            </a:r>
            <a:r>
              <a:rPr lang="en"/>
              <a:t>ayment is made based on the </a:t>
            </a:r>
            <a:r>
              <a:rPr i="1" lang="en"/>
              <a:t>quality</a:t>
            </a:r>
            <a:r>
              <a:rPr lang="en"/>
              <a:t> of care provided, rather quantity of services which can lead to cost savings and improved patient outcomes.</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“Quality” is defined in several ways</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Use of data to hold healthcare providers accountable </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Differing types of VBC models</a:t>
            </a:r>
            <a:endParaRPr/>
          </a:p>
          <a:p>
            <a:pPr indent="-317500" lvl="1" marL="914400" rtl="0" algn="l">
              <a:lnSpc>
                <a:spcPct val="100000"/>
              </a:lnSpc>
              <a:spcBef>
                <a:spcPts val="0"/>
              </a:spcBef>
              <a:spcAft>
                <a:spcPts val="0"/>
              </a:spcAft>
              <a:buSzPts val="1400"/>
              <a:buChar char="○"/>
            </a:pPr>
            <a:r>
              <a:rPr lang="en"/>
              <a:t>Accountable Care Organizations (ACO)</a:t>
            </a:r>
            <a:endParaRPr/>
          </a:p>
          <a:p>
            <a:pPr indent="-317500" lvl="1" marL="914400" rtl="0" algn="l">
              <a:lnSpc>
                <a:spcPct val="100000"/>
              </a:lnSpc>
              <a:spcBef>
                <a:spcPts val="0"/>
              </a:spcBef>
              <a:spcAft>
                <a:spcPts val="0"/>
              </a:spcAft>
              <a:buSzPts val="1400"/>
              <a:buChar char="○"/>
            </a:pPr>
            <a:r>
              <a:rPr lang="en"/>
              <a:t>Bundled payment plans</a:t>
            </a:r>
            <a:endParaRPr/>
          </a:p>
          <a:p>
            <a:pPr indent="-317500" lvl="1" marL="914400" rtl="0" algn="l">
              <a:lnSpc>
                <a:spcPct val="100000"/>
              </a:lnSpc>
              <a:spcBef>
                <a:spcPts val="0"/>
              </a:spcBef>
              <a:spcAft>
                <a:spcPts val="0"/>
              </a:spcAft>
              <a:buSzPts val="1400"/>
              <a:buChar char="○"/>
            </a:pPr>
            <a:r>
              <a:rPr lang="en"/>
              <a:t>Patient Centered Medical Homes (PCMH) </a:t>
            </a:r>
            <a:endParaRPr/>
          </a:p>
          <a:p>
            <a:pPr indent="-317500" lvl="1" marL="914400" rtl="0" algn="l">
              <a:lnSpc>
                <a:spcPct val="100000"/>
              </a:lnSpc>
              <a:spcBef>
                <a:spcPts val="0"/>
              </a:spcBef>
              <a:spcAft>
                <a:spcPts val="0"/>
              </a:spcAft>
              <a:buSzPts val="1400"/>
              <a:buChar char="○"/>
            </a:pPr>
            <a:r>
              <a:rPr lang="en"/>
              <a:t>Shared Risk</a:t>
            </a:r>
            <a:endParaRPr/>
          </a:p>
          <a:p>
            <a:pPr indent="-317500" lvl="1" marL="914400" rtl="0" algn="l">
              <a:lnSpc>
                <a:spcPct val="100000"/>
              </a:lnSpc>
              <a:spcBef>
                <a:spcPts val="0"/>
              </a:spcBef>
              <a:spcAft>
                <a:spcPts val="0"/>
              </a:spcAft>
              <a:buSzPts val="1400"/>
              <a:buChar char="○"/>
            </a:pPr>
            <a:r>
              <a:rPr lang="en"/>
              <a:t>And more!</a:t>
            </a:r>
            <a:endParaRPr/>
          </a:p>
          <a:p>
            <a:pPr indent="0" lvl="0" marL="0" rtl="0" algn="l">
              <a:lnSpc>
                <a:spcPct val="100000"/>
              </a:lnSpc>
              <a:spcBef>
                <a:spcPts val="0"/>
              </a:spcBef>
              <a:spcAft>
                <a:spcPts val="0"/>
              </a:spcAft>
              <a:buNone/>
            </a:pPr>
            <a:r>
              <a:t/>
            </a:r>
            <a:endParaRPr/>
          </a:p>
        </p:txBody>
      </p:sp>
      <p:pic>
        <p:nvPicPr>
          <p:cNvPr id="484" name="Google Shape;484;p79"/>
          <p:cNvPicPr preferRelativeResize="0"/>
          <p:nvPr/>
        </p:nvPicPr>
        <p:blipFill>
          <a:blip r:embed="rId3">
            <a:alphaModFix/>
          </a:blip>
          <a:stretch>
            <a:fillRect/>
          </a:stretch>
        </p:blipFill>
        <p:spPr>
          <a:xfrm>
            <a:off x="4680725" y="1393513"/>
            <a:ext cx="4267200" cy="24904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0"/>
          <p:cNvSpPr txBox="1"/>
          <p:nvPr>
            <p:ph idx="2" type="subTitle"/>
          </p:nvPr>
        </p:nvSpPr>
        <p:spPr>
          <a:xfrm>
            <a:off x="338700" y="222550"/>
            <a:ext cx="89061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Potential Benefits </a:t>
            </a:r>
            <a:r>
              <a:rPr lang="en" sz="2400"/>
              <a:t>of Value-Based Care</a:t>
            </a:r>
            <a:endParaRPr sz="2400"/>
          </a:p>
        </p:txBody>
      </p:sp>
      <p:sp>
        <p:nvSpPr>
          <p:cNvPr id="490" name="Google Shape;490;p80"/>
          <p:cNvSpPr txBox="1"/>
          <p:nvPr/>
        </p:nvSpPr>
        <p:spPr>
          <a:xfrm>
            <a:off x="469125" y="1246250"/>
            <a:ext cx="7354500" cy="2543700"/>
          </a:xfrm>
          <a:prstGeom prst="rect">
            <a:avLst/>
          </a:prstGeom>
          <a:noFill/>
          <a:ln>
            <a:noFill/>
          </a:ln>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400">
              <a:solidFill>
                <a:srgbClr val="666666"/>
              </a:solidFill>
              <a:latin typeface="Karla"/>
              <a:ea typeface="Karla"/>
              <a:cs typeface="Karla"/>
              <a:sym typeface="Karla"/>
            </a:endParaRPr>
          </a:p>
          <a:p>
            <a:pPr indent="0" lvl="0" marL="0" rtl="0" algn="l">
              <a:spcBef>
                <a:spcPts val="0"/>
              </a:spcBef>
              <a:spcAft>
                <a:spcPts val="0"/>
              </a:spcAft>
              <a:buNone/>
            </a:pPr>
            <a:r>
              <a:t/>
            </a:r>
            <a:endParaRPr b="1" sz="1800">
              <a:solidFill>
                <a:srgbClr val="4285F4"/>
              </a:solidFill>
              <a:latin typeface="Ubuntu"/>
              <a:ea typeface="Ubuntu"/>
              <a:cs typeface="Ubuntu"/>
              <a:sym typeface="Ubuntu"/>
            </a:endParaRPr>
          </a:p>
        </p:txBody>
      </p:sp>
      <p:sp>
        <p:nvSpPr>
          <p:cNvPr id="491" name="Google Shape;491;p80"/>
          <p:cNvSpPr txBox="1"/>
          <p:nvPr/>
        </p:nvSpPr>
        <p:spPr>
          <a:xfrm>
            <a:off x="387900" y="798600"/>
            <a:ext cx="8368200" cy="4223100"/>
          </a:xfrm>
          <a:prstGeom prst="rect">
            <a:avLst/>
          </a:prstGeom>
          <a:noFill/>
          <a:ln>
            <a:noFill/>
          </a:ln>
        </p:spPr>
        <p:txBody>
          <a:bodyPr anchorCtr="0" anchor="t" bIns="91425" lIns="91425" spcFirstLastPara="1" rIns="91425" wrap="square" tIns="91425">
            <a:normAutofit/>
          </a:bodyPr>
          <a:lstStyle/>
          <a:p>
            <a:pPr indent="-330200" lvl="0" marL="457200" rtl="0" algn="l">
              <a:lnSpc>
                <a:spcPct val="105000"/>
              </a:lnSpc>
              <a:spcBef>
                <a:spcPts val="0"/>
              </a:spcBef>
              <a:spcAft>
                <a:spcPts val="0"/>
              </a:spcAft>
              <a:buClr>
                <a:srgbClr val="666666"/>
              </a:buClr>
              <a:buSzPts val="1600"/>
              <a:buFont typeface="Karla"/>
              <a:buChar char="●"/>
            </a:pPr>
            <a:r>
              <a:rPr lang="en" sz="1600">
                <a:solidFill>
                  <a:srgbClr val="666666"/>
                </a:solidFill>
                <a:latin typeface="Karla"/>
                <a:ea typeface="Karla"/>
                <a:cs typeface="Karla"/>
                <a:sym typeface="Karla"/>
              </a:rPr>
              <a:t>Lower doctor panel size (800 vs 2,500) may lead to improved access and lower hospitalization rates (Angstmen et al, 2016)</a:t>
            </a:r>
            <a:endParaRPr sz="1600">
              <a:solidFill>
                <a:srgbClr val="666666"/>
              </a:solidFill>
              <a:latin typeface="Karla"/>
              <a:ea typeface="Karla"/>
              <a:cs typeface="Karla"/>
              <a:sym typeface="Karla"/>
            </a:endParaRPr>
          </a:p>
          <a:p>
            <a:pPr indent="-330200" lvl="0" marL="457200" rtl="0" algn="l">
              <a:lnSpc>
                <a:spcPct val="105000"/>
              </a:lnSpc>
              <a:spcBef>
                <a:spcPts val="1000"/>
              </a:spcBef>
              <a:spcAft>
                <a:spcPts val="0"/>
              </a:spcAft>
              <a:buClr>
                <a:srgbClr val="666666"/>
              </a:buClr>
              <a:buSzPts val="1600"/>
              <a:buFont typeface="Karla"/>
              <a:buChar char="●"/>
            </a:pPr>
            <a:r>
              <a:rPr lang="en" sz="1600">
                <a:solidFill>
                  <a:srgbClr val="666666"/>
                </a:solidFill>
                <a:latin typeface="Karla"/>
                <a:ea typeface="Karla"/>
                <a:cs typeface="Karla"/>
                <a:sym typeface="Karla"/>
              </a:rPr>
              <a:t>Longer visit time with provider (typically 30 minutes vs 14.5 minutes for average family medicine doctors; Peckham, 2016)</a:t>
            </a:r>
            <a:endParaRPr sz="1600">
              <a:solidFill>
                <a:srgbClr val="666666"/>
              </a:solidFill>
              <a:latin typeface="Karla"/>
              <a:ea typeface="Karla"/>
              <a:cs typeface="Karla"/>
              <a:sym typeface="Karla"/>
            </a:endParaRPr>
          </a:p>
          <a:p>
            <a:pPr indent="-330200" lvl="0" marL="457200" rtl="0" algn="l">
              <a:lnSpc>
                <a:spcPct val="105000"/>
              </a:lnSpc>
              <a:spcBef>
                <a:spcPts val="1000"/>
              </a:spcBef>
              <a:spcAft>
                <a:spcPts val="0"/>
              </a:spcAft>
              <a:buClr>
                <a:srgbClr val="666666"/>
              </a:buClr>
              <a:buSzPts val="1600"/>
              <a:buFont typeface="Karla"/>
              <a:buChar char="●"/>
            </a:pPr>
            <a:r>
              <a:rPr lang="en" sz="1600">
                <a:solidFill>
                  <a:srgbClr val="666666"/>
                </a:solidFill>
                <a:latin typeface="Karla"/>
                <a:ea typeface="Karla"/>
                <a:cs typeface="Karla"/>
                <a:sym typeface="Karla"/>
              </a:rPr>
              <a:t>“Freedom” from the visit structure </a:t>
            </a:r>
            <a:r>
              <a:rPr lang="en" sz="1600">
                <a:solidFill>
                  <a:srgbClr val="666666"/>
                </a:solidFill>
                <a:latin typeface="Karla"/>
                <a:ea typeface="Karla"/>
                <a:cs typeface="Karla"/>
                <a:sym typeface="Karla"/>
              </a:rPr>
              <a:t>since</a:t>
            </a:r>
            <a:r>
              <a:rPr lang="en" sz="1600">
                <a:solidFill>
                  <a:srgbClr val="666666"/>
                </a:solidFill>
                <a:latin typeface="Karla"/>
                <a:ea typeface="Karla"/>
                <a:cs typeface="Karla"/>
                <a:sym typeface="Karla"/>
              </a:rPr>
              <a:t> there is no fee-for-service (ie text or phone call leads to more efficient touchpoints.)</a:t>
            </a:r>
            <a:endParaRPr sz="1600">
              <a:solidFill>
                <a:srgbClr val="666666"/>
              </a:solidFill>
              <a:latin typeface="Karla"/>
              <a:ea typeface="Karla"/>
              <a:cs typeface="Karla"/>
              <a:sym typeface="Karla"/>
            </a:endParaRPr>
          </a:p>
          <a:p>
            <a:pPr indent="-330200" lvl="0" marL="457200" rtl="0" algn="l">
              <a:lnSpc>
                <a:spcPct val="105000"/>
              </a:lnSpc>
              <a:spcBef>
                <a:spcPts val="1000"/>
              </a:spcBef>
              <a:spcAft>
                <a:spcPts val="0"/>
              </a:spcAft>
              <a:buClr>
                <a:srgbClr val="666666"/>
              </a:buClr>
              <a:buSzPts val="1600"/>
              <a:buFont typeface="Karla"/>
              <a:buChar char="●"/>
            </a:pPr>
            <a:r>
              <a:rPr lang="en" sz="1600">
                <a:solidFill>
                  <a:srgbClr val="666666"/>
                </a:solidFill>
                <a:latin typeface="Karla"/>
                <a:ea typeface="Karla"/>
                <a:cs typeface="Karla"/>
                <a:sym typeface="Karla"/>
              </a:rPr>
              <a:t>Can offer wrap-around and preventative services (ie transportation, behavioral health, same-day appointments, health coaching, classes etc.)</a:t>
            </a:r>
            <a:endParaRPr sz="1600">
              <a:solidFill>
                <a:srgbClr val="666666"/>
              </a:solidFill>
              <a:latin typeface="Karla"/>
              <a:ea typeface="Karla"/>
              <a:cs typeface="Karla"/>
              <a:sym typeface="Karla"/>
            </a:endParaRPr>
          </a:p>
          <a:p>
            <a:pPr indent="-330200" lvl="0" marL="457200" rtl="0" algn="l">
              <a:lnSpc>
                <a:spcPct val="105000"/>
              </a:lnSpc>
              <a:spcBef>
                <a:spcPts val="1000"/>
              </a:spcBef>
              <a:spcAft>
                <a:spcPts val="1000"/>
              </a:spcAft>
              <a:buClr>
                <a:srgbClr val="666666"/>
              </a:buClr>
              <a:buSzPts val="1600"/>
              <a:buFont typeface="Karla"/>
              <a:buChar char="●"/>
            </a:pPr>
            <a:r>
              <a:rPr lang="en" sz="1600">
                <a:solidFill>
                  <a:srgbClr val="666666"/>
                </a:solidFill>
                <a:latin typeface="Karla"/>
                <a:ea typeface="Karla"/>
                <a:cs typeface="Karla"/>
                <a:sym typeface="Karla"/>
              </a:rPr>
              <a:t>One study (Cohen et al, 2022) found compared to FFS, VBC was associated with improvements in all 8 metrics measured including lower rates of inpatient admissions and lowered 30-day readmission rates (large study of 320,000+ participants)</a:t>
            </a:r>
            <a:endParaRPr sz="1600">
              <a:solidFill>
                <a:srgbClr val="666666"/>
              </a:solidFill>
              <a:latin typeface="Karla"/>
              <a:ea typeface="Karla"/>
              <a:cs typeface="Karla"/>
              <a:sym typeface="Karl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1"/>
          <p:cNvSpPr txBox="1"/>
          <p:nvPr>
            <p:ph idx="2" type="subTitle"/>
          </p:nvPr>
        </p:nvSpPr>
        <p:spPr>
          <a:xfrm>
            <a:off x="338700" y="222550"/>
            <a:ext cx="89061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Trajectory of Value-Based Care</a:t>
            </a:r>
            <a:endParaRPr sz="2400"/>
          </a:p>
        </p:txBody>
      </p:sp>
      <p:sp>
        <p:nvSpPr>
          <p:cNvPr id="497" name="Google Shape;497;p81"/>
          <p:cNvSpPr txBox="1"/>
          <p:nvPr/>
        </p:nvSpPr>
        <p:spPr>
          <a:xfrm>
            <a:off x="469125" y="1246250"/>
            <a:ext cx="7354500" cy="2543700"/>
          </a:xfrm>
          <a:prstGeom prst="rect">
            <a:avLst/>
          </a:prstGeom>
          <a:noFill/>
          <a:ln>
            <a:noFill/>
          </a:ln>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400">
              <a:solidFill>
                <a:srgbClr val="666666"/>
              </a:solidFill>
              <a:latin typeface="Karla"/>
              <a:ea typeface="Karla"/>
              <a:cs typeface="Karla"/>
              <a:sym typeface="Karla"/>
            </a:endParaRPr>
          </a:p>
          <a:p>
            <a:pPr indent="0" lvl="0" marL="0" rtl="0" algn="l">
              <a:spcBef>
                <a:spcPts val="0"/>
              </a:spcBef>
              <a:spcAft>
                <a:spcPts val="0"/>
              </a:spcAft>
              <a:buNone/>
            </a:pPr>
            <a:r>
              <a:t/>
            </a:r>
            <a:endParaRPr b="1" sz="1800">
              <a:solidFill>
                <a:srgbClr val="4285F4"/>
              </a:solidFill>
              <a:latin typeface="Ubuntu"/>
              <a:ea typeface="Ubuntu"/>
              <a:cs typeface="Ubuntu"/>
              <a:sym typeface="Ubuntu"/>
            </a:endParaRPr>
          </a:p>
        </p:txBody>
      </p:sp>
      <p:sp>
        <p:nvSpPr>
          <p:cNvPr id="498" name="Google Shape;498;p81"/>
          <p:cNvSpPr txBox="1"/>
          <p:nvPr/>
        </p:nvSpPr>
        <p:spPr>
          <a:xfrm>
            <a:off x="387900" y="798600"/>
            <a:ext cx="8368200" cy="4223100"/>
          </a:xfrm>
          <a:prstGeom prst="rect">
            <a:avLst/>
          </a:prstGeom>
          <a:noFill/>
          <a:ln>
            <a:noFill/>
          </a:ln>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rgbClr val="666666"/>
              </a:buClr>
              <a:buSzPts val="1400"/>
              <a:buFont typeface="Ubuntu"/>
              <a:buChar char="●"/>
            </a:pPr>
            <a:r>
              <a:rPr lang="en">
                <a:solidFill>
                  <a:srgbClr val="666666"/>
                </a:solidFill>
                <a:latin typeface="Karla"/>
                <a:ea typeface="Karla"/>
                <a:cs typeface="Karla"/>
                <a:sym typeface="Karla"/>
              </a:rPr>
              <a:t>By 2025, Blue Cross Blue Shield has a goal to have </a:t>
            </a:r>
            <a:r>
              <a:rPr b="1" lang="en">
                <a:solidFill>
                  <a:srgbClr val="666666"/>
                </a:solidFill>
                <a:latin typeface="Karla"/>
                <a:ea typeface="Karla"/>
                <a:cs typeface="Karla"/>
                <a:sym typeface="Karla"/>
              </a:rPr>
              <a:t>50% of total payments be value-based</a:t>
            </a:r>
            <a:r>
              <a:rPr lang="en">
                <a:solidFill>
                  <a:srgbClr val="666666"/>
                </a:solidFill>
                <a:latin typeface="Karla"/>
                <a:ea typeface="Karla"/>
                <a:cs typeface="Karla"/>
                <a:sym typeface="Karla"/>
              </a:rPr>
              <a:t>.  </a:t>
            </a:r>
            <a:endParaRPr>
              <a:solidFill>
                <a:srgbClr val="666666"/>
              </a:solidFill>
              <a:latin typeface="Karla"/>
              <a:ea typeface="Karla"/>
              <a:cs typeface="Karla"/>
              <a:sym typeface="Karla"/>
            </a:endParaRPr>
          </a:p>
          <a:p>
            <a:pPr indent="-317500" lvl="0" marL="457200" rtl="0" algn="l">
              <a:lnSpc>
                <a:spcPct val="100000"/>
              </a:lnSpc>
              <a:spcBef>
                <a:spcPts val="1000"/>
              </a:spcBef>
              <a:spcAft>
                <a:spcPts val="0"/>
              </a:spcAft>
              <a:buClr>
                <a:srgbClr val="666666"/>
              </a:buClr>
              <a:buSzPts val="1400"/>
              <a:buFont typeface="Ubuntu"/>
              <a:buChar char="●"/>
            </a:pPr>
            <a:r>
              <a:rPr lang="en">
                <a:solidFill>
                  <a:srgbClr val="666666"/>
                </a:solidFill>
                <a:latin typeface="Karla"/>
                <a:ea typeface="Karla"/>
                <a:cs typeface="Karla"/>
                <a:sym typeface="Karla"/>
              </a:rPr>
              <a:t>Private capital inflows to Value-based care companies increased </a:t>
            </a:r>
            <a:r>
              <a:rPr b="1" lang="en">
                <a:solidFill>
                  <a:srgbClr val="666666"/>
                </a:solidFill>
                <a:latin typeface="Karla"/>
                <a:ea typeface="Karla"/>
                <a:cs typeface="Karla"/>
                <a:sym typeface="Karla"/>
              </a:rPr>
              <a:t>fourfold </a:t>
            </a:r>
            <a:r>
              <a:rPr lang="en">
                <a:solidFill>
                  <a:srgbClr val="666666"/>
                </a:solidFill>
                <a:latin typeface="Karla"/>
                <a:ea typeface="Karla"/>
                <a:cs typeface="Karla"/>
                <a:sym typeface="Karla"/>
              </a:rPr>
              <a:t>from 2019 to 2021.  (Atme et al, 2021)</a:t>
            </a:r>
            <a:endParaRPr>
              <a:solidFill>
                <a:srgbClr val="666666"/>
              </a:solidFill>
              <a:latin typeface="Karla"/>
              <a:ea typeface="Karla"/>
              <a:cs typeface="Karla"/>
              <a:sym typeface="Karla"/>
            </a:endParaRPr>
          </a:p>
          <a:p>
            <a:pPr indent="-317500" lvl="0" marL="457200" rtl="0" algn="l">
              <a:lnSpc>
                <a:spcPct val="100000"/>
              </a:lnSpc>
              <a:spcBef>
                <a:spcPts val="1000"/>
              </a:spcBef>
              <a:spcAft>
                <a:spcPts val="0"/>
              </a:spcAft>
              <a:buClr>
                <a:srgbClr val="666666"/>
              </a:buClr>
              <a:buSzPts val="1400"/>
              <a:buFont typeface="Ubuntu"/>
              <a:buChar char="●"/>
            </a:pPr>
            <a:r>
              <a:rPr lang="en">
                <a:solidFill>
                  <a:srgbClr val="666666"/>
                </a:solidFill>
                <a:latin typeface="Karla"/>
                <a:ea typeface="Karla"/>
                <a:cs typeface="Karla"/>
                <a:sym typeface="Karla"/>
              </a:rPr>
              <a:t>2022 AAFP survey states that </a:t>
            </a:r>
            <a:r>
              <a:rPr b="1" lang="en">
                <a:solidFill>
                  <a:srgbClr val="666666"/>
                </a:solidFill>
                <a:latin typeface="Karla"/>
                <a:ea typeface="Karla"/>
                <a:cs typeface="Karla"/>
                <a:sym typeface="Karla"/>
              </a:rPr>
              <a:t>49% of practices</a:t>
            </a:r>
            <a:r>
              <a:rPr lang="en">
                <a:solidFill>
                  <a:srgbClr val="666666"/>
                </a:solidFill>
                <a:latin typeface="Karla"/>
                <a:ea typeface="Karla"/>
                <a:cs typeface="Karla"/>
                <a:sym typeface="Karla"/>
              </a:rPr>
              <a:t> are receiving some type of value-based payments and another </a:t>
            </a:r>
            <a:r>
              <a:rPr b="1" lang="en">
                <a:solidFill>
                  <a:srgbClr val="666666"/>
                </a:solidFill>
                <a:latin typeface="Karla"/>
                <a:ea typeface="Karla"/>
                <a:cs typeface="Karla"/>
                <a:sym typeface="Karla"/>
              </a:rPr>
              <a:t>18% are planning to</a:t>
            </a:r>
            <a:r>
              <a:rPr lang="en">
                <a:solidFill>
                  <a:srgbClr val="666666"/>
                </a:solidFill>
                <a:latin typeface="Karla"/>
                <a:ea typeface="Karla"/>
                <a:cs typeface="Karla"/>
                <a:sym typeface="Karla"/>
              </a:rPr>
              <a:t>.  (Bendix, </a:t>
            </a:r>
            <a:r>
              <a:rPr lang="en">
                <a:solidFill>
                  <a:srgbClr val="666666"/>
                </a:solidFill>
                <a:latin typeface="Karla"/>
                <a:ea typeface="Karla"/>
                <a:cs typeface="Karla"/>
                <a:sym typeface="Karla"/>
              </a:rPr>
              <a:t>2022</a:t>
            </a:r>
            <a:r>
              <a:rPr lang="en">
                <a:solidFill>
                  <a:srgbClr val="666666"/>
                </a:solidFill>
                <a:latin typeface="Karla"/>
                <a:ea typeface="Karla"/>
                <a:cs typeface="Karla"/>
                <a:sym typeface="Karla"/>
              </a:rPr>
              <a:t>)</a:t>
            </a:r>
            <a:endParaRPr>
              <a:solidFill>
                <a:srgbClr val="666666"/>
              </a:solidFill>
              <a:latin typeface="Karla"/>
              <a:ea typeface="Karla"/>
              <a:cs typeface="Karla"/>
              <a:sym typeface="Karla"/>
            </a:endParaRPr>
          </a:p>
          <a:p>
            <a:pPr indent="-317500" lvl="0" marL="457200" rtl="0" algn="l">
              <a:lnSpc>
                <a:spcPct val="100000"/>
              </a:lnSpc>
              <a:spcBef>
                <a:spcPts val="1000"/>
              </a:spcBef>
              <a:spcAft>
                <a:spcPts val="0"/>
              </a:spcAft>
              <a:buClr>
                <a:srgbClr val="666666"/>
              </a:buClr>
              <a:buSzPts val="1400"/>
              <a:buFont typeface="Karla"/>
              <a:buChar char="●"/>
            </a:pPr>
            <a:r>
              <a:rPr lang="en">
                <a:solidFill>
                  <a:srgbClr val="666666"/>
                </a:solidFill>
                <a:latin typeface="Karla"/>
                <a:ea typeface="Karla"/>
                <a:cs typeface="Karla"/>
                <a:sym typeface="Karla"/>
              </a:rPr>
              <a:t>In its first year, the Direct Contractor program (58 entities) saved Medicare an estimated $70 million dollars and insurance companies an estimated $48 million.  The program is set to expand.</a:t>
            </a:r>
            <a:endParaRPr>
              <a:solidFill>
                <a:srgbClr val="666666"/>
              </a:solidFill>
              <a:latin typeface="Karla"/>
              <a:ea typeface="Karla"/>
              <a:cs typeface="Karla"/>
              <a:sym typeface="Karla"/>
            </a:endParaRPr>
          </a:p>
          <a:p>
            <a:pPr indent="0" lvl="0" marL="0" rtl="0" algn="l">
              <a:lnSpc>
                <a:spcPct val="105000"/>
              </a:lnSpc>
              <a:spcBef>
                <a:spcPts val="1000"/>
              </a:spcBef>
              <a:spcAft>
                <a:spcPts val="0"/>
              </a:spcAft>
              <a:buNone/>
            </a:pPr>
            <a:r>
              <a:t/>
            </a:r>
            <a:endParaRPr sz="2200">
              <a:solidFill>
                <a:srgbClr val="666666"/>
              </a:solidFill>
              <a:latin typeface="Ubuntu"/>
              <a:ea typeface="Ubuntu"/>
              <a:cs typeface="Ubuntu"/>
              <a:sym typeface="Ubuntu"/>
            </a:endParaRPr>
          </a:p>
          <a:p>
            <a:pPr indent="0" lvl="0" marL="0" rtl="0" algn="l">
              <a:lnSpc>
                <a:spcPct val="105000"/>
              </a:lnSpc>
              <a:spcBef>
                <a:spcPts val="1200"/>
              </a:spcBef>
              <a:spcAft>
                <a:spcPts val="1200"/>
              </a:spcAft>
              <a:buNone/>
            </a:pPr>
            <a:r>
              <a:t/>
            </a:r>
            <a:endParaRPr sz="2200">
              <a:solidFill>
                <a:srgbClr val="666666"/>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2"/>
          <p:cNvSpPr txBox="1"/>
          <p:nvPr>
            <p:ph type="title"/>
          </p:nvPr>
        </p:nvSpPr>
        <p:spPr>
          <a:xfrm>
            <a:off x="472350" y="2210409"/>
            <a:ext cx="2624400" cy="629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Karla"/>
                <a:ea typeface="Karla"/>
                <a:cs typeface="Karla"/>
                <a:sym typeface="Karla"/>
              </a:rPr>
              <a:t>Section 2</a:t>
            </a:r>
            <a:endParaRPr sz="1800">
              <a:solidFill>
                <a:schemeClr val="dk1"/>
              </a:solidFill>
              <a:latin typeface="Karla"/>
              <a:ea typeface="Karla"/>
              <a:cs typeface="Karla"/>
              <a:sym typeface="Karla"/>
            </a:endParaRPr>
          </a:p>
        </p:txBody>
      </p:sp>
      <p:sp>
        <p:nvSpPr>
          <p:cNvPr id="504" name="Google Shape;504;p82"/>
          <p:cNvSpPr txBox="1"/>
          <p:nvPr>
            <p:ph idx="2" type="title"/>
          </p:nvPr>
        </p:nvSpPr>
        <p:spPr>
          <a:xfrm>
            <a:off x="3550300" y="2210419"/>
            <a:ext cx="4934700" cy="62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5"/>
                </a:solidFill>
                <a:latin typeface="Karla"/>
                <a:ea typeface="Karla"/>
                <a:cs typeface="Karla"/>
                <a:sym typeface="Karla"/>
              </a:rPr>
              <a:t>Integrated Behavioral Health</a:t>
            </a:r>
            <a:endParaRPr sz="1800">
              <a:solidFill>
                <a:schemeClr val="accent5"/>
              </a:solidFill>
              <a:latin typeface="Karla"/>
              <a:ea typeface="Karla"/>
              <a:cs typeface="Karla"/>
              <a:sym typeface="Karl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8" name="Shape 508"/>
        <p:cNvGrpSpPr/>
        <p:nvPr/>
      </p:nvGrpSpPr>
      <p:grpSpPr>
        <a:xfrm>
          <a:off x="0" y="0"/>
          <a:ext cx="0" cy="0"/>
          <a:chOff x="0" y="0"/>
          <a:chExt cx="0" cy="0"/>
        </a:xfrm>
      </p:grpSpPr>
      <p:sp>
        <p:nvSpPr>
          <p:cNvPr id="509" name="Google Shape;509;p83"/>
          <p:cNvSpPr txBox="1"/>
          <p:nvPr>
            <p:ph idx="1" type="subTitle"/>
          </p:nvPr>
        </p:nvSpPr>
        <p:spPr>
          <a:xfrm>
            <a:off x="338700" y="222550"/>
            <a:ext cx="80910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Care</a:t>
            </a:r>
            <a:endParaRPr/>
          </a:p>
        </p:txBody>
      </p:sp>
      <p:sp>
        <p:nvSpPr>
          <p:cNvPr id="510" name="Google Shape;510;p83"/>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304800" lvl="0" marL="457200" rtl="0" algn="l">
              <a:spcBef>
                <a:spcPts val="0"/>
              </a:spcBef>
              <a:spcAft>
                <a:spcPts val="0"/>
              </a:spcAft>
              <a:buClr>
                <a:schemeClr val="dk1"/>
              </a:buClr>
              <a:buSzPts val="1200"/>
              <a:buChar char="-"/>
            </a:pPr>
            <a:r>
              <a:rPr lang="en" sz="1200">
                <a:solidFill>
                  <a:schemeClr val="dk1"/>
                </a:solidFill>
              </a:rPr>
              <a:t>Primary Care is the “cornerstone for building a strong healthcare system” (Shi, 2012)</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Entry point &amp; bridge between patient’s community and the healthcare system</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The intersection of medicine and public health, aiming to:</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Transform healthcare</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Reduce healthcare costs</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Reduce health disparities</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Improve population health outcomes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Four core functions (4 Cs) set primary care up for success:</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First </a:t>
            </a:r>
            <a:r>
              <a:rPr lang="en" sz="1200" u="sng">
                <a:solidFill>
                  <a:schemeClr val="dk1"/>
                </a:solidFill>
              </a:rPr>
              <a:t>c</a:t>
            </a:r>
            <a:r>
              <a:rPr lang="en" sz="1200">
                <a:solidFill>
                  <a:schemeClr val="dk1"/>
                </a:solidFill>
              </a:rPr>
              <a:t>ontact - access</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[In-scope] </a:t>
            </a:r>
            <a:r>
              <a:rPr lang="en" sz="1200" u="sng">
                <a:solidFill>
                  <a:schemeClr val="dk1"/>
                </a:solidFill>
              </a:rPr>
              <a:t>C</a:t>
            </a:r>
            <a:r>
              <a:rPr lang="en" sz="1200">
                <a:solidFill>
                  <a:schemeClr val="dk1"/>
                </a:solidFill>
              </a:rPr>
              <a:t>omprehensiveness - prevention, treatment, rehab; mind and body</a:t>
            </a:r>
            <a:endParaRPr sz="1200">
              <a:solidFill>
                <a:schemeClr val="dk1"/>
              </a:solidFill>
            </a:endParaRPr>
          </a:p>
          <a:p>
            <a:pPr indent="-304800" lvl="1" marL="914400" rtl="0" algn="l">
              <a:spcBef>
                <a:spcPts val="0"/>
              </a:spcBef>
              <a:spcAft>
                <a:spcPts val="0"/>
              </a:spcAft>
              <a:buClr>
                <a:schemeClr val="dk1"/>
              </a:buClr>
              <a:buSzPts val="1200"/>
              <a:buChar char="-"/>
            </a:pPr>
            <a:r>
              <a:rPr lang="en" sz="1200" u="sng">
                <a:solidFill>
                  <a:schemeClr val="dk1"/>
                </a:solidFill>
              </a:rPr>
              <a:t>C</a:t>
            </a:r>
            <a:r>
              <a:rPr lang="en" sz="1200">
                <a:solidFill>
                  <a:schemeClr val="dk1"/>
                </a:solidFill>
              </a:rPr>
              <a:t>oordination - medical care home base</a:t>
            </a:r>
            <a:endParaRPr sz="1200">
              <a:solidFill>
                <a:schemeClr val="dk1"/>
              </a:solidFill>
            </a:endParaRPr>
          </a:p>
          <a:p>
            <a:pPr indent="-304800" lvl="1" marL="914400" rtl="0" algn="l">
              <a:spcBef>
                <a:spcPts val="0"/>
              </a:spcBef>
              <a:spcAft>
                <a:spcPts val="0"/>
              </a:spcAft>
              <a:buClr>
                <a:schemeClr val="dk1"/>
              </a:buClr>
              <a:buSzPts val="1200"/>
              <a:buChar char="-"/>
            </a:pPr>
            <a:r>
              <a:rPr lang="en" sz="1200" u="sng">
                <a:solidFill>
                  <a:schemeClr val="dk1"/>
                </a:solidFill>
              </a:rPr>
              <a:t>C</a:t>
            </a:r>
            <a:r>
              <a:rPr lang="en" sz="1200">
                <a:solidFill>
                  <a:schemeClr val="dk1"/>
                </a:solidFill>
              </a:rPr>
              <a:t>ontinuity - relationship and trust over time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4" name="Shape 514"/>
        <p:cNvGrpSpPr/>
        <p:nvPr/>
      </p:nvGrpSpPr>
      <p:grpSpPr>
        <a:xfrm>
          <a:off x="0" y="0"/>
          <a:ext cx="0" cy="0"/>
          <a:chOff x="0" y="0"/>
          <a:chExt cx="0" cy="0"/>
        </a:xfrm>
      </p:grpSpPr>
      <p:sp>
        <p:nvSpPr>
          <p:cNvPr id="515" name="Google Shape;515;p84"/>
          <p:cNvSpPr txBox="1"/>
          <p:nvPr>
            <p:ph idx="1" type="subTitle"/>
          </p:nvPr>
        </p:nvSpPr>
        <p:spPr>
          <a:xfrm>
            <a:off x="338700" y="222550"/>
            <a:ext cx="80910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Karla"/>
                <a:ea typeface="Karla"/>
                <a:cs typeface="Karla"/>
                <a:sym typeface="Karla"/>
              </a:rPr>
              <a:t>Why integrate behavioral health and primary care?</a:t>
            </a:r>
            <a:endParaRPr/>
          </a:p>
        </p:txBody>
      </p:sp>
      <p:sp>
        <p:nvSpPr>
          <p:cNvPr id="516" name="Google Shape;516;p84"/>
          <p:cNvSpPr txBox="1"/>
          <p:nvPr>
            <p:ph idx="2" type="body"/>
          </p:nvPr>
        </p:nvSpPr>
        <p:spPr>
          <a:xfrm>
            <a:off x="338700" y="813925"/>
            <a:ext cx="8381100" cy="4106400"/>
          </a:xfrm>
          <a:prstGeom prst="rect">
            <a:avLst/>
          </a:prstGeom>
        </p:spPr>
        <p:txBody>
          <a:bodyPr anchorCtr="0" anchor="t" bIns="91425" lIns="0" spcFirstLastPara="1" rIns="91425" wrap="square" tIns="228600">
            <a:noAutofit/>
          </a:bodyPr>
          <a:lstStyle/>
          <a:p>
            <a:pPr indent="0" lvl="0" marL="0" rtl="0" algn="l">
              <a:lnSpc>
                <a:spcPct val="100000"/>
              </a:lnSpc>
              <a:spcBef>
                <a:spcPts val="0"/>
              </a:spcBef>
              <a:spcAft>
                <a:spcPts val="0"/>
              </a:spcAft>
              <a:buNone/>
            </a:pPr>
            <a:r>
              <a:rPr i="1" lang="en" sz="1300">
                <a:solidFill>
                  <a:schemeClr val="dk1"/>
                </a:solidFill>
                <a:latin typeface="Karla"/>
                <a:ea typeface="Karla"/>
                <a:cs typeface="Karla"/>
                <a:sym typeface="Karla"/>
              </a:rPr>
              <a:t>Setting the stage:</a:t>
            </a:r>
            <a:endParaRPr i="1" sz="1300">
              <a:solidFill>
                <a:schemeClr val="dk1"/>
              </a:solidFill>
              <a:latin typeface="Karla"/>
              <a:ea typeface="Karla"/>
              <a:cs typeface="Karla"/>
              <a:sym typeface="Karla"/>
            </a:endParaRPr>
          </a:p>
          <a:p>
            <a:pPr indent="0" lvl="0" marL="0" rtl="0" algn="l">
              <a:lnSpc>
                <a:spcPct val="100000"/>
              </a:lnSpc>
              <a:spcBef>
                <a:spcPts val="0"/>
              </a:spcBef>
              <a:spcAft>
                <a:spcPts val="0"/>
              </a:spcAft>
              <a:buNone/>
            </a:pPr>
            <a:r>
              <a:rPr i="1" lang="en" sz="1300">
                <a:solidFill>
                  <a:schemeClr val="dk1"/>
                </a:solidFill>
                <a:latin typeface="Karla"/>
                <a:ea typeface="Karla"/>
                <a:cs typeface="Karla"/>
                <a:sym typeface="Karla"/>
              </a:rPr>
              <a:t>~</a:t>
            </a:r>
            <a:r>
              <a:rPr i="1" lang="en" sz="1300">
                <a:solidFill>
                  <a:schemeClr val="dk1"/>
                </a:solidFill>
                <a:latin typeface="Karla"/>
                <a:ea typeface="Karla"/>
                <a:cs typeface="Karla"/>
                <a:sym typeface="Karla"/>
              </a:rPr>
              <a:t>25% of the population is estimated to have a mental health condition, but less than half of this group receives MH treatment. Of those who do, </a:t>
            </a:r>
            <a:r>
              <a:rPr b="1" i="1" lang="en" sz="1300">
                <a:solidFill>
                  <a:schemeClr val="dk1"/>
                </a:solidFill>
                <a:latin typeface="Karla"/>
                <a:ea typeface="Karla"/>
                <a:cs typeface="Karla"/>
                <a:sym typeface="Karla"/>
              </a:rPr>
              <a:t>50% receive their treatment in primary care.</a:t>
            </a:r>
            <a:endParaRPr b="1" i="1" sz="1300">
              <a:solidFill>
                <a:schemeClr val="dk1"/>
              </a:solidFill>
              <a:latin typeface="Karla"/>
              <a:ea typeface="Karla"/>
              <a:cs typeface="Karla"/>
              <a:sym typeface="Karla"/>
            </a:endParaRPr>
          </a:p>
          <a:p>
            <a:pPr indent="0" lvl="0" marL="0" rtl="0" algn="l">
              <a:lnSpc>
                <a:spcPct val="100000"/>
              </a:lnSpc>
              <a:spcBef>
                <a:spcPts val="0"/>
              </a:spcBef>
              <a:spcAft>
                <a:spcPts val="0"/>
              </a:spcAft>
              <a:buNone/>
            </a:pPr>
            <a:r>
              <a:t/>
            </a:r>
            <a:endParaRPr i="1" sz="1300">
              <a:solidFill>
                <a:schemeClr val="dk1"/>
              </a:solidFill>
              <a:latin typeface="Karla"/>
              <a:ea typeface="Karla"/>
              <a:cs typeface="Karla"/>
              <a:sym typeface="Karla"/>
            </a:endParaRPr>
          </a:p>
          <a:p>
            <a:pPr indent="-311150" lvl="0" marL="457200" rtl="0" algn="l">
              <a:lnSpc>
                <a:spcPct val="100000"/>
              </a:lnSpc>
              <a:spcBef>
                <a:spcPts val="0"/>
              </a:spcBef>
              <a:spcAft>
                <a:spcPts val="0"/>
              </a:spcAft>
              <a:buClr>
                <a:schemeClr val="dk1"/>
              </a:buClr>
              <a:buSzPts val="1300"/>
              <a:buFont typeface="Karla"/>
              <a:buChar char="-"/>
            </a:pPr>
            <a:r>
              <a:rPr lang="en" sz="1300">
                <a:solidFill>
                  <a:schemeClr val="dk1"/>
                </a:solidFill>
                <a:latin typeface="Karla"/>
                <a:ea typeface="Karla"/>
                <a:cs typeface="Karla"/>
                <a:sym typeface="Karla"/>
              </a:rPr>
              <a:t>We can tackle a major population health problem: inadequate MH care landscape</a:t>
            </a:r>
            <a:endParaRPr sz="1300">
              <a:solidFill>
                <a:schemeClr val="dk1"/>
              </a:solidFill>
              <a:latin typeface="Karla"/>
              <a:ea typeface="Karla"/>
              <a:cs typeface="Karla"/>
              <a:sym typeface="Karla"/>
            </a:endParaRPr>
          </a:p>
          <a:p>
            <a:pPr indent="-311150" lvl="1" marL="914400" rtl="0" algn="l">
              <a:lnSpc>
                <a:spcPct val="100000"/>
              </a:lnSpc>
              <a:spcBef>
                <a:spcPts val="0"/>
              </a:spcBef>
              <a:spcAft>
                <a:spcPts val="0"/>
              </a:spcAft>
              <a:buClr>
                <a:srgbClr val="000000"/>
              </a:buClr>
              <a:buSzPts val="1300"/>
              <a:buFont typeface="Karla"/>
              <a:buChar char="-"/>
            </a:pPr>
            <a:r>
              <a:rPr lang="en" sz="1300">
                <a:solidFill>
                  <a:schemeClr val="dk1"/>
                </a:solidFill>
                <a:latin typeface="Karla"/>
                <a:ea typeface="Karla"/>
                <a:cs typeface="Karla"/>
                <a:sym typeface="Karla"/>
              </a:rPr>
              <a:t>Removes barriers to care (transportation, geography, network inadequacy, cost)</a:t>
            </a:r>
            <a:endParaRPr sz="1300">
              <a:solidFill>
                <a:schemeClr val="dk1"/>
              </a:solidFill>
              <a:latin typeface="Karla"/>
              <a:ea typeface="Karla"/>
              <a:cs typeface="Karla"/>
              <a:sym typeface="Karla"/>
            </a:endParaRPr>
          </a:p>
          <a:p>
            <a:pPr indent="-311150" lvl="1" marL="914400" rtl="0" algn="l">
              <a:lnSpc>
                <a:spcPct val="100000"/>
              </a:lnSpc>
              <a:spcBef>
                <a:spcPts val="0"/>
              </a:spcBef>
              <a:spcAft>
                <a:spcPts val="0"/>
              </a:spcAft>
              <a:buClr>
                <a:srgbClr val="000000"/>
              </a:buClr>
              <a:buSzPts val="1300"/>
              <a:buFont typeface="Karla"/>
              <a:buChar char="-"/>
            </a:pPr>
            <a:r>
              <a:rPr lang="en" sz="1300">
                <a:solidFill>
                  <a:schemeClr val="dk1"/>
                </a:solidFill>
                <a:latin typeface="Karla"/>
                <a:ea typeface="Karla"/>
                <a:cs typeface="Karla"/>
                <a:sym typeface="Karla"/>
              </a:rPr>
              <a:t>Destigmatize mental health care and normalizes it as a routine part of healthcare</a:t>
            </a:r>
            <a:endParaRPr sz="1300">
              <a:solidFill>
                <a:schemeClr val="dk1"/>
              </a:solidFill>
              <a:latin typeface="Karla"/>
              <a:ea typeface="Karla"/>
              <a:cs typeface="Karla"/>
              <a:sym typeface="Karla"/>
            </a:endParaRPr>
          </a:p>
          <a:p>
            <a:pPr indent="0" lvl="0" marL="457200" rtl="0" algn="l">
              <a:lnSpc>
                <a:spcPct val="100000"/>
              </a:lnSpc>
              <a:spcBef>
                <a:spcPts val="0"/>
              </a:spcBef>
              <a:spcAft>
                <a:spcPts val="0"/>
              </a:spcAft>
              <a:buNone/>
            </a:pPr>
            <a:r>
              <a:t/>
            </a:r>
            <a:endParaRPr sz="1300">
              <a:solidFill>
                <a:schemeClr val="dk1"/>
              </a:solidFill>
              <a:latin typeface="Karla"/>
              <a:ea typeface="Karla"/>
              <a:cs typeface="Karla"/>
              <a:sym typeface="Karla"/>
            </a:endParaRPr>
          </a:p>
          <a:p>
            <a:pPr indent="-311150" lvl="0" marL="457200" rtl="0" algn="l">
              <a:lnSpc>
                <a:spcPct val="100000"/>
              </a:lnSpc>
              <a:spcBef>
                <a:spcPts val="0"/>
              </a:spcBef>
              <a:spcAft>
                <a:spcPts val="0"/>
              </a:spcAft>
              <a:buClr>
                <a:schemeClr val="dk1"/>
              </a:buClr>
              <a:buSzPts val="1300"/>
              <a:buFont typeface="Karla"/>
              <a:buChar char="-"/>
            </a:pPr>
            <a:r>
              <a:rPr lang="en" sz="1300">
                <a:solidFill>
                  <a:schemeClr val="dk1"/>
                </a:solidFill>
                <a:latin typeface="Karla"/>
                <a:ea typeface="Karla"/>
                <a:cs typeface="Karla"/>
                <a:sym typeface="Karla"/>
              </a:rPr>
              <a:t>We can improve medical health outcomes.</a:t>
            </a:r>
            <a:endParaRPr sz="1300">
              <a:solidFill>
                <a:schemeClr val="dk1"/>
              </a:solidFill>
              <a:latin typeface="Karla"/>
              <a:ea typeface="Karla"/>
              <a:cs typeface="Karla"/>
              <a:sym typeface="Karla"/>
            </a:endParaRPr>
          </a:p>
          <a:p>
            <a:pPr indent="-311150" lvl="1" marL="914400" rtl="0" algn="l">
              <a:lnSpc>
                <a:spcPct val="100000"/>
              </a:lnSpc>
              <a:spcBef>
                <a:spcPts val="0"/>
              </a:spcBef>
              <a:spcAft>
                <a:spcPts val="0"/>
              </a:spcAft>
              <a:buClr>
                <a:srgbClr val="000000"/>
              </a:buClr>
              <a:buSzPts val="1300"/>
              <a:buFont typeface="Karla"/>
              <a:buChar char="-"/>
            </a:pPr>
            <a:r>
              <a:rPr lang="en" sz="1300">
                <a:solidFill>
                  <a:schemeClr val="dk1"/>
                </a:solidFill>
                <a:latin typeface="Karla"/>
                <a:ea typeface="Karla"/>
                <a:cs typeface="Karla"/>
                <a:sym typeface="Karla"/>
              </a:rPr>
              <a:t>Over half of primary care visits relate to psychosocial concerns.</a:t>
            </a:r>
            <a:endParaRPr sz="1300">
              <a:solidFill>
                <a:schemeClr val="dk1"/>
              </a:solidFill>
              <a:latin typeface="Karla"/>
              <a:ea typeface="Karla"/>
              <a:cs typeface="Karla"/>
              <a:sym typeface="Karla"/>
            </a:endParaRPr>
          </a:p>
          <a:p>
            <a:pPr indent="-311150" lvl="1" marL="914400" rtl="0" algn="l">
              <a:lnSpc>
                <a:spcPct val="100000"/>
              </a:lnSpc>
              <a:spcBef>
                <a:spcPts val="0"/>
              </a:spcBef>
              <a:spcAft>
                <a:spcPts val="0"/>
              </a:spcAft>
              <a:buClr>
                <a:schemeClr val="dk1"/>
              </a:buClr>
              <a:buSzPts val="1300"/>
              <a:buFont typeface="Karla"/>
              <a:buChar char="-"/>
            </a:pPr>
            <a:r>
              <a:rPr lang="en" sz="1300">
                <a:solidFill>
                  <a:schemeClr val="dk1"/>
                </a:solidFill>
                <a:latin typeface="Karla"/>
                <a:ea typeface="Karla"/>
                <a:cs typeface="Karla"/>
                <a:sym typeface="Karla"/>
              </a:rPr>
              <a:t>Management of chronic medical conditions often requires engagement in behavior change that PCPs do not have time or training to navigate with the patients.</a:t>
            </a:r>
            <a:endParaRPr sz="1300">
              <a:solidFill>
                <a:schemeClr val="dk1"/>
              </a:solidFill>
              <a:latin typeface="Karla"/>
              <a:ea typeface="Karla"/>
              <a:cs typeface="Karla"/>
              <a:sym typeface="Karla"/>
            </a:endParaRPr>
          </a:p>
          <a:p>
            <a:pPr indent="0" lvl="0" marL="0" rtl="0" algn="l">
              <a:lnSpc>
                <a:spcPct val="100000"/>
              </a:lnSpc>
              <a:spcBef>
                <a:spcPts val="0"/>
              </a:spcBef>
              <a:spcAft>
                <a:spcPts val="0"/>
              </a:spcAft>
              <a:buNone/>
            </a:pPr>
            <a:r>
              <a:t/>
            </a:r>
            <a:endParaRPr sz="1300">
              <a:solidFill>
                <a:schemeClr val="dk1"/>
              </a:solidFill>
              <a:latin typeface="Karla"/>
              <a:ea typeface="Karla"/>
              <a:cs typeface="Karla"/>
              <a:sym typeface="Karla"/>
            </a:endParaRPr>
          </a:p>
          <a:p>
            <a:pPr indent="-311150" lvl="0" marL="457200" rtl="0" algn="l">
              <a:lnSpc>
                <a:spcPct val="100000"/>
              </a:lnSpc>
              <a:spcBef>
                <a:spcPts val="0"/>
              </a:spcBef>
              <a:spcAft>
                <a:spcPts val="0"/>
              </a:spcAft>
              <a:buClr>
                <a:schemeClr val="dk1"/>
              </a:buClr>
              <a:buSzPts val="1300"/>
              <a:buFont typeface="Karla"/>
              <a:buChar char="-"/>
            </a:pPr>
            <a:r>
              <a:rPr lang="en" sz="1300">
                <a:solidFill>
                  <a:schemeClr val="dk1"/>
                </a:solidFill>
                <a:latin typeface="Karla"/>
                <a:ea typeface="Karla"/>
                <a:cs typeface="Karla"/>
                <a:sym typeface="Karla"/>
              </a:rPr>
              <a:t>We can reduce healthcare costs (Part A and Part B)</a:t>
            </a:r>
            <a:endParaRPr sz="1300">
              <a:solidFill>
                <a:schemeClr val="dk1"/>
              </a:solidFill>
              <a:latin typeface="Karla"/>
              <a:ea typeface="Karla"/>
              <a:cs typeface="Karla"/>
              <a:sym typeface="Karla"/>
            </a:endParaRPr>
          </a:p>
          <a:p>
            <a:pPr indent="-311150" lvl="1" marL="914400" rtl="0" algn="l">
              <a:lnSpc>
                <a:spcPct val="100000"/>
              </a:lnSpc>
              <a:spcBef>
                <a:spcPts val="0"/>
              </a:spcBef>
              <a:spcAft>
                <a:spcPts val="0"/>
              </a:spcAft>
              <a:buClr>
                <a:schemeClr val="dk1"/>
              </a:buClr>
              <a:buSzPts val="1300"/>
              <a:buFont typeface="Karla"/>
              <a:buChar char="-"/>
            </a:pPr>
            <a:r>
              <a:rPr lang="en" sz="1300">
                <a:solidFill>
                  <a:schemeClr val="dk1"/>
                </a:solidFill>
                <a:latin typeface="Karla"/>
                <a:ea typeface="Karla"/>
                <a:cs typeface="Karla"/>
                <a:sym typeface="Karla"/>
              </a:rPr>
              <a:t>Chronic medical + comorbid behavioral health conditions cost 2-3x more than those with only a chronic medical condition alone and are associated with more avoidable hospitalizations/ER visits.</a:t>
            </a:r>
            <a:endParaRPr sz="1300">
              <a:solidFill>
                <a:schemeClr val="dk1"/>
              </a:solidFill>
              <a:latin typeface="Karla"/>
              <a:ea typeface="Karla"/>
              <a:cs typeface="Karla"/>
              <a:sym typeface="Karla"/>
            </a:endParaRPr>
          </a:p>
          <a:p>
            <a:pPr indent="0" lvl="0" marL="914400" rtl="0" algn="l">
              <a:lnSpc>
                <a:spcPct val="100000"/>
              </a:lnSpc>
              <a:spcBef>
                <a:spcPts val="0"/>
              </a:spcBef>
              <a:spcAft>
                <a:spcPts val="0"/>
              </a:spcAft>
              <a:buNone/>
            </a:pPr>
            <a:r>
              <a:t/>
            </a:r>
            <a:endParaRPr sz="1300">
              <a:solidFill>
                <a:schemeClr val="dk1"/>
              </a:solidFill>
              <a:latin typeface="Karla"/>
              <a:ea typeface="Karla"/>
              <a:cs typeface="Karla"/>
              <a:sym typeface="Karla"/>
            </a:endParaRPr>
          </a:p>
          <a:p>
            <a:pPr indent="-311150" lvl="0" marL="457200" rtl="0" algn="l">
              <a:lnSpc>
                <a:spcPct val="100000"/>
              </a:lnSpc>
              <a:spcBef>
                <a:spcPts val="0"/>
              </a:spcBef>
              <a:spcAft>
                <a:spcPts val="0"/>
              </a:spcAft>
              <a:buClr>
                <a:schemeClr val="dk1"/>
              </a:buClr>
              <a:buSzPts val="1300"/>
              <a:buFont typeface="Karla"/>
              <a:buChar char="-"/>
            </a:pPr>
            <a:r>
              <a:rPr lang="en" sz="1300">
                <a:solidFill>
                  <a:schemeClr val="dk1"/>
                </a:solidFill>
                <a:latin typeface="Karla"/>
                <a:ea typeface="Karla"/>
                <a:cs typeface="Karla"/>
                <a:sym typeface="Karla"/>
              </a:rPr>
              <a:t>We can improve PCP, patient and caregiver experience</a:t>
            </a:r>
            <a:endParaRPr sz="1300">
              <a:solidFill>
                <a:schemeClr val="dk1"/>
              </a:solidFill>
              <a:latin typeface="Karla"/>
              <a:ea typeface="Karla"/>
              <a:cs typeface="Karla"/>
              <a:sym typeface="Karla"/>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7"/>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Disclosures</a:t>
            </a:r>
            <a:endParaRPr/>
          </a:p>
        </p:txBody>
      </p:sp>
      <p:sp>
        <p:nvSpPr>
          <p:cNvPr id="371" name="Google Shape;371;p67"/>
          <p:cNvSpPr txBox="1"/>
          <p:nvPr>
            <p:ph idx="2" type="body"/>
          </p:nvPr>
        </p:nvSpPr>
        <p:spPr>
          <a:xfrm>
            <a:off x="338700" y="813925"/>
            <a:ext cx="8091000" cy="1693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Both Dr. Elle Markman and Jennifer Hubbard work for One Medical Senior Health, a value-based primary care practice and </a:t>
            </a:r>
            <a:r>
              <a:rPr lang="en"/>
              <a:t>healthcare </a:t>
            </a:r>
            <a:r>
              <a:rPr lang="en"/>
              <a:t>subsidiary of Amazon that </a:t>
            </a:r>
            <a:r>
              <a:rPr lang="en"/>
              <a:t>practices Integrated Behavioral Health.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Medical has received no financial compensation for this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5"/>
          <p:cNvSpPr txBox="1"/>
          <p:nvPr>
            <p:ph idx="1" type="subTitle"/>
          </p:nvPr>
        </p:nvSpPr>
        <p:spPr>
          <a:xfrm>
            <a:off x="338700" y="222550"/>
            <a:ext cx="75282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integrated behavioral health? </a:t>
            </a:r>
            <a:r>
              <a:rPr lang="en"/>
              <a:t>GATHER</a:t>
            </a:r>
            <a:endParaRPr/>
          </a:p>
        </p:txBody>
      </p:sp>
      <p:sp>
        <p:nvSpPr>
          <p:cNvPr id="522" name="Google Shape;522;p85"/>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0" lvl="0" marL="0" rtl="0" algn="l">
              <a:lnSpc>
                <a:spcPct val="100000"/>
              </a:lnSpc>
              <a:spcBef>
                <a:spcPts val="0"/>
              </a:spcBef>
              <a:spcAft>
                <a:spcPts val="0"/>
              </a:spcAft>
              <a:buNone/>
            </a:pPr>
            <a:r>
              <a:rPr b="1" lang="en">
                <a:latin typeface="Karla"/>
                <a:ea typeface="Karla"/>
                <a:cs typeface="Karla"/>
                <a:sym typeface="Karla"/>
              </a:rPr>
              <a:t>Generalist: </a:t>
            </a:r>
            <a:r>
              <a:rPr lang="en"/>
              <a:t>The Behavioral Health Specialist/Consultant (BHS) is able to triage and address any age, any concern within the PCP’s patient panel.</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latin typeface="Karla"/>
                <a:ea typeface="Karla"/>
                <a:cs typeface="Karla"/>
                <a:sym typeface="Karla"/>
              </a:rPr>
              <a:t>Accessible: </a:t>
            </a:r>
            <a:r>
              <a:rPr lang="en"/>
              <a:t>The BHS is available to care team and patients throughout the workday for warm handoff or curbside consultation.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latin typeface="Karla"/>
                <a:ea typeface="Karla"/>
                <a:cs typeface="Karla"/>
                <a:sym typeface="Karla"/>
              </a:rPr>
              <a:t>Team-based: </a:t>
            </a:r>
            <a:r>
              <a:rPr lang="en"/>
              <a:t>The BHS is embedded, core member of the health care team and participates in meetings and huddles about patient care.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latin typeface="Karla"/>
                <a:ea typeface="Karla"/>
                <a:cs typeface="Karla"/>
                <a:sym typeface="Karla"/>
              </a:rPr>
              <a:t>High productivity: </a:t>
            </a:r>
            <a:r>
              <a:rPr lang="en"/>
              <a:t>The BHS is able to see both scheduled and same-day/next-day patients each day in  addition to care team, care management, and population health activities.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latin typeface="Karla"/>
                <a:ea typeface="Karla"/>
                <a:cs typeface="Karla"/>
                <a:sym typeface="Karla"/>
              </a:rPr>
              <a:t>Education: </a:t>
            </a:r>
            <a:r>
              <a:rPr lang="en"/>
              <a:t>The BHS is a teacher for both patients and the care team.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latin typeface="Karla"/>
                <a:ea typeface="Karla"/>
                <a:cs typeface="Karla"/>
                <a:sym typeface="Karla"/>
              </a:rPr>
              <a:t>Routine: </a:t>
            </a:r>
            <a:r>
              <a:rPr lang="en"/>
              <a:t>When making referrals to the BHS becomes part of the clinic's normal daily workflow, the BHC becomes an integrated part of the team and the normalization of behavioral health care de-stigmatizes the process of working with a behavioral health provider.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6"/>
          <p:cNvSpPr txBox="1"/>
          <p:nvPr>
            <p:ph type="title"/>
          </p:nvPr>
        </p:nvSpPr>
        <p:spPr>
          <a:xfrm>
            <a:off x="319088" y="234553"/>
            <a:ext cx="8507400" cy="6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Karla"/>
                <a:ea typeface="Karla"/>
                <a:cs typeface="Karla"/>
                <a:sym typeface="Karla"/>
              </a:rPr>
              <a:t>How is Integrated Behavioral Health Different?</a:t>
            </a:r>
            <a:endParaRPr b="1" sz="1800">
              <a:solidFill>
                <a:schemeClr val="dk1"/>
              </a:solidFill>
              <a:latin typeface="Karla"/>
              <a:ea typeface="Karla"/>
              <a:cs typeface="Karla"/>
              <a:sym typeface="Karla"/>
            </a:endParaRPr>
          </a:p>
        </p:txBody>
      </p:sp>
      <p:sp>
        <p:nvSpPr>
          <p:cNvPr id="528" name="Google Shape;528;p86"/>
          <p:cNvSpPr txBox="1"/>
          <p:nvPr>
            <p:ph idx="1" type="subTitle"/>
          </p:nvPr>
        </p:nvSpPr>
        <p:spPr>
          <a:xfrm>
            <a:off x="513850" y="1103675"/>
            <a:ext cx="3897900" cy="287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Karla"/>
                <a:ea typeface="Karla"/>
                <a:cs typeface="Karla"/>
                <a:sym typeface="Karla"/>
              </a:rPr>
              <a:t>Traditional Mental Health</a:t>
            </a:r>
            <a:r>
              <a:rPr lang="en">
                <a:solidFill>
                  <a:schemeClr val="lt1"/>
                </a:solidFill>
              </a:rPr>
              <a:t> </a:t>
            </a:r>
            <a:endParaRPr>
              <a:solidFill>
                <a:schemeClr val="lt1"/>
              </a:solidFill>
            </a:endParaRPr>
          </a:p>
        </p:txBody>
      </p:sp>
      <p:sp>
        <p:nvSpPr>
          <p:cNvPr id="529" name="Google Shape;529;p86"/>
          <p:cNvSpPr txBox="1"/>
          <p:nvPr>
            <p:ph idx="2" type="subTitle"/>
          </p:nvPr>
        </p:nvSpPr>
        <p:spPr>
          <a:xfrm>
            <a:off x="4883450" y="1103675"/>
            <a:ext cx="3744600" cy="287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Karla"/>
                <a:ea typeface="Karla"/>
                <a:cs typeface="Karla"/>
                <a:sym typeface="Karla"/>
              </a:rPr>
              <a:t>Integrated Behavioral Health</a:t>
            </a:r>
            <a:endParaRPr sz="1600">
              <a:solidFill>
                <a:schemeClr val="lt1"/>
              </a:solidFill>
              <a:latin typeface="Karla"/>
              <a:ea typeface="Karla"/>
              <a:cs typeface="Karla"/>
              <a:sym typeface="Karla"/>
            </a:endParaRPr>
          </a:p>
        </p:txBody>
      </p:sp>
      <p:sp>
        <p:nvSpPr>
          <p:cNvPr id="530" name="Google Shape;530;p86"/>
          <p:cNvSpPr/>
          <p:nvPr/>
        </p:nvSpPr>
        <p:spPr>
          <a:xfrm>
            <a:off x="513725" y="1667600"/>
            <a:ext cx="3897900" cy="2987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Patient is seen in separate office; care is siloed</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Separate chart and treatment plan</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50 minute visits, defined schedule</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Comprehensive BH documentation</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Treatment focused on resolution of MH diagnosis</a:t>
            </a:r>
            <a:endParaRPr sz="1200">
              <a:solidFill>
                <a:schemeClr val="dk1"/>
              </a:solidFill>
            </a:endParaRPr>
          </a:p>
        </p:txBody>
      </p:sp>
      <p:sp>
        <p:nvSpPr>
          <p:cNvPr id="531" name="Google Shape;531;p86"/>
          <p:cNvSpPr/>
          <p:nvPr/>
        </p:nvSpPr>
        <p:spPr>
          <a:xfrm>
            <a:off x="4883650" y="1667600"/>
            <a:ext cx="3744600" cy="2987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15900" lvl="0" marL="228600" rtl="0" algn="l">
              <a:lnSpc>
                <a:spcPct val="150000"/>
              </a:lnSpc>
              <a:spcBef>
                <a:spcPts val="2000"/>
              </a:spcBef>
              <a:spcAft>
                <a:spcPts val="0"/>
              </a:spcAft>
              <a:buClr>
                <a:schemeClr val="dk1"/>
              </a:buClr>
              <a:buSzPts val="850"/>
              <a:buFont typeface="Karla"/>
              <a:buChar char="●"/>
            </a:pPr>
            <a:r>
              <a:rPr lang="en" sz="1200">
                <a:solidFill>
                  <a:schemeClr val="dk1"/>
                </a:solidFill>
                <a:latin typeface="Karla"/>
                <a:ea typeface="Karla"/>
                <a:cs typeface="Karla"/>
                <a:sym typeface="Karla"/>
              </a:rPr>
              <a:t>Consultation space, chart and care plan shared with PCP </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15-30 minute visits + o</a:t>
            </a:r>
            <a:r>
              <a:rPr lang="en" sz="1200">
                <a:solidFill>
                  <a:schemeClr val="dk1"/>
                </a:solidFill>
                <a:latin typeface="Karla"/>
                <a:ea typeface="Karla"/>
                <a:cs typeface="Karla"/>
                <a:sym typeface="Karla"/>
              </a:rPr>
              <a:t>pen access for warm handoffs, care team activities</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Brief documentation</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Communication and coordination is immediate and ongoing</a:t>
            </a:r>
            <a:endParaRPr sz="1200">
              <a:solidFill>
                <a:schemeClr val="dk1"/>
              </a:solidFill>
              <a:latin typeface="Karla"/>
              <a:ea typeface="Karla"/>
              <a:cs typeface="Karla"/>
              <a:sym typeface="Karla"/>
            </a:endParaRPr>
          </a:p>
          <a:p>
            <a:pPr indent="-215900" lvl="0" marL="228600" rtl="0" algn="l">
              <a:lnSpc>
                <a:spcPct val="150000"/>
              </a:lnSpc>
              <a:spcBef>
                <a:spcPts val="0"/>
              </a:spcBef>
              <a:spcAft>
                <a:spcPts val="0"/>
              </a:spcAft>
              <a:buClr>
                <a:schemeClr val="dk1"/>
              </a:buClr>
              <a:buSzPts val="850"/>
              <a:buFont typeface="Karla"/>
              <a:buChar char="●"/>
            </a:pPr>
            <a:r>
              <a:rPr lang="en" sz="1200">
                <a:solidFill>
                  <a:schemeClr val="dk1"/>
                </a:solidFill>
                <a:latin typeface="Karla"/>
                <a:ea typeface="Karla"/>
                <a:cs typeface="Karla"/>
                <a:sym typeface="Karla"/>
              </a:rPr>
              <a:t>Treatment focused on functional outcomes - dual emphasis on chronic medical and behavioral health conditions</a:t>
            </a:r>
            <a:endParaRPr sz="1200">
              <a:solidFill>
                <a:schemeClr val="dk1"/>
              </a:solidFill>
              <a:latin typeface="Karla"/>
              <a:ea typeface="Karla"/>
              <a:cs typeface="Karla"/>
              <a:sym typeface="Karla"/>
            </a:endParaRPr>
          </a:p>
          <a:p>
            <a:pPr indent="0" lvl="0" marL="228600" rtl="0" algn="l">
              <a:lnSpc>
                <a:spcPct val="150000"/>
              </a:lnSpc>
              <a:spcBef>
                <a:spcPts val="0"/>
              </a:spcBef>
              <a:spcAft>
                <a:spcPts val="0"/>
              </a:spcAft>
              <a:buNone/>
            </a:pPr>
            <a:r>
              <a:t/>
            </a:r>
            <a:endParaRPr sz="900">
              <a:solidFill>
                <a:schemeClr val="dk1"/>
              </a:solidFill>
              <a:latin typeface="Karla"/>
              <a:ea typeface="Karla"/>
              <a:cs typeface="Karla"/>
              <a:sym typeface="Karl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87"/>
          <p:cNvSpPr txBox="1"/>
          <p:nvPr>
            <p:ph type="title"/>
          </p:nvPr>
        </p:nvSpPr>
        <p:spPr>
          <a:xfrm>
            <a:off x="472350" y="2210409"/>
            <a:ext cx="2624400" cy="629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Karla"/>
                <a:ea typeface="Karla"/>
                <a:cs typeface="Karla"/>
                <a:sym typeface="Karla"/>
              </a:rPr>
              <a:t>Section 3</a:t>
            </a:r>
            <a:endParaRPr sz="1800">
              <a:solidFill>
                <a:schemeClr val="dk1"/>
              </a:solidFill>
              <a:latin typeface="Karla"/>
              <a:ea typeface="Karla"/>
              <a:cs typeface="Karla"/>
              <a:sym typeface="Karla"/>
            </a:endParaRPr>
          </a:p>
        </p:txBody>
      </p:sp>
      <p:sp>
        <p:nvSpPr>
          <p:cNvPr id="537" name="Google Shape;537;p87"/>
          <p:cNvSpPr txBox="1"/>
          <p:nvPr>
            <p:ph idx="2" type="title"/>
          </p:nvPr>
        </p:nvSpPr>
        <p:spPr>
          <a:xfrm>
            <a:off x="3550300" y="2210419"/>
            <a:ext cx="4934700" cy="62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5"/>
                </a:solidFill>
                <a:latin typeface="Karla"/>
                <a:ea typeface="Karla"/>
                <a:cs typeface="Karla"/>
                <a:sym typeface="Karla"/>
              </a:rPr>
              <a:t>Transformed Healthcare for Special Populations: Senior Care</a:t>
            </a:r>
            <a:endParaRPr sz="1800">
              <a:solidFill>
                <a:schemeClr val="accent5"/>
              </a:solidFill>
              <a:latin typeface="Karla"/>
              <a:ea typeface="Karla"/>
              <a:cs typeface="Karla"/>
              <a:sym typeface="Karl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88"/>
          <p:cNvSpPr txBox="1"/>
          <p:nvPr>
            <p:ph idx="1" type="subTitle"/>
          </p:nvPr>
        </p:nvSpPr>
        <p:spPr>
          <a:xfrm>
            <a:off x="338700" y="222550"/>
            <a:ext cx="64395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of IBH with Seniors</a:t>
            </a:r>
            <a:endParaRPr/>
          </a:p>
        </p:txBody>
      </p:sp>
      <p:sp>
        <p:nvSpPr>
          <p:cNvPr id="543" name="Google Shape;543;p88"/>
          <p:cNvSpPr txBox="1"/>
          <p:nvPr>
            <p:ph idx="2" type="body"/>
          </p:nvPr>
        </p:nvSpPr>
        <p:spPr>
          <a:xfrm>
            <a:off x="338700" y="813925"/>
            <a:ext cx="8648400" cy="4106400"/>
          </a:xfrm>
          <a:prstGeom prst="rect">
            <a:avLst/>
          </a:prstGeom>
        </p:spPr>
        <p:txBody>
          <a:bodyPr anchorCtr="0" anchor="t" bIns="91425" lIns="0" spcFirstLastPara="1" rIns="91425" wrap="square" tIns="228600">
            <a:noAutofit/>
          </a:bodyPr>
          <a:lstStyle/>
          <a:p>
            <a:pPr indent="0" lvl="0" marL="0" rtl="0" algn="l">
              <a:spcBef>
                <a:spcPts val="0"/>
              </a:spcBef>
              <a:spcAft>
                <a:spcPts val="0"/>
              </a:spcAft>
              <a:buNone/>
            </a:pPr>
            <a:r>
              <a:rPr lang="en" sz="1100"/>
              <a:t>Key performance indicator = Penetration rate (% PCP-engaged patients with BHS touchpoint that year)</a:t>
            </a:r>
            <a:endParaRPr sz="1100"/>
          </a:p>
          <a:p>
            <a:pPr indent="-298450" lvl="0" marL="457200" rtl="0" algn="l">
              <a:spcBef>
                <a:spcPts val="0"/>
              </a:spcBef>
              <a:spcAft>
                <a:spcPts val="0"/>
              </a:spcAft>
              <a:buSzPts val="1100"/>
              <a:buChar char="-"/>
            </a:pPr>
            <a:r>
              <a:rPr lang="en" sz="1100"/>
              <a:t>Average IBH program penetration rates fall ~12%</a:t>
            </a:r>
            <a:endParaRPr sz="1100"/>
          </a:p>
          <a:p>
            <a:pPr indent="-298450" lvl="0" marL="457200" rtl="0" algn="l">
              <a:spcBef>
                <a:spcPts val="0"/>
              </a:spcBef>
              <a:spcAft>
                <a:spcPts val="0"/>
              </a:spcAft>
              <a:buSzPts val="1100"/>
              <a:buChar char="-"/>
            </a:pPr>
            <a:r>
              <a:rPr lang="en" sz="1100"/>
              <a:t>OM SH IBH penetration rates closer to 30%</a:t>
            </a:r>
            <a:endParaRPr sz="1100"/>
          </a:p>
          <a:p>
            <a:pPr indent="0" lvl="0" marL="457200" rtl="0" algn="l">
              <a:spcBef>
                <a:spcPts val="0"/>
              </a:spcBef>
              <a:spcAft>
                <a:spcPts val="0"/>
              </a:spcAft>
              <a:buNone/>
            </a:pPr>
            <a:r>
              <a:t/>
            </a:r>
            <a:endParaRPr b="1" sz="1100">
              <a:latin typeface="Karla"/>
              <a:ea typeface="Karla"/>
              <a:cs typeface="Karla"/>
              <a:sym typeface="Karla"/>
            </a:endParaRPr>
          </a:p>
          <a:p>
            <a:pPr indent="0" lvl="0" marL="0" rtl="0" algn="l">
              <a:spcBef>
                <a:spcPts val="0"/>
              </a:spcBef>
              <a:spcAft>
                <a:spcPts val="0"/>
              </a:spcAft>
              <a:buNone/>
            </a:pPr>
            <a:r>
              <a:rPr b="1" lang="en" sz="1100">
                <a:latin typeface="Karla"/>
                <a:ea typeface="Karla"/>
                <a:cs typeface="Karla"/>
                <a:sym typeface="Karla"/>
              </a:rPr>
              <a:t>Why? </a:t>
            </a:r>
            <a:r>
              <a:rPr lang="en" sz="1100"/>
              <a:t>Higher acuity, higher complexity, higher cost population</a:t>
            </a:r>
            <a:endParaRPr sz="1100"/>
          </a:p>
          <a:p>
            <a:pPr indent="-298450" lvl="0" marL="457200" rtl="0" algn="l">
              <a:spcBef>
                <a:spcPts val="0"/>
              </a:spcBef>
              <a:spcAft>
                <a:spcPts val="0"/>
              </a:spcAft>
              <a:buSzPts val="1100"/>
              <a:buChar char="-"/>
            </a:pPr>
            <a:r>
              <a:rPr lang="en" sz="1100"/>
              <a:t>More chronic medical conditions (42% BH visits addressed 1+ chronic medical condition)</a:t>
            </a:r>
            <a:endParaRPr sz="1100"/>
          </a:p>
          <a:p>
            <a:pPr indent="-298450" lvl="1" marL="914400" rtl="0" algn="l">
              <a:spcBef>
                <a:spcPts val="0"/>
              </a:spcBef>
              <a:spcAft>
                <a:spcPts val="0"/>
              </a:spcAft>
              <a:buSzPts val="1100"/>
              <a:buChar char="-"/>
            </a:pPr>
            <a:r>
              <a:rPr lang="en" sz="1100"/>
              <a:t>Chronic pain</a:t>
            </a:r>
            <a:endParaRPr sz="1100"/>
          </a:p>
          <a:p>
            <a:pPr indent="-298450" lvl="1" marL="914400" rtl="0" algn="l">
              <a:spcBef>
                <a:spcPts val="0"/>
              </a:spcBef>
              <a:spcAft>
                <a:spcPts val="0"/>
              </a:spcAft>
              <a:buSzPts val="1100"/>
              <a:buChar char="-"/>
            </a:pPr>
            <a:r>
              <a:rPr lang="en" sz="1100"/>
              <a:t>Cognitive impairment and dementia</a:t>
            </a:r>
            <a:endParaRPr sz="1100"/>
          </a:p>
          <a:p>
            <a:pPr indent="-298450" lvl="0" marL="457200" rtl="0" algn="l">
              <a:spcBef>
                <a:spcPts val="0"/>
              </a:spcBef>
              <a:spcAft>
                <a:spcPts val="0"/>
              </a:spcAft>
              <a:buSzPts val="1100"/>
              <a:buChar char="-"/>
            </a:pPr>
            <a:r>
              <a:rPr lang="en" sz="1100"/>
              <a:t>More social determinants insecurities</a:t>
            </a:r>
            <a:endParaRPr sz="1100"/>
          </a:p>
          <a:p>
            <a:pPr indent="-298450" lvl="1" marL="914400" rtl="0" algn="l">
              <a:spcBef>
                <a:spcPts val="0"/>
              </a:spcBef>
              <a:spcAft>
                <a:spcPts val="0"/>
              </a:spcAft>
              <a:buSzPts val="1100"/>
              <a:buChar char="-"/>
            </a:pPr>
            <a:r>
              <a:rPr lang="en" sz="1100"/>
              <a:t>Social isolation / loneliness </a:t>
            </a:r>
            <a:endParaRPr sz="1100"/>
          </a:p>
          <a:p>
            <a:pPr indent="-298450" lvl="0" marL="457200" rtl="0" algn="l">
              <a:spcBef>
                <a:spcPts val="0"/>
              </a:spcBef>
              <a:spcAft>
                <a:spcPts val="0"/>
              </a:spcAft>
              <a:buSzPts val="1100"/>
              <a:buChar char="-"/>
            </a:pPr>
            <a:r>
              <a:rPr lang="en" sz="1100"/>
              <a:t>End-of-life issues, advance care conversations</a:t>
            </a:r>
            <a:endParaRPr sz="1100"/>
          </a:p>
        </p:txBody>
      </p:sp>
      <p:pic>
        <p:nvPicPr>
          <p:cNvPr id="544" name="Google Shape;544;p88" title="Points scored"/>
          <p:cNvPicPr preferRelativeResize="0"/>
          <p:nvPr/>
        </p:nvPicPr>
        <p:blipFill>
          <a:blip r:embed="rId3">
            <a:alphaModFix/>
          </a:blip>
          <a:stretch>
            <a:fillRect/>
          </a:stretch>
        </p:blipFill>
        <p:spPr>
          <a:xfrm>
            <a:off x="3863000" y="2876500"/>
            <a:ext cx="5171925" cy="1814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9"/>
          <p:cNvSpPr txBox="1"/>
          <p:nvPr>
            <p:ph idx="1" type="subTitle"/>
          </p:nvPr>
        </p:nvSpPr>
        <p:spPr>
          <a:xfrm>
            <a:off x="338700" y="222550"/>
            <a:ext cx="79746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IBH for Seniors as a </a:t>
            </a:r>
            <a:r>
              <a:rPr i="1" lang="en"/>
              <a:t>Population Health</a:t>
            </a:r>
            <a:r>
              <a:rPr lang="en"/>
              <a:t> Program</a:t>
            </a:r>
            <a:endParaRPr/>
          </a:p>
        </p:txBody>
      </p:sp>
      <p:sp>
        <p:nvSpPr>
          <p:cNvPr id="550" name="Google Shape;550;p89"/>
          <p:cNvSpPr txBox="1"/>
          <p:nvPr/>
        </p:nvSpPr>
        <p:spPr>
          <a:xfrm>
            <a:off x="457275" y="996875"/>
            <a:ext cx="2736900" cy="291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latin typeface="Karla"/>
                <a:ea typeface="Karla"/>
                <a:cs typeface="Karla"/>
                <a:sym typeface="Karla"/>
              </a:rPr>
              <a:t>How do we scale sustainably and effectively for a growing population?</a:t>
            </a:r>
            <a:endParaRPr sz="1300">
              <a:solidFill>
                <a:schemeClr val="dk1"/>
              </a:solidFill>
              <a:latin typeface="Karla"/>
              <a:ea typeface="Karla"/>
              <a:cs typeface="Karla"/>
              <a:sym typeface="Karla"/>
            </a:endParaRPr>
          </a:p>
          <a:p>
            <a:pPr indent="0" lvl="0" marL="0" rtl="0" algn="l">
              <a:lnSpc>
                <a:spcPct val="115000"/>
              </a:lnSpc>
              <a:spcBef>
                <a:spcPts val="0"/>
              </a:spcBef>
              <a:spcAft>
                <a:spcPts val="0"/>
              </a:spcAft>
              <a:buNone/>
            </a:pPr>
            <a:r>
              <a:t/>
            </a:r>
            <a:endParaRPr sz="1300">
              <a:solidFill>
                <a:schemeClr val="dk1"/>
              </a:solidFill>
              <a:latin typeface="Karla"/>
              <a:ea typeface="Karla"/>
              <a:cs typeface="Karla"/>
              <a:sym typeface="Karla"/>
            </a:endParaRPr>
          </a:p>
          <a:p>
            <a:pPr indent="-311150" lvl="0" marL="457200" rtl="0" algn="l">
              <a:lnSpc>
                <a:spcPct val="115000"/>
              </a:lnSpc>
              <a:spcBef>
                <a:spcPts val="0"/>
              </a:spcBef>
              <a:spcAft>
                <a:spcPts val="0"/>
              </a:spcAft>
              <a:buClr>
                <a:schemeClr val="dk1"/>
              </a:buClr>
              <a:buSzPts val="1300"/>
              <a:buFont typeface="Karla"/>
              <a:buChar char="-"/>
            </a:pPr>
            <a:r>
              <a:rPr i="1" lang="en" sz="1300">
                <a:solidFill>
                  <a:schemeClr val="dk1"/>
                </a:solidFill>
                <a:latin typeface="Karla"/>
                <a:ea typeface="Karla"/>
                <a:cs typeface="Karla"/>
                <a:sym typeface="Karla"/>
              </a:rPr>
              <a:t>Integrated Behavioral Health as a </a:t>
            </a:r>
            <a:r>
              <a:rPr b="1" i="1" lang="en" sz="1300">
                <a:solidFill>
                  <a:schemeClr val="dk1"/>
                </a:solidFill>
                <a:latin typeface="Karla"/>
                <a:ea typeface="Karla"/>
                <a:cs typeface="Karla"/>
                <a:sym typeface="Karla"/>
              </a:rPr>
              <a:t>population health</a:t>
            </a:r>
            <a:r>
              <a:rPr i="1" lang="en" sz="1300">
                <a:solidFill>
                  <a:schemeClr val="dk1"/>
                </a:solidFill>
                <a:latin typeface="Karla"/>
                <a:ea typeface="Karla"/>
                <a:cs typeface="Karla"/>
                <a:sym typeface="Karla"/>
              </a:rPr>
              <a:t> program</a:t>
            </a:r>
            <a:endParaRPr i="1" sz="1300">
              <a:solidFill>
                <a:schemeClr val="dk1"/>
              </a:solidFill>
              <a:latin typeface="Karla"/>
              <a:ea typeface="Karla"/>
              <a:cs typeface="Karla"/>
              <a:sym typeface="Karla"/>
            </a:endParaRPr>
          </a:p>
          <a:p>
            <a:pPr indent="0" lvl="0" marL="457200" rtl="0" algn="l">
              <a:lnSpc>
                <a:spcPct val="115000"/>
              </a:lnSpc>
              <a:spcBef>
                <a:spcPts val="0"/>
              </a:spcBef>
              <a:spcAft>
                <a:spcPts val="0"/>
              </a:spcAft>
              <a:buNone/>
            </a:pPr>
            <a:r>
              <a:t/>
            </a:r>
            <a:endParaRPr i="1" sz="1300">
              <a:solidFill>
                <a:schemeClr val="dk1"/>
              </a:solidFill>
              <a:latin typeface="Karla"/>
              <a:ea typeface="Karla"/>
              <a:cs typeface="Karla"/>
              <a:sym typeface="Karla"/>
            </a:endParaRPr>
          </a:p>
          <a:p>
            <a:pPr indent="-311150" lvl="0" marL="457200" rtl="0" algn="l">
              <a:lnSpc>
                <a:spcPct val="115000"/>
              </a:lnSpc>
              <a:spcBef>
                <a:spcPts val="0"/>
              </a:spcBef>
              <a:spcAft>
                <a:spcPts val="0"/>
              </a:spcAft>
              <a:buClr>
                <a:schemeClr val="dk1"/>
              </a:buClr>
              <a:buSzPts val="1300"/>
              <a:buFont typeface="Karla"/>
              <a:buChar char="-"/>
            </a:pPr>
            <a:r>
              <a:rPr i="1" lang="en" sz="1300">
                <a:solidFill>
                  <a:schemeClr val="dk1"/>
                </a:solidFill>
                <a:latin typeface="Karla"/>
                <a:ea typeface="Karla"/>
                <a:cs typeface="Karla"/>
                <a:sym typeface="Karla"/>
              </a:rPr>
              <a:t>Leveraging the </a:t>
            </a:r>
            <a:r>
              <a:rPr i="1" lang="en" sz="1300">
                <a:solidFill>
                  <a:schemeClr val="dk1"/>
                </a:solidFill>
                <a:latin typeface="Karla"/>
                <a:ea typeface="Karla"/>
                <a:cs typeface="Karla"/>
                <a:sym typeface="Karla"/>
              </a:rPr>
              <a:t>‘Care Enhancer’ [Health Coach] as a core piece of this program</a:t>
            </a:r>
            <a:endParaRPr i="1" sz="1300">
              <a:solidFill>
                <a:schemeClr val="dk1"/>
              </a:solidFill>
              <a:latin typeface="Karla"/>
              <a:ea typeface="Karla"/>
              <a:cs typeface="Karla"/>
              <a:sym typeface="Karla"/>
            </a:endParaRPr>
          </a:p>
          <a:p>
            <a:pPr indent="0" lvl="0" marL="0" rtl="0" algn="l">
              <a:spcBef>
                <a:spcPts val="0"/>
              </a:spcBef>
              <a:spcAft>
                <a:spcPts val="0"/>
              </a:spcAft>
              <a:buNone/>
            </a:pPr>
            <a:r>
              <a:t/>
            </a:r>
            <a:endParaRPr sz="1300">
              <a:solidFill>
                <a:schemeClr val="dk1"/>
              </a:solidFill>
              <a:latin typeface="Karla"/>
              <a:ea typeface="Karla"/>
              <a:cs typeface="Karla"/>
              <a:sym typeface="Karla"/>
            </a:endParaRPr>
          </a:p>
        </p:txBody>
      </p:sp>
      <p:sp>
        <p:nvSpPr>
          <p:cNvPr id="551" name="Google Shape;551;p89"/>
          <p:cNvSpPr/>
          <p:nvPr/>
        </p:nvSpPr>
        <p:spPr>
          <a:xfrm>
            <a:off x="3767300" y="834200"/>
            <a:ext cx="4068000" cy="3768900"/>
          </a:xfrm>
          <a:prstGeom prst="triangle">
            <a:avLst>
              <a:gd fmla="val 50000" name="adj"/>
            </a:avLst>
          </a:prstGeom>
          <a:gradFill>
            <a:gsLst>
              <a:gs pos="0">
                <a:srgbClr val="00968F"/>
              </a:gs>
              <a:gs pos="100000">
                <a:srgbClr val="02121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9"/>
          <p:cNvSpPr/>
          <p:nvPr/>
        </p:nvSpPr>
        <p:spPr>
          <a:xfrm rot="1742575">
            <a:off x="4449449" y="659098"/>
            <a:ext cx="285500" cy="3768871"/>
          </a:xfrm>
          <a:prstGeom prst="upArrow">
            <a:avLst>
              <a:gd fmla="val 50000" name="adj1"/>
              <a:gd fmla="val 127654" name="adj2"/>
            </a:avLst>
          </a:prstGeom>
          <a:gradFill>
            <a:gsLst>
              <a:gs pos="0">
                <a:srgbClr val="00968F"/>
              </a:gs>
              <a:gs pos="100000">
                <a:srgbClr val="021211"/>
              </a:gs>
            </a:gsLst>
            <a:lin ang="5400012" scaled="0"/>
          </a:gradFill>
          <a:ln cap="flat" cmpd="sng" w="9525">
            <a:solidFill>
              <a:srgbClr val="CDB4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89"/>
          <p:cNvSpPr txBox="1"/>
          <p:nvPr/>
        </p:nvSpPr>
        <p:spPr>
          <a:xfrm>
            <a:off x="5250300" y="1629525"/>
            <a:ext cx="1131600" cy="6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Karla"/>
                <a:ea typeface="Karla"/>
                <a:cs typeface="Karla"/>
                <a:sym typeface="Karla"/>
              </a:rPr>
              <a:t>Specialty Care</a:t>
            </a:r>
            <a:endParaRPr b="1" sz="1200">
              <a:solidFill>
                <a:schemeClr val="lt1"/>
              </a:solidFill>
              <a:latin typeface="Karla"/>
              <a:ea typeface="Karla"/>
              <a:cs typeface="Karla"/>
              <a:sym typeface="Karla"/>
            </a:endParaRPr>
          </a:p>
        </p:txBody>
      </p:sp>
      <p:sp>
        <p:nvSpPr>
          <p:cNvPr id="554" name="Google Shape;554;p89"/>
          <p:cNvSpPr txBox="1"/>
          <p:nvPr/>
        </p:nvSpPr>
        <p:spPr>
          <a:xfrm>
            <a:off x="4915400" y="2656425"/>
            <a:ext cx="1771800" cy="4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Karla"/>
                <a:ea typeface="Karla"/>
                <a:cs typeface="Karla"/>
                <a:sym typeface="Karla"/>
              </a:rPr>
              <a:t>Behavioral Health</a:t>
            </a:r>
            <a:endParaRPr b="1">
              <a:solidFill>
                <a:schemeClr val="lt1"/>
              </a:solidFill>
              <a:latin typeface="Karla"/>
              <a:ea typeface="Karla"/>
              <a:cs typeface="Karla"/>
              <a:sym typeface="Karla"/>
            </a:endParaRPr>
          </a:p>
          <a:p>
            <a:pPr indent="0" lvl="0" marL="0" rtl="0" algn="ctr">
              <a:spcBef>
                <a:spcPts val="0"/>
              </a:spcBef>
              <a:spcAft>
                <a:spcPts val="0"/>
              </a:spcAft>
              <a:buNone/>
            </a:pPr>
            <a:r>
              <a:rPr b="1" lang="en">
                <a:solidFill>
                  <a:schemeClr val="lt1"/>
                </a:solidFill>
                <a:latin typeface="Karla"/>
                <a:ea typeface="Karla"/>
                <a:cs typeface="Karla"/>
                <a:sym typeface="Karla"/>
              </a:rPr>
              <a:t>Specialist</a:t>
            </a:r>
            <a:endParaRPr b="1">
              <a:solidFill>
                <a:schemeClr val="lt1"/>
              </a:solidFill>
              <a:latin typeface="Karla"/>
              <a:ea typeface="Karla"/>
              <a:cs typeface="Karla"/>
              <a:sym typeface="Karla"/>
            </a:endParaRPr>
          </a:p>
        </p:txBody>
      </p:sp>
      <p:sp>
        <p:nvSpPr>
          <p:cNvPr id="555" name="Google Shape;555;p89"/>
          <p:cNvSpPr txBox="1"/>
          <p:nvPr/>
        </p:nvSpPr>
        <p:spPr>
          <a:xfrm>
            <a:off x="4279425" y="3904175"/>
            <a:ext cx="29916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Karla"/>
                <a:ea typeface="Karla"/>
                <a:cs typeface="Karla"/>
                <a:sym typeface="Karla"/>
              </a:rPr>
              <a:t>Primary Care Team; Health Coach</a:t>
            </a:r>
            <a:endParaRPr b="1">
              <a:solidFill>
                <a:schemeClr val="lt1"/>
              </a:solidFill>
              <a:latin typeface="Karla"/>
              <a:ea typeface="Karla"/>
              <a:cs typeface="Karla"/>
              <a:sym typeface="Karla"/>
            </a:endParaRPr>
          </a:p>
        </p:txBody>
      </p:sp>
      <p:sp>
        <p:nvSpPr>
          <p:cNvPr id="556" name="Google Shape;556;p89"/>
          <p:cNvSpPr/>
          <p:nvPr/>
        </p:nvSpPr>
        <p:spPr>
          <a:xfrm>
            <a:off x="4196975" y="2401875"/>
            <a:ext cx="3156500" cy="2024350"/>
          </a:xfrm>
          <a:prstGeom prst="flowChartProcess">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9"/>
          <p:cNvSpPr txBox="1"/>
          <p:nvPr/>
        </p:nvSpPr>
        <p:spPr>
          <a:xfrm>
            <a:off x="5615850" y="3303900"/>
            <a:ext cx="19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90"/>
          <p:cNvSpPr txBox="1"/>
          <p:nvPr>
            <p:ph idx="1" type="subTitle"/>
          </p:nvPr>
        </p:nvSpPr>
        <p:spPr>
          <a:xfrm>
            <a:off x="338700" y="222550"/>
            <a:ext cx="64395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Care Team</a:t>
            </a:r>
            <a:endParaRPr/>
          </a:p>
        </p:txBody>
      </p:sp>
      <p:pic>
        <p:nvPicPr>
          <p:cNvPr id="563" name="Google Shape;563;p90"/>
          <p:cNvPicPr preferRelativeResize="0"/>
          <p:nvPr/>
        </p:nvPicPr>
        <p:blipFill>
          <a:blip r:embed="rId3">
            <a:alphaModFix/>
          </a:blip>
          <a:stretch>
            <a:fillRect/>
          </a:stretch>
        </p:blipFill>
        <p:spPr>
          <a:xfrm>
            <a:off x="152400" y="895150"/>
            <a:ext cx="8839204" cy="39059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1"/>
          <p:cNvSpPr txBox="1"/>
          <p:nvPr>
            <p:ph idx="1" type="subTitle"/>
          </p:nvPr>
        </p:nvSpPr>
        <p:spPr>
          <a:xfrm>
            <a:off x="338700" y="222550"/>
            <a:ext cx="64395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Directions</a:t>
            </a:r>
            <a:endParaRPr/>
          </a:p>
        </p:txBody>
      </p:sp>
      <p:sp>
        <p:nvSpPr>
          <p:cNvPr id="569" name="Google Shape;569;p91"/>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0" lvl="0" marL="0" rtl="0" algn="l">
              <a:spcBef>
                <a:spcPts val="0"/>
              </a:spcBef>
              <a:spcAft>
                <a:spcPts val="0"/>
              </a:spcAft>
              <a:buNone/>
            </a:pPr>
            <a:r>
              <a:rPr b="1" lang="en" sz="1300">
                <a:latin typeface="Karla"/>
                <a:ea typeface="Karla"/>
                <a:cs typeface="Karla"/>
                <a:sym typeface="Karla"/>
              </a:rPr>
              <a:t>How do we scale?</a:t>
            </a:r>
            <a:endParaRPr b="1" sz="1300">
              <a:latin typeface="Karla"/>
              <a:ea typeface="Karla"/>
              <a:cs typeface="Karla"/>
              <a:sym typeface="Karla"/>
            </a:endParaRPr>
          </a:p>
          <a:p>
            <a:pPr indent="-311150" lvl="0" marL="457200" rtl="0" algn="l">
              <a:lnSpc>
                <a:spcPct val="115000"/>
              </a:lnSpc>
              <a:spcBef>
                <a:spcPts val="0"/>
              </a:spcBef>
              <a:spcAft>
                <a:spcPts val="0"/>
              </a:spcAft>
              <a:buSzPts val="1300"/>
              <a:buChar char="-"/>
            </a:pPr>
            <a:r>
              <a:rPr lang="en" sz="1300"/>
              <a:t>Educating and empowering non-licensed team members [“care enhancers”]</a:t>
            </a:r>
            <a:endParaRPr sz="1300"/>
          </a:p>
          <a:p>
            <a:pPr indent="0" lvl="0" marL="0" rtl="0" algn="l">
              <a:lnSpc>
                <a:spcPct val="115000"/>
              </a:lnSpc>
              <a:spcBef>
                <a:spcPts val="0"/>
              </a:spcBef>
              <a:spcAft>
                <a:spcPts val="0"/>
              </a:spcAft>
              <a:buNone/>
            </a:pPr>
            <a:r>
              <a:t/>
            </a:r>
            <a:endParaRPr b="1" sz="1300">
              <a:latin typeface="Karla"/>
              <a:ea typeface="Karla"/>
              <a:cs typeface="Karla"/>
              <a:sym typeface="Karla"/>
            </a:endParaRPr>
          </a:p>
          <a:p>
            <a:pPr indent="0" lvl="0" marL="0" rtl="0" algn="l">
              <a:spcBef>
                <a:spcPts val="0"/>
              </a:spcBef>
              <a:spcAft>
                <a:spcPts val="0"/>
              </a:spcAft>
              <a:buNone/>
            </a:pPr>
            <a:r>
              <a:rPr b="1" lang="en" sz="1300">
                <a:latin typeface="Karla"/>
                <a:ea typeface="Karla"/>
                <a:cs typeface="Karla"/>
                <a:sym typeface="Karla"/>
              </a:rPr>
              <a:t>How do we measure impact?</a:t>
            </a:r>
            <a:endParaRPr b="1" sz="1300">
              <a:latin typeface="Karla"/>
              <a:ea typeface="Karla"/>
              <a:cs typeface="Karla"/>
              <a:sym typeface="Karla"/>
            </a:endParaRPr>
          </a:p>
          <a:p>
            <a:pPr indent="-311150" lvl="0" marL="457200" rtl="0" algn="l">
              <a:lnSpc>
                <a:spcPct val="115000"/>
              </a:lnSpc>
              <a:spcBef>
                <a:spcPts val="0"/>
              </a:spcBef>
              <a:spcAft>
                <a:spcPts val="0"/>
              </a:spcAft>
              <a:buSzPts val="1300"/>
              <a:buChar char="-"/>
            </a:pPr>
            <a:r>
              <a:rPr lang="en" sz="1300"/>
              <a:t>Are we doing what we are setting out to do?</a:t>
            </a:r>
            <a:endParaRPr sz="1300"/>
          </a:p>
          <a:p>
            <a:pPr indent="-311150" lvl="0" marL="457200" rtl="0" algn="l">
              <a:lnSpc>
                <a:spcPct val="115000"/>
              </a:lnSpc>
              <a:spcBef>
                <a:spcPts val="0"/>
              </a:spcBef>
              <a:spcAft>
                <a:spcPts val="0"/>
              </a:spcAft>
              <a:buSzPts val="1300"/>
              <a:buChar char="-"/>
            </a:pPr>
            <a:r>
              <a:rPr lang="en" sz="1300"/>
              <a:t>Are we doing it in a way that is equitable?</a:t>
            </a:r>
            <a:endParaRPr sz="1300"/>
          </a:p>
          <a:p>
            <a:pPr indent="-311150" lvl="0" marL="457200" rtl="0" algn="l">
              <a:lnSpc>
                <a:spcPct val="115000"/>
              </a:lnSpc>
              <a:spcBef>
                <a:spcPts val="0"/>
              </a:spcBef>
              <a:spcAft>
                <a:spcPts val="0"/>
              </a:spcAft>
              <a:buSzPts val="1300"/>
              <a:buChar char="-"/>
            </a:pPr>
            <a:r>
              <a:rPr lang="en" sz="1300"/>
              <a:t>Is it having the anticipated impact on patient outcomes and cost of care?</a:t>
            </a:r>
            <a:endParaRPr sz="1300"/>
          </a:p>
          <a:p>
            <a:pPr indent="0" lvl="0" marL="0" rtl="0" algn="l">
              <a:lnSpc>
                <a:spcPct val="115000"/>
              </a:lnSpc>
              <a:spcBef>
                <a:spcPts val="0"/>
              </a:spcBef>
              <a:spcAft>
                <a:spcPts val="0"/>
              </a:spcAft>
              <a:buNone/>
            </a:pPr>
            <a:r>
              <a:t/>
            </a:r>
            <a:endParaRPr b="1" sz="1300">
              <a:latin typeface="Karla"/>
              <a:ea typeface="Karla"/>
              <a:cs typeface="Karla"/>
              <a:sym typeface="Karla"/>
            </a:endParaRPr>
          </a:p>
          <a:p>
            <a:pPr indent="0" lvl="0" marL="0" rtl="0" algn="l">
              <a:spcBef>
                <a:spcPts val="0"/>
              </a:spcBef>
              <a:spcAft>
                <a:spcPts val="0"/>
              </a:spcAft>
              <a:buNone/>
            </a:pPr>
            <a:r>
              <a:rPr b="1" lang="en" sz="1300">
                <a:latin typeface="Karla"/>
                <a:ea typeface="Karla"/>
                <a:cs typeface="Karla"/>
                <a:sym typeface="Karla"/>
              </a:rPr>
              <a:t>How can we continue to innovate?</a:t>
            </a:r>
            <a:endParaRPr b="1" sz="1300">
              <a:latin typeface="Karla"/>
              <a:ea typeface="Karla"/>
              <a:cs typeface="Karla"/>
              <a:sym typeface="Karla"/>
            </a:endParaRPr>
          </a:p>
          <a:p>
            <a:pPr indent="-311150" lvl="0" marL="457200" rtl="0" algn="l">
              <a:lnSpc>
                <a:spcPct val="115000"/>
              </a:lnSpc>
              <a:spcBef>
                <a:spcPts val="0"/>
              </a:spcBef>
              <a:spcAft>
                <a:spcPts val="0"/>
              </a:spcAft>
              <a:buSzPts val="1300"/>
              <a:buChar char="-"/>
            </a:pPr>
            <a:r>
              <a:rPr lang="en" sz="1300"/>
              <a:t>Striving for health equity</a:t>
            </a:r>
            <a:endParaRPr sz="1300"/>
          </a:p>
          <a:p>
            <a:pPr indent="-311150" lvl="1" marL="914400" rtl="0" algn="l">
              <a:lnSpc>
                <a:spcPct val="115000"/>
              </a:lnSpc>
              <a:spcBef>
                <a:spcPts val="0"/>
              </a:spcBef>
              <a:spcAft>
                <a:spcPts val="0"/>
              </a:spcAft>
              <a:buSzPts val="1300"/>
              <a:buChar char="-"/>
            </a:pPr>
            <a:r>
              <a:rPr lang="en" sz="1300"/>
              <a:t>Racial disparities</a:t>
            </a:r>
            <a:endParaRPr sz="1300"/>
          </a:p>
          <a:p>
            <a:pPr indent="-311150" lvl="1" marL="914400" rtl="0" algn="l">
              <a:lnSpc>
                <a:spcPct val="115000"/>
              </a:lnSpc>
              <a:spcBef>
                <a:spcPts val="0"/>
              </a:spcBef>
              <a:spcAft>
                <a:spcPts val="0"/>
              </a:spcAft>
              <a:buSzPts val="1300"/>
              <a:buChar char="-"/>
            </a:pPr>
            <a:r>
              <a:rPr lang="en" sz="1300"/>
              <a:t>Social determinants of health</a:t>
            </a:r>
            <a:endParaRPr sz="1300"/>
          </a:p>
          <a:p>
            <a:pPr indent="-311150" lvl="2" marL="1371600" rtl="0" algn="l">
              <a:lnSpc>
                <a:spcPct val="115000"/>
              </a:lnSpc>
              <a:spcBef>
                <a:spcPts val="0"/>
              </a:spcBef>
              <a:spcAft>
                <a:spcPts val="0"/>
              </a:spcAft>
              <a:buSzPts val="1300"/>
              <a:buChar char="-"/>
            </a:pPr>
            <a:r>
              <a:rPr lang="en" sz="1300"/>
              <a:t>Highest priority: Social isolation + loneliness [“solo seniors”]</a:t>
            </a:r>
            <a:endParaRPr sz="1300"/>
          </a:p>
          <a:p>
            <a:pPr indent="-311150" lvl="1" marL="914400" rtl="0" algn="l">
              <a:lnSpc>
                <a:spcPct val="115000"/>
              </a:lnSpc>
              <a:spcBef>
                <a:spcPts val="0"/>
              </a:spcBef>
              <a:spcAft>
                <a:spcPts val="0"/>
              </a:spcAft>
              <a:buSzPts val="1300"/>
              <a:buChar char="-"/>
            </a:pPr>
            <a:r>
              <a:rPr lang="en" sz="1300"/>
              <a:t>Tech literacy and access in the senior population</a:t>
            </a:r>
            <a:endParaRPr sz="1300"/>
          </a:p>
          <a:p>
            <a:pPr indent="-311150" lvl="0" marL="457200" rtl="0" algn="l">
              <a:lnSpc>
                <a:spcPct val="115000"/>
              </a:lnSpc>
              <a:spcBef>
                <a:spcPts val="0"/>
              </a:spcBef>
              <a:spcAft>
                <a:spcPts val="0"/>
              </a:spcAft>
              <a:buSzPts val="1300"/>
              <a:buChar char="-"/>
            </a:pPr>
            <a:r>
              <a:rPr lang="en" sz="1300"/>
              <a:t>Building new tools to support and improve upon the work </a:t>
            </a:r>
            <a:endParaRPr sz="13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2"/>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Role of </a:t>
            </a:r>
            <a:r>
              <a:rPr lang="en"/>
              <a:t>Medical Librarians </a:t>
            </a:r>
            <a:endParaRPr/>
          </a:p>
        </p:txBody>
      </p:sp>
      <p:sp>
        <p:nvSpPr>
          <p:cNvPr id="575" name="Google Shape;575;p92"/>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317500" lvl="0" marL="457200" rtl="0" algn="l">
              <a:spcBef>
                <a:spcPts val="0"/>
              </a:spcBef>
              <a:spcAft>
                <a:spcPts val="0"/>
              </a:spcAft>
              <a:buSzPts val="1400"/>
              <a:buChar char="-"/>
            </a:pPr>
            <a:r>
              <a:rPr lang="en"/>
              <a:t>Champion Integrated Behavioral Health in research and practice</a:t>
            </a:r>
            <a:endParaRPr/>
          </a:p>
          <a:p>
            <a:pPr indent="-317500" lvl="1" marL="914400" rtl="0" algn="l">
              <a:spcBef>
                <a:spcPts val="0"/>
              </a:spcBef>
              <a:spcAft>
                <a:spcPts val="0"/>
              </a:spcAft>
              <a:buSzPts val="1400"/>
              <a:buChar char="-"/>
            </a:pPr>
            <a:r>
              <a:rPr lang="en"/>
              <a:t>Spread the word and raise awareness</a:t>
            </a:r>
            <a:endParaRPr/>
          </a:p>
          <a:p>
            <a:pPr indent="-317500" lvl="1" marL="914400" rtl="0" algn="l">
              <a:spcBef>
                <a:spcPts val="0"/>
              </a:spcBef>
              <a:spcAft>
                <a:spcPts val="0"/>
              </a:spcAft>
              <a:buSzPts val="1400"/>
              <a:buChar char="-"/>
            </a:pPr>
            <a:r>
              <a:rPr lang="en"/>
              <a:t>Consider IBH as an integral part of the mission to transform healthcare</a:t>
            </a:r>
            <a:endParaRPr/>
          </a:p>
          <a:p>
            <a:pPr indent="-317500" lvl="1" marL="914400" rtl="0" algn="l">
              <a:spcBef>
                <a:spcPts val="0"/>
              </a:spcBef>
              <a:spcAft>
                <a:spcPts val="0"/>
              </a:spcAft>
              <a:buSzPts val="1400"/>
              <a:buChar char="-"/>
            </a:pPr>
            <a:r>
              <a:rPr lang="en"/>
              <a:t>Think of us when working on solutions for:</a:t>
            </a:r>
            <a:endParaRPr/>
          </a:p>
          <a:p>
            <a:pPr indent="-317500" lvl="2" marL="1371600" rtl="0" algn="l">
              <a:spcBef>
                <a:spcPts val="0"/>
              </a:spcBef>
              <a:spcAft>
                <a:spcPts val="0"/>
              </a:spcAft>
              <a:buSzPts val="1400"/>
              <a:buChar char="-"/>
            </a:pPr>
            <a:r>
              <a:rPr lang="en"/>
              <a:t>The Mental Health crisis</a:t>
            </a:r>
            <a:endParaRPr/>
          </a:p>
          <a:p>
            <a:pPr indent="-317500" lvl="2" marL="1371600" rtl="0" algn="l">
              <a:spcBef>
                <a:spcPts val="0"/>
              </a:spcBef>
              <a:spcAft>
                <a:spcPts val="0"/>
              </a:spcAft>
              <a:buSzPts val="1400"/>
              <a:buChar char="-"/>
            </a:pPr>
            <a:r>
              <a:rPr lang="en"/>
              <a:t>PCP burnout</a:t>
            </a:r>
            <a:endParaRPr/>
          </a:p>
          <a:p>
            <a:pPr indent="-317500" lvl="2" marL="1371600" rtl="0" algn="l">
              <a:spcBef>
                <a:spcPts val="0"/>
              </a:spcBef>
              <a:spcAft>
                <a:spcPts val="0"/>
              </a:spcAft>
              <a:buSzPts val="1400"/>
              <a:buChar char="-"/>
            </a:pPr>
            <a:r>
              <a:rPr lang="en"/>
              <a:t>Caregiver burnout</a:t>
            </a:r>
            <a:endParaRPr/>
          </a:p>
          <a:p>
            <a:pPr indent="-317500" lvl="2" marL="1371600" rtl="0" algn="l">
              <a:spcBef>
                <a:spcPts val="0"/>
              </a:spcBef>
              <a:spcAft>
                <a:spcPts val="0"/>
              </a:spcAft>
              <a:buSzPts val="1400"/>
              <a:buChar char="-"/>
            </a:pPr>
            <a:r>
              <a:rPr lang="en"/>
              <a:t>Rising healthcare costs</a:t>
            </a:r>
            <a:endParaRPr/>
          </a:p>
          <a:p>
            <a:pPr indent="-317500" lvl="2" marL="1371600" rtl="0" algn="l">
              <a:spcBef>
                <a:spcPts val="0"/>
              </a:spcBef>
              <a:spcAft>
                <a:spcPts val="0"/>
              </a:spcAft>
              <a:buSzPts val="1400"/>
              <a:buChar char="-"/>
            </a:pPr>
            <a:r>
              <a:rPr lang="en"/>
              <a:t>Health disparities</a:t>
            </a:r>
            <a:endParaRPr/>
          </a:p>
          <a:p>
            <a:pPr indent="-317500" lvl="2" marL="1371600" rtl="0" algn="l">
              <a:spcBef>
                <a:spcPts val="0"/>
              </a:spcBef>
              <a:spcAft>
                <a:spcPts val="0"/>
              </a:spcAft>
              <a:buSzPts val="1400"/>
              <a:buChar char="-"/>
            </a:pPr>
            <a:r>
              <a:rPr lang="en"/>
              <a:t>Challenges in Geriatric care</a:t>
            </a:r>
            <a:endParaRPr/>
          </a:p>
          <a:p>
            <a:pPr indent="-317500" lvl="0" marL="457200" rtl="0" algn="l">
              <a:spcBef>
                <a:spcPts val="0"/>
              </a:spcBef>
              <a:spcAft>
                <a:spcPts val="0"/>
              </a:spcAft>
              <a:buSzPts val="1400"/>
              <a:buChar char="-"/>
            </a:pPr>
            <a:r>
              <a:rPr lang="en"/>
              <a:t>How else? How does this resonate?</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3"/>
          <p:cNvSpPr txBox="1"/>
          <p:nvPr>
            <p:ph idx="1" type="subTitle"/>
          </p:nvPr>
        </p:nvSpPr>
        <p:spPr>
          <a:xfrm>
            <a:off x="313500" y="4594450"/>
            <a:ext cx="6484200" cy="51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3"/>
          <p:cNvSpPr txBox="1"/>
          <p:nvPr>
            <p:ph type="title"/>
          </p:nvPr>
        </p:nvSpPr>
        <p:spPr>
          <a:xfrm>
            <a:off x="313500" y="707525"/>
            <a:ext cx="5646600" cy="240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94"/>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587" name="Google Shape;587;p94"/>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457200" lvl="0" marL="457200" rtl="0" algn="l">
              <a:lnSpc>
                <a:spcPct val="100000"/>
              </a:lnSpc>
              <a:spcBef>
                <a:spcPts val="0"/>
              </a:spcBef>
              <a:spcAft>
                <a:spcPts val="0"/>
              </a:spcAft>
              <a:buNone/>
            </a:pPr>
            <a:r>
              <a:rPr lang="en" sz="1000"/>
              <a:t>Berenson, R. A., &amp; Rich, E. C. (2010). US approaches to physician payment: the deconstruction of primary care. Journal of general internal medicine, 25(6), 613–618. https://doi.org/10.1007/s11606-010-1295-z</a:t>
            </a:r>
            <a:endParaRPr sz="1000"/>
          </a:p>
          <a:p>
            <a:pPr indent="-457200" lvl="0" marL="457200" rtl="0" algn="l">
              <a:lnSpc>
                <a:spcPct val="100000"/>
              </a:lnSpc>
              <a:spcBef>
                <a:spcPts val="1000"/>
              </a:spcBef>
              <a:spcAft>
                <a:spcPts val="0"/>
              </a:spcAft>
              <a:buNone/>
            </a:pPr>
            <a:r>
              <a:rPr lang="en" sz="1000"/>
              <a:t>Bodenheimer, T., &amp; Sinsky, C. (2014). From triple to quadruple aim: care of the patient requires care of the provider. Annals of family medicine, 12(6), 573–576. </a:t>
            </a:r>
            <a:r>
              <a:rPr lang="en" sz="1000" u="sng">
                <a:solidFill>
                  <a:schemeClr val="hlink"/>
                </a:solidFill>
                <a:hlinkClick r:id="rId3"/>
              </a:rPr>
              <a:t>https://doi.org/10.1370/afm.1713</a:t>
            </a:r>
            <a:endParaRPr sz="1000"/>
          </a:p>
          <a:p>
            <a:pPr indent="-457200" lvl="0" marL="457200" rtl="0" algn="l">
              <a:lnSpc>
                <a:spcPct val="100000"/>
              </a:lnSpc>
              <a:spcBef>
                <a:spcPts val="1000"/>
              </a:spcBef>
              <a:spcAft>
                <a:spcPts val="0"/>
              </a:spcAft>
              <a:buNone/>
            </a:pPr>
            <a:r>
              <a:rPr lang="en" sz="1000"/>
              <a:t>Celli E. Horstman, Sara Federman, and Reginald D. Williams II, “Integrating Primary Care and Behavioral Health to Address the Behavioral Health Crisis” (explainer), Commonwealth Fund, Sept. 15, 2022. https://doi.org/10.26099/eatz-wb65</a:t>
            </a:r>
            <a:endParaRPr sz="1000"/>
          </a:p>
          <a:p>
            <a:pPr indent="-457200" lvl="0" marL="457200" rtl="0" algn="l">
              <a:lnSpc>
                <a:spcPct val="100000"/>
              </a:lnSpc>
              <a:spcBef>
                <a:spcPts val="1000"/>
              </a:spcBef>
              <a:spcAft>
                <a:spcPts val="0"/>
              </a:spcAft>
              <a:buNone/>
            </a:pPr>
            <a:r>
              <a:rPr lang="en" sz="1000"/>
              <a:t>Dieleman JL, Squires E, Bui AL, et al. Factors Associated With Increases in US Health Care Spending, 1996-2013. JAMA. 2017;318(17):1668–1678. doi:10.1001/jama.2017.15927</a:t>
            </a:r>
            <a:endParaRPr sz="1000"/>
          </a:p>
          <a:p>
            <a:pPr indent="0" lvl="0" marL="0" rtl="0" algn="l">
              <a:lnSpc>
                <a:spcPct val="100000"/>
              </a:lnSpc>
              <a:spcBef>
                <a:spcPts val="1000"/>
              </a:spcBef>
              <a:spcAft>
                <a:spcPts val="0"/>
              </a:spcAft>
              <a:buNone/>
            </a:pPr>
            <a:r>
              <a:rPr lang="en" sz="1000"/>
              <a:t>Institute for Healthcare Improvement, 2023. IHI.org</a:t>
            </a:r>
            <a:endParaRPr sz="1000"/>
          </a:p>
          <a:p>
            <a:pPr indent="-457200" lvl="0" marL="457200" rtl="0" algn="l">
              <a:lnSpc>
                <a:spcPct val="100000"/>
              </a:lnSpc>
              <a:spcBef>
                <a:spcPts val="1000"/>
              </a:spcBef>
              <a:spcAft>
                <a:spcPts val="0"/>
              </a:spcAft>
              <a:buNone/>
            </a:pPr>
            <a:r>
              <a:rPr lang="en" sz="1000"/>
              <a:t>Levine DM, Linder JA, Landon BE. Characteristics of Americans With Primary Care and Changes Over Time, 2002-2015. JAMA Intern Med. 2020;180(3):463–466. doi:10.1001/jamainternmed.2019.6282 </a:t>
            </a:r>
            <a:endParaRPr sz="1000"/>
          </a:p>
          <a:p>
            <a:pPr indent="-457200" lvl="0" marL="457200" rtl="0" algn="l">
              <a:lnSpc>
                <a:spcPct val="100000"/>
              </a:lnSpc>
              <a:spcBef>
                <a:spcPts val="1000"/>
              </a:spcBef>
              <a:spcAft>
                <a:spcPts val="1000"/>
              </a:spcAft>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8"/>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377" name="Google Shape;377;p68"/>
          <p:cNvSpPr txBox="1"/>
          <p:nvPr>
            <p:ph idx="2" type="body"/>
          </p:nvPr>
        </p:nvSpPr>
        <p:spPr>
          <a:xfrm>
            <a:off x="338700" y="813925"/>
            <a:ext cx="8091000" cy="11697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Overview of Value-Based Care and payment reform</a:t>
            </a:r>
            <a:endParaRPr sz="1600"/>
          </a:p>
          <a:p>
            <a:pPr indent="-330200" lvl="0" marL="457200" rtl="0" algn="l">
              <a:spcBef>
                <a:spcPts val="0"/>
              </a:spcBef>
              <a:spcAft>
                <a:spcPts val="0"/>
              </a:spcAft>
              <a:buSzPts val="1600"/>
              <a:buChar char="-"/>
            </a:pPr>
            <a:r>
              <a:rPr lang="en" sz="1600"/>
              <a:t>Introduction to Integrated Behavioral Health and holistic primary care</a:t>
            </a:r>
            <a:endParaRPr sz="1600"/>
          </a:p>
          <a:p>
            <a:pPr indent="-330200" lvl="0" marL="457200" rtl="0" algn="l">
              <a:spcBef>
                <a:spcPts val="0"/>
              </a:spcBef>
              <a:spcAft>
                <a:spcPts val="0"/>
              </a:spcAft>
              <a:buSzPts val="1600"/>
              <a:buChar char="-"/>
            </a:pPr>
            <a:r>
              <a:rPr lang="en" sz="1600"/>
              <a:t>Discussion of senior care</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5"/>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593" name="Google Shape;593;p95"/>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457200" lvl="0" marL="457200" rtl="0" algn="l">
              <a:lnSpc>
                <a:spcPct val="100000"/>
              </a:lnSpc>
              <a:spcBef>
                <a:spcPts val="0"/>
              </a:spcBef>
              <a:spcAft>
                <a:spcPts val="0"/>
              </a:spcAft>
              <a:buNone/>
            </a:pPr>
            <a:r>
              <a:t/>
            </a:r>
            <a:endParaRPr sz="1000"/>
          </a:p>
          <a:p>
            <a:pPr indent="-457200" lvl="0" marL="457200" rtl="0" algn="l">
              <a:lnSpc>
                <a:spcPct val="100000"/>
              </a:lnSpc>
              <a:spcBef>
                <a:spcPts val="1000"/>
              </a:spcBef>
              <a:spcAft>
                <a:spcPts val="0"/>
              </a:spcAft>
              <a:buNone/>
            </a:pPr>
            <a:r>
              <a:rPr lang="en" sz="1000"/>
              <a:t>Magill M. K. (2016). Time to Do the Right Thing: End Fee-for-Service for Primary Care. Annals of family medicine, 14(5), 400–401. https://doi.org/10.1370/afm.1977</a:t>
            </a:r>
            <a:endParaRPr sz="1000"/>
          </a:p>
          <a:p>
            <a:pPr indent="-457200" lvl="0" marL="457200" rtl="0" algn="l">
              <a:lnSpc>
                <a:spcPct val="100000"/>
              </a:lnSpc>
              <a:spcBef>
                <a:spcPts val="1000"/>
              </a:spcBef>
              <a:spcAft>
                <a:spcPts val="0"/>
              </a:spcAft>
              <a:buNone/>
            </a:pPr>
            <a:r>
              <a:rPr lang="en" sz="1000"/>
              <a:t>Nundy S, Cooper LA, Mate KS. The Quintuple Aim for Health Care Improvement: A New Imperative to Advance Health Equity. JAMA. 2022;327(6):521–522. doi:10.1001/jama.2021.25181</a:t>
            </a:r>
            <a:endParaRPr sz="1000"/>
          </a:p>
          <a:p>
            <a:pPr indent="-457200" lvl="0" marL="457200" rtl="0" algn="l">
              <a:lnSpc>
                <a:spcPct val="100000"/>
              </a:lnSpc>
              <a:spcBef>
                <a:spcPts val="1000"/>
              </a:spcBef>
              <a:spcAft>
                <a:spcPts val="0"/>
              </a:spcAft>
              <a:buNone/>
            </a:pPr>
            <a:r>
              <a:rPr lang="en" sz="1000"/>
              <a:t>Peckham, C. (2016). Medscape physician compensation report 2016. Web site http://www. medscape. com/features/slideshow/compensation/2016/public/overview.</a:t>
            </a:r>
            <a:endParaRPr sz="1000"/>
          </a:p>
          <a:p>
            <a:pPr indent="-457200" lvl="0" marL="457200" rtl="0" algn="l">
              <a:lnSpc>
                <a:spcPct val="100000"/>
              </a:lnSpc>
              <a:spcBef>
                <a:spcPts val="1000"/>
              </a:spcBef>
              <a:spcAft>
                <a:spcPts val="0"/>
              </a:spcAft>
              <a:buNone/>
            </a:pPr>
            <a:r>
              <a:rPr lang="en" sz="1000"/>
              <a:t>Peter G. Peterson Foundation, 2023. “Why Are Americans Paying More for Healthcare?”. </a:t>
            </a:r>
            <a:r>
              <a:rPr lang="en" sz="1000" u="sng">
                <a:solidFill>
                  <a:schemeClr val="hlink"/>
                </a:solidFill>
                <a:hlinkClick r:id="rId3"/>
              </a:rPr>
              <a:t>https://www.pgpf.org/blog/2023/01/why-are-americans-paying-more-for-healthcare</a:t>
            </a:r>
            <a:endParaRPr sz="1000"/>
          </a:p>
          <a:p>
            <a:pPr indent="-457200" lvl="0" marL="457200" rtl="0" algn="l">
              <a:lnSpc>
                <a:spcPct val="100000"/>
              </a:lnSpc>
              <a:spcBef>
                <a:spcPts val="1000"/>
              </a:spcBef>
              <a:spcAft>
                <a:spcPts val="0"/>
              </a:spcAft>
              <a:buNone/>
            </a:pPr>
            <a:r>
              <a:rPr lang="en" sz="1000"/>
              <a:t>Shi L. (2012). The impact of primary care: a focused review. Scientifica, 2012, 432892. https://doi.org/10.6064/2012/432892</a:t>
            </a:r>
            <a:endParaRPr sz="1000"/>
          </a:p>
          <a:p>
            <a:pPr indent="-457200" lvl="0" marL="457200" rtl="0" algn="l">
              <a:lnSpc>
                <a:spcPct val="100000"/>
              </a:lnSpc>
              <a:spcBef>
                <a:spcPts val="1000"/>
              </a:spcBef>
              <a:spcAft>
                <a:spcPts val="1000"/>
              </a:spcAft>
              <a:buNone/>
            </a:pPr>
            <a:r>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1" name="Shape 381"/>
        <p:cNvGrpSpPr/>
        <p:nvPr/>
      </p:nvGrpSpPr>
      <p:grpSpPr>
        <a:xfrm>
          <a:off x="0" y="0"/>
          <a:ext cx="0" cy="0"/>
          <a:chOff x="0" y="0"/>
          <a:chExt cx="0" cy="0"/>
        </a:xfrm>
      </p:grpSpPr>
      <p:sp>
        <p:nvSpPr>
          <p:cNvPr id="382" name="Google Shape;382;p69"/>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Timeline</a:t>
            </a:r>
            <a:endParaRPr/>
          </a:p>
        </p:txBody>
      </p:sp>
      <p:sp>
        <p:nvSpPr>
          <p:cNvPr id="383" name="Google Shape;383;p69"/>
          <p:cNvSpPr txBox="1"/>
          <p:nvPr>
            <p:ph idx="2" type="body"/>
          </p:nvPr>
        </p:nvSpPr>
        <p:spPr>
          <a:xfrm>
            <a:off x="338700" y="813925"/>
            <a:ext cx="8091000" cy="4106400"/>
          </a:xfrm>
          <a:prstGeom prst="rect">
            <a:avLst/>
          </a:prstGeom>
        </p:spPr>
        <p:txBody>
          <a:bodyPr anchorCtr="0" anchor="t" bIns="91425" lIns="0" spcFirstLastPara="1" rIns="91425" wrap="square" tIns="228600">
            <a:noAutofit/>
          </a:bodyPr>
          <a:lstStyle/>
          <a:p>
            <a:pPr indent="0" lvl="0" marL="0" rtl="0" algn="l">
              <a:spcBef>
                <a:spcPts val="0"/>
              </a:spcBef>
              <a:spcAft>
                <a:spcPts val="0"/>
              </a:spcAft>
              <a:buNone/>
            </a:pPr>
            <a:r>
              <a:rPr b="1" lang="en" u="sng">
                <a:solidFill>
                  <a:schemeClr val="hlink"/>
                </a:solidFill>
                <a:latin typeface="Karla"/>
                <a:ea typeface="Karla"/>
                <a:cs typeface="Karla"/>
                <a:sym typeface="Karla"/>
                <a:hlinkClick r:id="rId3"/>
              </a:rPr>
              <a:t>By March 1, 2023</a:t>
            </a:r>
            <a:endParaRPr b="1">
              <a:latin typeface="Karla"/>
              <a:ea typeface="Karla"/>
              <a:cs typeface="Karla"/>
              <a:sym typeface="Karla"/>
            </a:endParaRPr>
          </a:p>
          <a:p>
            <a:pPr indent="-317500" lvl="0" marL="457200" rtl="0" algn="l">
              <a:spcBef>
                <a:spcPts val="0"/>
              </a:spcBef>
              <a:spcAft>
                <a:spcPts val="0"/>
              </a:spcAft>
              <a:buSzPts val="1400"/>
              <a:buChar char="●"/>
            </a:pPr>
            <a:r>
              <a:rPr lang="en"/>
              <a:t>Professional headshots</a:t>
            </a:r>
            <a:endParaRPr/>
          </a:p>
          <a:p>
            <a:pPr indent="-317500" lvl="0" marL="457200" rtl="0" algn="l">
              <a:spcBef>
                <a:spcPts val="0"/>
              </a:spcBef>
              <a:spcAft>
                <a:spcPts val="0"/>
              </a:spcAft>
              <a:buSzPts val="1400"/>
              <a:buChar char="●"/>
            </a:pPr>
            <a:r>
              <a:rPr lang="en"/>
              <a:t>Professional bios</a:t>
            </a:r>
            <a:endParaRPr/>
          </a:p>
          <a:p>
            <a:pPr indent="-317500" lvl="0" marL="457200" rtl="0" algn="l">
              <a:spcBef>
                <a:spcPts val="0"/>
              </a:spcBef>
              <a:spcAft>
                <a:spcPts val="0"/>
              </a:spcAft>
              <a:buSzPts val="1400"/>
              <a:buChar char="●"/>
            </a:pPr>
            <a:r>
              <a:rPr lang="en"/>
              <a:t>Presentation title</a:t>
            </a:r>
            <a:endParaRPr/>
          </a:p>
          <a:p>
            <a:pPr indent="-317500" lvl="0" marL="457200" rtl="0" algn="l">
              <a:spcBef>
                <a:spcPts val="0"/>
              </a:spcBef>
              <a:spcAft>
                <a:spcPts val="0"/>
              </a:spcAft>
              <a:buSzPts val="1400"/>
              <a:buChar char="●"/>
            </a:pPr>
            <a:r>
              <a:rPr lang="en"/>
              <a:t>Abstract (one paragraph)</a:t>
            </a:r>
            <a:endParaRPr/>
          </a:p>
          <a:p>
            <a:pPr indent="-317500" lvl="0" marL="457200" rtl="0" algn="l">
              <a:spcBef>
                <a:spcPts val="0"/>
              </a:spcBef>
              <a:spcAft>
                <a:spcPts val="0"/>
              </a:spcAft>
              <a:buSzPts val="1400"/>
              <a:buChar char="●"/>
            </a:pPr>
            <a:r>
              <a:rPr lang="en"/>
              <a:t>2-3 objectives</a:t>
            </a:r>
            <a:endParaRPr/>
          </a:p>
          <a:p>
            <a:pPr indent="0" lvl="0" marL="0" rtl="0" algn="l">
              <a:spcBef>
                <a:spcPts val="0"/>
              </a:spcBef>
              <a:spcAft>
                <a:spcPts val="0"/>
              </a:spcAft>
              <a:buNone/>
            </a:pPr>
            <a:r>
              <a:rPr b="1" lang="en">
                <a:latin typeface="Karla"/>
                <a:ea typeface="Karla"/>
                <a:cs typeface="Karla"/>
                <a:sym typeface="Karla"/>
              </a:rPr>
              <a:t>March 29, 2023</a:t>
            </a:r>
            <a:endParaRPr b="1">
              <a:latin typeface="Karla"/>
              <a:ea typeface="Karla"/>
              <a:cs typeface="Karla"/>
              <a:sym typeface="Karla"/>
            </a:endParaRPr>
          </a:p>
          <a:p>
            <a:pPr indent="-317500" lvl="0" marL="457200" rtl="0" algn="l">
              <a:spcBef>
                <a:spcPts val="0"/>
              </a:spcBef>
              <a:spcAft>
                <a:spcPts val="0"/>
              </a:spcAft>
              <a:buSzPts val="1400"/>
              <a:buChar char="●"/>
            </a:pPr>
            <a:r>
              <a:rPr lang="en"/>
              <a:t>Slide deck</a:t>
            </a:r>
            <a:endParaRPr/>
          </a:p>
          <a:p>
            <a:pPr indent="0" lvl="0" marL="0" rtl="0" algn="l">
              <a:spcBef>
                <a:spcPts val="0"/>
              </a:spcBef>
              <a:spcAft>
                <a:spcPts val="0"/>
              </a:spcAft>
              <a:buNone/>
            </a:pPr>
            <a:r>
              <a:rPr b="1" lang="en">
                <a:latin typeface="Karla"/>
                <a:ea typeface="Karla"/>
                <a:cs typeface="Karla"/>
                <a:sym typeface="Karla"/>
              </a:rPr>
              <a:t>April 3</a:t>
            </a:r>
            <a:endParaRPr b="1">
              <a:latin typeface="Karla"/>
              <a:ea typeface="Karla"/>
              <a:cs typeface="Karla"/>
              <a:sym typeface="Karla"/>
            </a:endParaRPr>
          </a:p>
          <a:p>
            <a:pPr indent="-317500" lvl="0" marL="457200" rtl="0" algn="l">
              <a:spcBef>
                <a:spcPts val="0"/>
              </a:spcBef>
              <a:spcAft>
                <a:spcPts val="0"/>
              </a:spcAft>
              <a:buSzPts val="1400"/>
              <a:buChar char="●"/>
            </a:pPr>
            <a:r>
              <a:rPr lang="en"/>
              <a:t>Health Bytes tech check, practice session</a:t>
            </a:r>
            <a:endParaRPr/>
          </a:p>
          <a:p>
            <a:pPr indent="0" lvl="0" marL="0" rtl="0" algn="l">
              <a:spcBef>
                <a:spcPts val="0"/>
              </a:spcBef>
              <a:spcAft>
                <a:spcPts val="0"/>
              </a:spcAft>
              <a:buNone/>
            </a:pPr>
            <a:r>
              <a:rPr b="1" lang="en">
                <a:latin typeface="Karla"/>
                <a:ea typeface="Karla"/>
                <a:cs typeface="Karla"/>
                <a:sym typeface="Karla"/>
              </a:rPr>
              <a:t>April 12</a:t>
            </a:r>
            <a:endParaRPr b="1">
              <a:latin typeface="Karla"/>
              <a:ea typeface="Karla"/>
              <a:cs typeface="Karla"/>
              <a:sym typeface="Karla"/>
            </a:endParaRPr>
          </a:p>
          <a:p>
            <a:pPr indent="-317500" lvl="0" marL="457200" rtl="0" algn="l">
              <a:spcBef>
                <a:spcPts val="0"/>
              </a:spcBef>
              <a:spcAft>
                <a:spcPts val="0"/>
              </a:spcAft>
              <a:buSzPts val="1400"/>
              <a:buChar char="●"/>
            </a:pPr>
            <a:r>
              <a:rPr lang="en"/>
              <a:t>Health Bytes session at 10am CST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7" name="Shape 387"/>
        <p:cNvGrpSpPr/>
        <p:nvPr/>
      </p:nvGrpSpPr>
      <p:grpSpPr>
        <a:xfrm>
          <a:off x="0" y="0"/>
          <a:ext cx="0" cy="0"/>
          <a:chOff x="0" y="0"/>
          <a:chExt cx="0" cy="0"/>
        </a:xfrm>
      </p:grpSpPr>
      <p:sp>
        <p:nvSpPr>
          <p:cNvPr id="388" name="Google Shape;388;p70"/>
          <p:cNvSpPr txBox="1"/>
          <p:nvPr>
            <p:ph idx="1" type="subTitle"/>
          </p:nvPr>
        </p:nvSpPr>
        <p:spPr>
          <a:xfrm>
            <a:off x="338700" y="222550"/>
            <a:ext cx="50229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4B53"/>
                </a:solidFill>
                <a:latin typeface="Karla"/>
                <a:ea typeface="Karla"/>
                <a:cs typeface="Karla"/>
                <a:sym typeface="Karla"/>
              </a:rPr>
              <a:t>HealthBytes</a:t>
            </a:r>
            <a:r>
              <a:rPr b="1" lang="en">
                <a:solidFill>
                  <a:srgbClr val="004B53"/>
                </a:solidFill>
                <a:latin typeface="Karla"/>
                <a:ea typeface="Karla"/>
                <a:cs typeface="Karla"/>
                <a:sym typeface="Karla"/>
              </a:rPr>
              <a:t> Outline</a:t>
            </a:r>
            <a:endParaRPr/>
          </a:p>
        </p:txBody>
      </p:sp>
      <p:graphicFrame>
        <p:nvGraphicFramePr>
          <p:cNvPr id="389" name="Google Shape;389;p70"/>
          <p:cNvGraphicFramePr/>
          <p:nvPr/>
        </p:nvGraphicFramePr>
        <p:xfrm>
          <a:off x="247050" y="867875"/>
          <a:ext cx="3000000" cy="3000000"/>
        </p:xfrm>
        <a:graphic>
          <a:graphicData uri="http://schemas.openxmlformats.org/drawingml/2006/table">
            <a:tbl>
              <a:tblPr>
                <a:noFill/>
                <a:tableStyleId>{B8823035-E3D6-4892-A12D-3926D50F5468}</a:tableStyleId>
              </a:tblPr>
              <a:tblGrid>
                <a:gridCol w="2470350"/>
                <a:gridCol w="6179550"/>
              </a:tblGrid>
              <a:tr h="1064875">
                <a:tc>
                  <a:txBody>
                    <a:bodyPr/>
                    <a:lstStyle/>
                    <a:p>
                      <a:pPr indent="0" lvl="0" marL="0" rtl="0" algn="l">
                        <a:spcBef>
                          <a:spcPts val="400"/>
                        </a:spcBef>
                        <a:spcAft>
                          <a:spcPts val="0"/>
                        </a:spcAft>
                        <a:buNone/>
                      </a:pPr>
                      <a:r>
                        <a:t/>
                      </a:r>
                      <a:endParaRPr sz="1300">
                        <a:solidFill>
                          <a:srgbClr val="004B53"/>
                        </a:solidFill>
                        <a:latin typeface="Karla"/>
                        <a:ea typeface="Karla"/>
                        <a:cs typeface="Karla"/>
                        <a:sym typeface="Karla"/>
                      </a:endParaRPr>
                    </a:p>
                    <a:p>
                      <a:pPr indent="0" lvl="0" marL="0" rtl="0" algn="l">
                        <a:spcBef>
                          <a:spcPts val="400"/>
                        </a:spcBef>
                        <a:spcAft>
                          <a:spcPts val="0"/>
                        </a:spcAft>
                        <a:buNone/>
                      </a:pPr>
                      <a:r>
                        <a:rPr lang="en" sz="1300">
                          <a:solidFill>
                            <a:srgbClr val="004B53"/>
                          </a:solidFill>
                          <a:latin typeface="Karla"/>
                          <a:ea typeface="Karla"/>
                          <a:cs typeface="Karla"/>
                          <a:sym typeface="Karla"/>
                        </a:rPr>
                        <a:t>Section 1: Value Based Care</a:t>
                      </a:r>
                      <a:endParaRPr sz="1300"/>
                    </a:p>
                  </a:txBody>
                  <a:tcPr marT="91425" marB="91425" marR="91425" marL="91425">
                    <a:solidFill>
                      <a:srgbClr val="D9D9D9"/>
                    </a:solidFill>
                  </a:tcPr>
                </a:tc>
                <a:tc>
                  <a:txBody>
                    <a:bodyPr/>
                    <a:lstStyle/>
                    <a:p>
                      <a:pPr indent="-311150" lvl="0" marL="457200" rtl="0" algn="l">
                        <a:spcBef>
                          <a:spcPts val="400"/>
                        </a:spcBef>
                        <a:spcAft>
                          <a:spcPts val="0"/>
                        </a:spcAft>
                        <a:buClr>
                          <a:schemeClr val="dk1"/>
                        </a:buClr>
                        <a:buSzPts val="1300"/>
                        <a:buFont typeface="Karla"/>
                        <a:buAutoNum type="arabicPeriod"/>
                      </a:pPr>
                      <a:r>
                        <a:rPr lang="en" sz="1300">
                          <a:solidFill>
                            <a:schemeClr val="dk1"/>
                          </a:solidFill>
                          <a:latin typeface="Karla"/>
                          <a:ea typeface="Karla"/>
                          <a:cs typeface="Karla"/>
                          <a:sym typeface="Karla"/>
                        </a:rPr>
                        <a:t>Purpose, and implementation of value-based care models in the American healthcare system</a:t>
                      </a:r>
                      <a:endParaRPr sz="1300">
                        <a:solidFill>
                          <a:schemeClr val="dk1"/>
                        </a:solidFill>
                        <a:latin typeface="Karla"/>
                        <a:ea typeface="Karla"/>
                        <a:cs typeface="Karla"/>
                        <a:sym typeface="Karla"/>
                      </a:endParaRPr>
                    </a:p>
                    <a:p>
                      <a:pPr indent="-311150" lvl="0" marL="457200" rtl="0" algn="l">
                        <a:spcBef>
                          <a:spcPts val="0"/>
                        </a:spcBef>
                        <a:spcAft>
                          <a:spcPts val="0"/>
                        </a:spcAft>
                        <a:buClr>
                          <a:schemeClr val="dk1"/>
                        </a:buClr>
                        <a:buSzPts val="1300"/>
                        <a:buFont typeface="Karla"/>
                        <a:buAutoNum type="arabicPeriod"/>
                      </a:pPr>
                      <a:r>
                        <a:rPr lang="en" sz="1300">
                          <a:solidFill>
                            <a:schemeClr val="dk1"/>
                          </a:solidFill>
                          <a:latin typeface="Karla"/>
                          <a:ea typeface="Karla"/>
                          <a:cs typeface="Karla"/>
                          <a:sym typeface="Karla"/>
                        </a:rPr>
                        <a:t>Fee for service VS Value Based</a:t>
                      </a:r>
                      <a:endParaRPr sz="1300">
                        <a:solidFill>
                          <a:schemeClr val="dk1"/>
                        </a:solidFill>
                        <a:latin typeface="Karla"/>
                        <a:ea typeface="Karla"/>
                        <a:cs typeface="Karla"/>
                        <a:sym typeface="Karla"/>
                      </a:endParaRPr>
                    </a:p>
                    <a:p>
                      <a:pPr indent="-311150" lvl="0" marL="457200" rtl="0" algn="l">
                        <a:spcBef>
                          <a:spcPts val="0"/>
                        </a:spcBef>
                        <a:spcAft>
                          <a:spcPts val="0"/>
                        </a:spcAft>
                        <a:buClr>
                          <a:schemeClr val="dk1"/>
                        </a:buClr>
                        <a:buSzPts val="1300"/>
                        <a:buFont typeface="Karla"/>
                        <a:buAutoNum type="arabicPeriod"/>
                      </a:pPr>
                      <a:r>
                        <a:rPr lang="en" sz="1300">
                          <a:solidFill>
                            <a:schemeClr val="dk1"/>
                          </a:solidFill>
                          <a:latin typeface="Karla"/>
                          <a:ea typeface="Karla"/>
                          <a:cs typeface="Karla"/>
                          <a:sym typeface="Karla"/>
                        </a:rPr>
                        <a:t>Supported outcomes thus far? </a:t>
                      </a:r>
                      <a:endParaRPr sz="1300">
                        <a:solidFill>
                          <a:schemeClr val="dk1"/>
                        </a:solidFill>
                        <a:latin typeface="Karla"/>
                        <a:ea typeface="Karla"/>
                        <a:cs typeface="Karla"/>
                        <a:sym typeface="Karla"/>
                      </a:endParaRPr>
                    </a:p>
                    <a:p>
                      <a:pPr indent="0" lvl="0" marL="0" rtl="0" algn="l">
                        <a:spcBef>
                          <a:spcPts val="400"/>
                        </a:spcBef>
                        <a:spcAft>
                          <a:spcPts val="0"/>
                        </a:spcAft>
                        <a:buNone/>
                      </a:pPr>
                      <a:r>
                        <a:t/>
                      </a:r>
                      <a:endParaRPr sz="1300">
                        <a:solidFill>
                          <a:srgbClr val="004B53"/>
                        </a:solidFill>
                        <a:latin typeface="Karla"/>
                        <a:ea typeface="Karla"/>
                        <a:cs typeface="Karla"/>
                        <a:sym typeface="Karla"/>
                      </a:endParaRPr>
                    </a:p>
                  </a:txBody>
                  <a:tcPr marT="91425" marB="91425" marR="91425" marL="91425"/>
                </a:tc>
              </a:tr>
              <a:tr h="1108275">
                <a:tc>
                  <a:txBody>
                    <a:bodyPr/>
                    <a:lstStyle/>
                    <a:p>
                      <a:pPr indent="0" lvl="0" marL="0" rtl="0" algn="l">
                        <a:spcBef>
                          <a:spcPts val="400"/>
                        </a:spcBef>
                        <a:spcAft>
                          <a:spcPts val="0"/>
                        </a:spcAft>
                        <a:buNone/>
                      </a:pPr>
                      <a:r>
                        <a:rPr lang="en" sz="1300">
                          <a:solidFill>
                            <a:srgbClr val="004B53"/>
                          </a:solidFill>
                          <a:latin typeface="Karla"/>
                          <a:ea typeface="Karla"/>
                          <a:cs typeface="Karla"/>
                          <a:sym typeface="Karla"/>
                        </a:rPr>
                        <a:t>Section 2: </a:t>
                      </a:r>
                      <a:r>
                        <a:rPr lang="en" sz="1300">
                          <a:solidFill>
                            <a:schemeClr val="dk1"/>
                          </a:solidFill>
                          <a:latin typeface="Karla"/>
                          <a:ea typeface="Karla"/>
                          <a:cs typeface="Karla"/>
                          <a:sym typeface="Karla"/>
                        </a:rPr>
                        <a:t> </a:t>
                      </a:r>
                      <a:r>
                        <a:rPr lang="en" sz="1300">
                          <a:solidFill>
                            <a:srgbClr val="004B53"/>
                          </a:solidFill>
                          <a:latin typeface="Karla"/>
                          <a:ea typeface="Karla"/>
                          <a:cs typeface="Karla"/>
                          <a:sym typeface="Karla"/>
                        </a:rPr>
                        <a:t>Intro to Integrated Behavioral Health</a:t>
                      </a:r>
                      <a:endParaRPr sz="1300">
                        <a:solidFill>
                          <a:srgbClr val="004B53"/>
                        </a:solidFill>
                        <a:latin typeface="Karla"/>
                        <a:ea typeface="Karla"/>
                        <a:cs typeface="Karla"/>
                        <a:sym typeface="Karla"/>
                      </a:endParaRPr>
                    </a:p>
                    <a:p>
                      <a:pPr indent="0" lvl="0" marL="0" rtl="0" algn="l">
                        <a:spcBef>
                          <a:spcPts val="0"/>
                        </a:spcBef>
                        <a:spcAft>
                          <a:spcPts val="0"/>
                        </a:spcAft>
                        <a:buNone/>
                      </a:pPr>
                      <a:r>
                        <a:t/>
                      </a:r>
                      <a:endParaRPr sz="1300"/>
                    </a:p>
                  </a:txBody>
                  <a:tcPr marT="91425" marB="91425" marR="91425" marL="91425">
                    <a:solidFill>
                      <a:srgbClr val="D9D9D9"/>
                    </a:solidFill>
                  </a:tcPr>
                </a:tc>
                <a:tc>
                  <a:txBody>
                    <a:bodyPr/>
                    <a:lstStyle/>
                    <a:p>
                      <a:pPr indent="-311150" lvl="0" marL="457200" rtl="0" algn="l">
                        <a:spcBef>
                          <a:spcPts val="400"/>
                        </a:spcBef>
                        <a:spcAft>
                          <a:spcPts val="0"/>
                        </a:spcAft>
                        <a:buClr>
                          <a:srgbClr val="004B53"/>
                        </a:buClr>
                        <a:buSzPts val="1300"/>
                        <a:buFont typeface="Karla"/>
                        <a:buAutoNum type="arabicPeriod"/>
                      </a:pPr>
                      <a:r>
                        <a:rPr lang="en" sz="1300">
                          <a:solidFill>
                            <a:srgbClr val="004B53"/>
                          </a:solidFill>
                          <a:latin typeface="Karla"/>
                          <a:ea typeface="Karla"/>
                          <a:cs typeface="Karla"/>
                          <a:sym typeface="Karla"/>
                        </a:rPr>
                        <a:t>Review current practice models of Primary Care</a:t>
                      </a:r>
                      <a:endParaRPr sz="1300">
                        <a:solidFill>
                          <a:srgbClr val="004B53"/>
                        </a:solidFill>
                        <a:latin typeface="Karla"/>
                        <a:ea typeface="Karla"/>
                        <a:cs typeface="Karla"/>
                        <a:sym typeface="Karla"/>
                      </a:endParaRPr>
                    </a:p>
                    <a:p>
                      <a:pPr indent="-311150" lvl="0" marL="457200" rtl="0" algn="l">
                        <a:spcBef>
                          <a:spcPts val="0"/>
                        </a:spcBef>
                        <a:spcAft>
                          <a:spcPts val="0"/>
                        </a:spcAft>
                        <a:buClr>
                          <a:srgbClr val="004B53"/>
                        </a:buClr>
                        <a:buSzPts val="1300"/>
                        <a:buFont typeface="Karla"/>
                        <a:buAutoNum type="arabicPeriod"/>
                      </a:pPr>
                      <a:r>
                        <a:rPr lang="en" sz="1300">
                          <a:solidFill>
                            <a:srgbClr val="004B53"/>
                          </a:solidFill>
                          <a:latin typeface="Karla"/>
                          <a:ea typeface="Karla"/>
                          <a:cs typeface="Karla"/>
                          <a:sym typeface="Karla"/>
                        </a:rPr>
                        <a:t>Purpose  and goals of IBH</a:t>
                      </a:r>
                      <a:endParaRPr sz="1300">
                        <a:solidFill>
                          <a:srgbClr val="004B53"/>
                        </a:solidFill>
                        <a:latin typeface="Karla"/>
                        <a:ea typeface="Karla"/>
                        <a:cs typeface="Karla"/>
                        <a:sym typeface="Karla"/>
                      </a:endParaRPr>
                    </a:p>
                    <a:p>
                      <a:pPr indent="-311150" lvl="0" marL="457200" rtl="0" algn="l">
                        <a:spcBef>
                          <a:spcPts val="0"/>
                        </a:spcBef>
                        <a:spcAft>
                          <a:spcPts val="0"/>
                        </a:spcAft>
                        <a:buClr>
                          <a:srgbClr val="004B53"/>
                        </a:buClr>
                        <a:buSzPts val="1300"/>
                        <a:buFont typeface="Karla"/>
                        <a:buAutoNum type="arabicPeriod"/>
                      </a:pPr>
                      <a:r>
                        <a:rPr lang="en" sz="1300">
                          <a:solidFill>
                            <a:srgbClr val="004B53"/>
                          </a:solidFill>
                          <a:latin typeface="Karla"/>
                          <a:ea typeface="Karla"/>
                          <a:cs typeface="Karla"/>
                          <a:sym typeface="Karla"/>
                        </a:rPr>
                        <a:t>IBH vs traditional MH</a:t>
                      </a:r>
                      <a:endParaRPr sz="1300">
                        <a:solidFill>
                          <a:srgbClr val="004B53"/>
                        </a:solidFill>
                        <a:latin typeface="Karla"/>
                        <a:ea typeface="Karla"/>
                        <a:cs typeface="Karla"/>
                        <a:sym typeface="Karla"/>
                      </a:endParaRPr>
                    </a:p>
                    <a:p>
                      <a:pPr indent="-311150" lvl="0" marL="457200" rtl="0" algn="l">
                        <a:spcBef>
                          <a:spcPts val="0"/>
                        </a:spcBef>
                        <a:spcAft>
                          <a:spcPts val="0"/>
                        </a:spcAft>
                        <a:buClr>
                          <a:srgbClr val="004B53"/>
                        </a:buClr>
                        <a:buSzPts val="1300"/>
                        <a:buFont typeface="Karla"/>
                        <a:buAutoNum type="arabicPeriod"/>
                      </a:pPr>
                      <a:r>
                        <a:rPr lang="en" sz="1300">
                          <a:solidFill>
                            <a:srgbClr val="004B53"/>
                          </a:solidFill>
                          <a:latin typeface="Karla"/>
                          <a:ea typeface="Karla"/>
                          <a:cs typeface="Karla"/>
                          <a:sym typeface="Karla"/>
                        </a:rPr>
                        <a:t>Outcomes associated with IBH</a:t>
                      </a:r>
                      <a:endParaRPr sz="1300">
                        <a:solidFill>
                          <a:schemeClr val="dk1"/>
                        </a:solidFill>
                        <a:latin typeface="Karla"/>
                        <a:ea typeface="Karla"/>
                        <a:cs typeface="Karla"/>
                        <a:sym typeface="Karla"/>
                      </a:endParaRPr>
                    </a:p>
                  </a:txBody>
                  <a:tcPr marT="91425" marB="91425" marR="91425" marL="91425"/>
                </a:tc>
              </a:tr>
              <a:tr h="891100">
                <a:tc>
                  <a:txBody>
                    <a:bodyPr/>
                    <a:lstStyle/>
                    <a:p>
                      <a:pPr indent="0" lvl="0" marL="0" rtl="0" algn="l">
                        <a:spcBef>
                          <a:spcPts val="400"/>
                        </a:spcBef>
                        <a:spcAft>
                          <a:spcPts val="0"/>
                        </a:spcAft>
                        <a:buNone/>
                      </a:pPr>
                      <a:r>
                        <a:rPr lang="en" sz="1300">
                          <a:solidFill>
                            <a:srgbClr val="005450"/>
                          </a:solidFill>
                          <a:latin typeface="Karla"/>
                          <a:ea typeface="Karla"/>
                          <a:cs typeface="Karla"/>
                          <a:sym typeface="Karla"/>
                        </a:rPr>
                        <a:t>Section 3: Senior Care</a:t>
                      </a:r>
                      <a:endParaRPr sz="1300">
                        <a:solidFill>
                          <a:srgbClr val="005450"/>
                        </a:solidFill>
                      </a:endParaRPr>
                    </a:p>
                  </a:txBody>
                  <a:tcPr marT="91425" marB="91425" marR="91425" marL="91425">
                    <a:solidFill>
                      <a:srgbClr val="D9D9D9"/>
                    </a:solidFill>
                  </a:tcPr>
                </a:tc>
                <a:tc>
                  <a:txBody>
                    <a:bodyPr/>
                    <a:lstStyle/>
                    <a:p>
                      <a:pPr indent="-311150" lvl="0" marL="457200" rtl="0" algn="l">
                        <a:spcBef>
                          <a:spcPts val="400"/>
                        </a:spcBef>
                        <a:spcAft>
                          <a:spcPts val="0"/>
                        </a:spcAft>
                        <a:buClr>
                          <a:srgbClr val="005450"/>
                        </a:buClr>
                        <a:buSzPts val="1300"/>
                        <a:buFont typeface="Karla"/>
                        <a:buAutoNum type="arabicPeriod"/>
                      </a:pPr>
                      <a:r>
                        <a:rPr lang="en" sz="1300">
                          <a:solidFill>
                            <a:srgbClr val="005450"/>
                          </a:solidFill>
                          <a:latin typeface="Karla"/>
                          <a:ea typeface="Karla"/>
                          <a:cs typeface="Karla"/>
                          <a:sym typeface="Karla"/>
                        </a:rPr>
                        <a:t>Specific needs of this demographic/health care utilization? </a:t>
                      </a:r>
                      <a:endParaRPr sz="1300">
                        <a:solidFill>
                          <a:srgbClr val="005450"/>
                        </a:solidFill>
                        <a:latin typeface="Karla"/>
                        <a:ea typeface="Karla"/>
                        <a:cs typeface="Karla"/>
                        <a:sym typeface="Karla"/>
                      </a:endParaRPr>
                    </a:p>
                    <a:p>
                      <a:pPr indent="-311150" lvl="0" marL="457200" rtl="0" algn="l">
                        <a:spcBef>
                          <a:spcPts val="0"/>
                        </a:spcBef>
                        <a:spcAft>
                          <a:spcPts val="0"/>
                        </a:spcAft>
                        <a:buClr>
                          <a:srgbClr val="005450"/>
                        </a:buClr>
                        <a:buSzPts val="1300"/>
                        <a:buFont typeface="Karla"/>
                        <a:buAutoNum type="arabicPeriod"/>
                      </a:pPr>
                      <a:r>
                        <a:rPr lang="en" sz="1300">
                          <a:solidFill>
                            <a:srgbClr val="005450"/>
                          </a:solidFill>
                          <a:latin typeface="Karla"/>
                          <a:ea typeface="Karla"/>
                          <a:cs typeface="Karla"/>
                          <a:sym typeface="Karla"/>
                        </a:rPr>
                        <a:t>Care for this population within an Integrated and VBC model?</a:t>
                      </a:r>
                      <a:endParaRPr sz="1300">
                        <a:solidFill>
                          <a:srgbClr val="005450"/>
                        </a:solidFill>
                        <a:latin typeface="Karla"/>
                        <a:ea typeface="Karla"/>
                        <a:cs typeface="Karla"/>
                        <a:sym typeface="Karla"/>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71"/>
          <p:cNvSpPr txBox="1"/>
          <p:nvPr>
            <p:ph idx="1" type="subTitle"/>
          </p:nvPr>
        </p:nvSpPr>
        <p:spPr>
          <a:xfrm>
            <a:off x="338700" y="198500"/>
            <a:ext cx="82056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Quality Improvement in Health Systems and Healthcare</a:t>
            </a:r>
            <a:endParaRPr/>
          </a:p>
        </p:txBody>
      </p:sp>
      <p:sp>
        <p:nvSpPr>
          <p:cNvPr id="395" name="Google Shape;395;p71"/>
          <p:cNvSpPr/>
          <p:nvPr/>
        </p:nvSpPr>
        <p:spPr>
          <a:xfrm rot="1230815">
            <a:off x="2458384" y="2803718"/>
            <a:ext cx="426334" cy="389607"/>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396" name="Google Shape;396;p71"/>
          <p:cNvSpPr/>
          <p:nvPr/>
        </p:nvSpPr>
        <p:spPr>
          <a:xfrm rot="2181215">
            <a:off x="4473814" y="1307678"/>
            <a:ext cx="426137" cy="389478"/>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397" name="Google Shape;397;p71"/>
          <p:cNvSpPr/>
          <p:nvPr/>
        </p:nvSpPr>
        <p:spPr>
          <a:xfrm>
            <a:off x="3109400" y="3899900"/>
            <a:ext cx="426300" cy="389700"/>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grpSp>
        <p:nvGrpSpPr>
          <p:cNvPr id="398" name="Google Shape;398;p71"/>
          <p:cNvGrpSpPr/>
          <p:nvPr/>
        </p:nvGrpSpPr>
        <p:grpSpPr>
          <a:xfrm>
            <a:off x="2190515" y="813925"/>
            <a:ext cx="4321274" cy="4106400"/>
            <a:chOff x="2190590" y="813925"/>
            <a:chExt cx="4321274" cy="4106400"/>
          </a:xfrm>
        </p:grpSpPr>
        <p:pic>
          <p:nvPicPr>
            <p:cNvPr id="399" name="Google Shape;399;p71"/>
            <p:cNvPicPr preferRelativeResize="0"/>
            <p:nvPr/>
          </p:nvPicPr>
          <p:blipFill>
            <a:blip r:embed="rId3">
              <a:alphaModFix/>
            </a:blip>
            <a:stretch>
              <a:fillRect/>
            </a:stretch>
          </p:blipFill>
          <p:spPr>
            <a:xfrm>
              <a:off x="2190590" y="813925"/>
              <a:ext cx="4321274" cy="4106400"/>
            </a:xfrm>
            <a:prstGeom prst="rect">
              <a:avLst/>
            </a:prstGeom>
            <a:noFill/>
            <a:ln>
              <a:noFill/>
            </a:ln>
          </p:spPr>
        </p:pic>
        <p:grpSp>
          <p:nvGrpSpPr>
            <p:cNvPr id="400" name="Google Shape;400;p71"/>
            <p:cNvGrpSpPr/>
            <p:nvPr/>
          </p:nvGrpSpPr>
          <p:grpSpPr>
            <a:xfrm>
              <a:off x="2442792" y="1273028"/>
              <a:ext cx="3778397" cy="3206041"/>
              <a:chOff x="2475767" y="1273028"/>
              <a:chExt cx="3778397" cy="3206041"/>
            </a:xfrm>
          </p:grpSpPr>
          <p:sp>
            <p:nvSpPr>
              <p:cNvPr id="401" name="Google Shape;401;p71"/>
              <p:cNvSpPr txBox="1"/>
              <p:nvPr/>
            </p:nvSpPr>
            <p:spPr>
              <a:xfrm rot="-3002524">
                <a:off x="2380974" y="1871501"/>
                <a:ext cx="1848885" cy="615655"/>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the Patient Experience</a:t>
                </a:r>
                <a:endParaRPr b="1">
                  <a:solidFill>
                    <a:schemeClr val="lt1"/>
                  </a:solidFill>
                  <a:latin typeface="Karla"/>
                  <a:ea typeface="Karla"/>
                  <a:cs typeface="Karla"/>
                  <a:sym typeface="Karla"/>
                </a:endParaRPr>
              </a:p>
            </p:txBody>
          </p:sp>
          <p:sp>
            <p:nvSpPr>
              <p:cNvPr id="402" name="Google Shape;402;p71"/>
              <p:cNvSpPr txBox="1"/>
              <p:nvPr/>
            </p:nvSpPr>
            <p:spPr>
              <a:xfrm rot="2700000">
                <a:off x="4458342" y="1871519"/>
                <a:ext cx="1848943" cy="61560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Health of Populations</a:t>
                </a:r>
                <a:endParaRPr b="1">
                  <a:solidFill>
                    <a:schemeClr val="lt1"/>
                  </a:solidFill>
                  <a:latin typeface="Karla"/>
                  <a:ea typeface="Karla"/>
                  <a:cs typeface="Karla"/>
                  <a:sym typeface="Karla"/>
                </a:endParaRPr>
              </a:p>
            </p:txBody>
          </p:sp>
          <p:sp>
            <p:nvSpPr>
              <p:cNvPr id="403" name="Google Shape;403;p71"/>
              <p:cNvSpPr txBox="1"/>
              <p:nvPr/>
            </p:nvSpPr>
            <p:spPr>
              <a:xfrm>
                <a:off x="3459730" y="3863469"/>
                <a:ext cx="1848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Value by Reducing Costs</a:t>
                </a:r>
                <a:endParaRPr b="1">
                  <a:solidFill>
                    <a:schemeClr val="lt1"/>
                  </a:solidFill>
                  <a:latin typeface="Karla"/>
                  <a:ea typeface="Karla"/>
                  <a:cs typeface="Karla"/>
                  <a:sym typeface="Karla"/>
                </a:endParaRPr>
              </a:p>
            </p:txBody>
          </p:sp>
          <p:sp>
            <p:nvSpPr>
              <p:cNvPr id="404" name="Google Shape;404;p71"/>
              <p:cNvSpPr txBox="1"/>
              <p:nvPr/>
            </p:nvSpPr>
            <p:spPr>
              <a:xfrm>
                <a:off x="3893975" y="2559325"/>
                <a:ext cx="980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Karla"/>
                    <a:ea typeface="Karla"/>
                    <a:cs typeface="Karla"/>
                    <a:sym typeface="Karla"/>
                  </a:rPr>
                  <a:t>Triple Aim</a:t>
                </a:r>
                <a:endParaRPr b="1">
                  <a:latin typeface="Karla"/>
                  <a:ea typeface="Karla"/>
                  <a:cs typeface="Karla"/>
                  <a:sym typeface="Karla"/>
                </a:endParaRPr>
              </a:p>
            </p:txBody>
          </p:sp>
        </p:grpSp>
      </p:grpSp>
      <p:sp>
        <p:nvSpPr>
          <p:cNvPr id="405" name="Google Shape;405;p71"/>
          <p:cNvSpPr txBox="1"/>
          <p:nvPr/>
        </p:nvSpPr>
        <p:spPr>
          <a:xfrm>
            <a:off x="6511800" y="3725750"/>
            <a:ext cx="141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Karla"/>
                <a:ea typeface="Karla"/>
                <a:cs typeface="Karla"/>
                <a:sym typeface="Karla"/>
              </a:rPr>
              <a:t>IHI, 2007</a:t>
            </a:r>
            <a:endParaRPr b="1">
              <a:latin typeface="Karla"/>
              <a:ea typeface="Karla"/>
              <a:cs typeface="Karla"/>
              <a:sym typeface="Karla"/>
            </a:endParaRPr>
          </a:p>
        </p:txBody>
      </p:sp>
      <p:sp>
        <p:nvSpPr>
          <p:cNvPr id="406" name="Google Shape;406;p71"/>
          <p:cNvSpPr/>
          <p:nvPr/>
        </p:nvSpPr>
        <p:spPr>
          <a:xfrm rot="1594985">
            <a:off x="2535995" y="2803660"/>
            <a:ext cx="426373" cy="389747"/>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407" name="Google Shape;407;p71"/>
          <p:cNvSpPr/>
          <p:nvPr/>
        </p:nvSpPr>
        <p:spPr>
          <a:xfrm rot="2700000">
            <a:off x="4473673" y="1307468"/>
            <a:ext cx="426385" cy="389899"/>
          </a:xfrm>
          <a:prstGeom prst="star5">
            <a:avLst>
              <a:gd fmla="val 20481"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408" name="Google Shape;408;p71"/>
          <p:cNvSpPr/>
          <p:nvPr/>
        </p:nvSpPr>
        <p:spPr>
          <a:xfrm>
            <a:off x="3191825" y="3899900"/>
            <a:ext cx="426300" cy="389700"/>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6"/>
                                        </p:tgtEl>
                                      </p:cBhvr>
                                    </p:animEffect>
                                    <p:set>
                                      <p:cBhvr>
                                        <p:cTn dur="1" fill="hold">
                                          <p:stCondLst>
                                            <p:cond delay="1000"/>
                                          </p:stCondLst>
                                        </p:cTn>
                                        <p:tgtEl>
                                          <p:spTgt spid="4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7"/>
                                        </p:tgtEl>
                                      </p:cBhvr>
                                    </p:animEffect>
                                    <p:set>
                                      <p:cBhvr>
                                        <p:cTn dur="1" fill="hold">
                                          <p:stCondLst>
                                            <p:cond delay="1000"/>
                                          </p:stCondLst>
                                        </p:cTn>
                                        <p:tgtEl>
                                          <p:spTgt spid="4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8"/>
                                        </p:tgtEl>
                                      </p:cBhvr>
                                    </p:animEffect>
                                    <p:set>
                                      <p:cBhvr>
                                        <p:cTn dur="1" fill="hold">
                                          <p:stCondLst>
                                            <p:cond delay="1000"/>
                                          </p:stCondLst>
                                        </p:cTn>
                                        <p:tgtEl>
                                          <p:spTgt spid="4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2"/>
          <p:cNvSpPr txBox="1"/>
          <p:nvPr>
            <p:ph idx="1" type="subTitle"/>
          </p:nvPr>
        </p:nvSpPr>
        <p:spPr>
          <a:xfrm>
            <a:off x="338700" y="222550"/>
            <a:ext cx="82056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t>
            </a:r>
            <a:r>
              <a:rPr lang="en"/>
              <a:t>uality Improvement in Health Systems and Healthcare</a:t>
            </a:r>
            <a:endParaRPr/>
          </a:p>
        </p:txBody>
      </p:sp>
      <p:grpSp>
        <p:nvGrpSpPr>
          <p:cNvPr id="414" name="Google Shape;414;p72"/>
          <p:cNvGrpSpPr/>
          <p:nvPr/>
        </p:nvGrpSpPr>
        <p:grpSpPr>
          <a:xfrm>
            <a:off x="2270375" y="717266"/>
            <a:ext cx="4227650" cy="4299721"/>
            <a:chOff x="2270375" y="717266"/>
            <a:chExt cx="4227650" cy="4299721"/>
          </a:xfrm>
        </p:grpSpPr>
        <p:grpSp>
          <p:nvGrpSpPr>
            <p:cNvPr id="415" name="Google Shape;415;p72"/>
            <p:cNvGrpSpPr/>
            <p:nvPr/>
          </p:nvGrpSpPr>
          <p:grpSpPr>
            <a:xfrm>
              <a:off x="2270375" y="717266"/>
              <a:ext cx="4227650" cy="4299721"/>
              <a:chOff x="2197175" y="717266"/>
              <a:chExt cx="4227650" cy="4299721"/>
            </a:xfrm>
          </p:grpSpPr>
          <p:pic>
            <p:nvPicPr>
              <p:cNvPr id="416" name="Google Shape;416;p72"/>
              <p:cNvPicPr preferRelativeResize="0"/>
              <p:nvPr/>
            </p:nvPicPr>
            <p:blipFill>
              <a:blip r:embed="rId3">
                <a:alphaModFix/>
              </a:blip>
              <a:stretch>
                <a:fillRect/>
              </a:stretch>
            </p:blipFill>
            <p:spPr>
              <a:xfrm>
                <a:off x="2197175" y="717266"/>
                <a:ext cx="4227650" cy="4299721"/>
              </a:xfrm>
              <a:prstGeom prst="rect">
                <a:avLst/>
              </a:prstGeom>
              <a:noFill/>
              <a:ln>
                <a:noFill/>
              </a:ln>
            </p:spPr>
          </p:pic>
          <p:sp>
            <p:nvSpPr>
              <p:cNvPr id="417" name="Google Shape;417;p72"/>
              <p:cNvSpPr txBox="1"/>
              <p:nvPr/>
            </p:nvSpPr>
            <p:spPr>
              <a:xfrm>
                <a:off x="4572450" y="3403625"/>
                <a:ext cx="1398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Value by Reducing Costs</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grpSp>
            <p:nvGrpSpPr>
              <p:cNvPr id="418" name="Google Shape;418;p72"/>
              <p:cNvGrpSpPr/>
              <p:nvPr/>
            </p:nvGrpSpPr>
            <p:grpSpPr>
              <a:xfrm>
                <a:off x="2783800" y="1435400"/>
                <a:ext cx="3039350" cy="3014925"/>
                <a:chOff x="2783800" y="1435400"/>
                <a:chExt cx="3039350" cy="3014925"/>
              </a:xfrm>
            </p:grpSpPr>
            <p:sp>
              <p:nvSpPr>
                <p:cNvPr id="419" name="Google Shape;419;p72"/>
                <p:cNvSpPr txBox="1"/>
                <p:nvPr/>
              </p:nvSpPr>
              <p:spPr>
                <a:xfrm>
                  <a:off x="2783800" y="3403625"/>
                  <a:ext cx="1315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the Patient Experience</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
              <p:nvSpPr>
                <p:cNvPr id="420" name="Google Shape;420;p72"/>
                <p:cNvSpPr txBox="1"/>
                <p:nvPr/>
              </p:nvSpPr>
              <p:spPr>
                <a:xfrm>
                  <a:off x="4572450" y="1435400"/>
                  <a:ext cx="125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Health of Populations</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
              <p:nvSpPr>
                <p:cNvPr id="421" name="Google Shape;421;p72"/>
                <p:cNvSpPr txBox="1"/>
                <p:nvPr/>
              </p:nvSpPr>
              <p:spPr>
                <a:xfrm>
                  <a:off x="2783800" y="1435400"/>
                  <a:ext cx="1315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the Clinician Experience</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
              <p:nvSpPr>
                <p:cNvPr id="422" name="Google Shape;422;p72"/>
                <p:cNvSpPr txBox="1"/>
                <p:nvPr/>
              </p:nvSpPr>
              <p:spPr>
                <a:xfrm>
                  <a:off x="3729300" y="2559325"/>
                  <a:ext cx="116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Karla"/>
                      <a:ea typeface="Karla"/>
                      <a:cs typeface="Karla"/>
                      <a:sym typeface="Karla"/>
                    </a:rPr>
                    <a:t>Quadruple Aim</a:t>
                  </a:r>
                  <a:endParaRPr b="1">
                    <a:latin typeface="Karla"/>
                    <a:ea typeface="Karla"/>
                    <a:cs typeface="Karla"/>
                    <a:sym typeface="Karla"/>
                  </a:endParaRPr>
                </a:p>
              </p:txBody>
            </p:sp>
          </p:grpSp>
        </p:grpSp>
        <p:sp>
          <p:nvSpPr>
            <p:cNvPr id="423" name="Google Shape;423;p72"/>
            <p:cNvSpPr/>
            <p:nvPr/>
          </p:nvSpPr>
          <p:spPr>
            <a:xfrm>
              <a:off x="2672725" y="1666300"/>
              <a:ext cx="426300" cy="389700"/>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4"/>
                                        </p:tgtEl>
                                      </p:cBhvr>
                                    </p:animEffect>
                                    <p:set>
                                      <p:cBhvr>
                                        <p:cTn dur="1" fill="hold">
                                          <p:stCondLst>
                                            <p:cond delay="1000"/>
                                          </p:stCondLst>
                                        </p:cTn>
                                        <p:tgtEl>
                                          <p:spTgt spid="4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3"/>
          <p:cNvSpPr txBox="1"/>
          <p:nvPr>
            <p:ph idx="1" type="subTitle"/>
          </p:nvPr>
        </p:nvSpPr>
        <p:spPr>
          <a:xfrm>
            <a:off x="338700" y="222550"/>
            <a:ext cx="82056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Quality Improvement in Health Systems and Healthcare</a:t>
            </a:r>
            <a:endParaRPr/>
          </a:p>
        </p:txBody>
      </p:sp>
      <p:grpSp>
        <p:nvGrpSpPr>
          <p:cNvPr id="429" name="Google Shape;429;p73"/>
          <p:cNvGrpSpPr/>
          <p:nvPr/>
        </p:nvGrpSpPr>
        <p:grpSpPr>
          <a:xfrm>
            <a:off x="2376425" y="840950"/>
            <a:ext cx="4130148" cy="4106401"/>
            <a:chOff x="2376425" y="840950"/>
            <a:chExt cx="4130148" cy="4106401"/>
          </a:xfrm>
        </p:grpSpPr>
        <p:grpSp>
          <p:nvGrpSpPr>
            <p:cNvPr id="430" name="Google Shape;430;p73"/>
            <p:cNvGrpSpPr/>
            <p:nvPr/>
          </p:nvGrpSpPr>
          <p:grpSpPr>
            <a:xfrm>
              <a:off x="2376425" y="840950"/>
              <a:ext cx="4130148" cy="4106401"/>
              <a:chOff x="2376425" y="851875"/>
              <a:chExt cx="4130148" cy="4106401"/>
            </a:xfrm>
          </p:grpSpPr>
          <p:grpSp>
            <p:nvGrpSpPr>
              <p:cNvPr id="431" name="Google Shape;431;p73"/>
              <p:cNvGrpSpPr/>
              <p:nvPr/>
            </p:nvGrpSpPr>
            <p:grpSpPr>
              <a:xfrm>
                <a:off x="2376425" y="851875"/>
                <a:ext cx="4130148" cy="4106401"/>
                <a:chOff x="4773000" y="787000"/>
                <a:chExt cx="4130148" cy="4106401"/>
              </a:xfrm>
            </p:grpSpPr>
            <p:grpSp>
              <p:nvGrpSpPr>
                <p:cNvPr id="432" name="Google Shape;432;p73"/>
                <p:cNvGrpSpPr/>
                <p:nvPr/>
              </p:nvGrpSpPr>
              <p:grpSpPr>
                <a:xfrm>
                  <a:off x="4773000" y="787000"/>
                  <a:ext cx="4130148" cy="4106401"/>
                  <a:chOff x="194950" y="1037100"/>
                  <a:chExt cx="4130148" cy="4106401"/>
                </a:xfrm>
              </p:grpSpPr>
              <p:grpSp>
                <p:nvGrpSpPr>
                  <p:cNvPr id="433" name="Google Shape;433;p73"/>
                  <p:cNvGrpSpPr/>
                  <p:nvPr/>
                </p:nvGrpSpPr>
                <p:grpSpPr>
                  <a:xfrm>
                    <a:off x="194950" y="1037100"/>
                    <a:ext cx="4130148" cy="4106401"/>
                    <a:chOff x="4414150" y="1037100"/>
                    <a:chExt cx="4130148" cy="4106401"/>
                  </a:xfrm>
                </p:grpSpPr>
                <p:grpSp>
                  <p:nvGrpSpPr>
                    <p:cNvPr id="434" name="Google Shape;434;p73"/>
                    <p:cNvGrpSpPr/>
                    <p:nvPr/>
                  </p:nvGrpSpPr>
                  <p:grpSpPr>
                    <a:xfrm>
                      <a:off x="4414150" y="1037100"/>
                      <a:ext cx="4130148" cy="4106401"/>
                      <a:chOff x="2506925" y="813925"/>
                      <a:chExt cx="4130148" cy="4106401"/>
                    </a:xfrm>
                  </p:grpSpPr>
                  <p:pic>
                    <p:nvPicPr>
                      <p:cNvPr id="435" name="Google Shape;435;p73"/>
                      <p:cNvPicPr preferRelativeResize="0"/>
                      <p:nvPr/>
                    </p:nvPicPr>
                    <p:blipFill>
                      <a:blip r:embed="rId3">
                        <a:alphaModFix/>
                      </a:blip>
                      <a:stretch>
                        <a:fillRect/>
                      </a:stretch>
                    </p:blipFill>
                    <p:spPr>
                      <a:xfrm>
                        <a:off x="2506925" y="813925"/>
                        <a:ext cx="4130148" cy="4106401"/>
                      </a:xfrm>
                      <a:prstGeom prst="rect">
                        <a:avLst/>
                      </a:prstGeom>
                      <a:noFill/>
                      <a:ln>
                        <a:noFill/>
                      </a:ln>
                    </p:spPr>
                  </p:pic>
                  <p:sp>
                    <p:nvSpPr>
                      <p:cNvPr id="436" name="Google Shape;436;p73"/>
                      <p:cNvSpPr txBox="1"/>
                      <p:nvPr/>
                    </p:nvSpPr>
                    <p:spPr>
                      <a:xfrm>
                        <a:off x="3914100" y="3653725"/>
                        <a:ext cx="1315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the Patient Experience</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sp>
                    <p:nvSpPr>
                      <p:cNvPr id="437" name="Google Shape;437;p73"/>
                      <p:cNvSpPr txBox="1"/>
                      <p:nvPr/>
                    </p:nvSpPr>
                    <p:spPr>
                      <a:xfrm>
                        <a:off x="5221325" y="2827300"/>
                        <a:ext cx="1398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Value by Reducing Costs</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grpSp>
                <p:sp>
                  <p:nvSpPr>
                    <p:cNvPr id="438" name="Google Shape;438;p73"/>
                    <p:cNvSpPr txBox="1"/>
                    <p:nvPr/>
                  </p:nvSpPr>
                  <p:spPr>
                    <a:xfrm>
                      <a:off x="5897525" y="2782500"/>
                      <a:ext cx="116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Karla"/>
                          <a:ea typeface="Karla"/>
                          <a:cs typeface="Karla"/>
                          <a:sym typeface="Karla"/>
                        </a:rPr>
                        <a:t>Quintuple</a:t>
                      </a:r>
                      <a:r>
                        <a:rPr b="1" lang="en">
                          <a:latin typeface="Karla"/>
                          <a:ea typeface="Karla"/>
                          <a:cs typeface="Karla"/>
                          <a:sym typeface="Karla"/>
                        </a:rPr>
                        <a:t> Aim</a:t>
                      </a:r>
                      <a:endParaRPr b="1">
                        <a:latin typeface="Karla"/>
                        <a:ea typeface="Karla"/>
                        <a:cs typeface="Karla"/>
                        <a:sym typeface="Karla"/>
                      </a:endParaRPr>
                    </a:p>
                  </p:txBody>
                </p:sp>
              </p:grpSp>
              <p:sp>
                <p:nvSpPr>
                  <p:cNvPr id="439" name="Google Shape;439;p73"/>
                  <p:cNvSpPr txBox="1"/>
                  <p:nvPr/>
                </p:nvSpPr>
                <p:spPr>
                  <a:xfrm>
                    <a:off x="934575" y="1684725"/>
                    <a:ext cx="105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Advance Health Equity </a:t>
                    </a:r>
                    <a:endParaRPr b="1">
                      <a:solidFill>
                        <a:schemeClr val="lt1"/>
                      </a:solidFill>
                      <a:latin typeface="Karla"/>
                      <a:ea typeface="Karla"/>
                      <a:cs typeface="Karla"/>
                      <a:sym typeface="Karla"/>
                    </a:endParaRPr>
                  </a:p>
                </p:txBody>
              </p:sp>
            </p:grpSp>
            <p:sp>
              <p:nvSpPr>
                <p:cNvPr id="440" name="Google Shape;440;p73"/>
                <p:cNvSpPr txBox="1"/>
                <p:nvPr/>
              </p:nvSpPr>
              <p:spPr>
                <a:xfrm>
                  <a:off x="4872950" y="2800375"/>
                  <a:ext cx="1315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the Clinician Experience</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grpSp>
          <p:sp>
            <p:nvSpPr>
              <p:cNvPr id="441" name="Google Shape;441;p73"/>
              <p:cNvSpPr txBox="1"/>
              <p:nvPr/>
            </p:nvSpPr>
            <p:spPr>
              <a:xfrm>
                <a:off x="4572000" y="1525050"/>
                <a:ext cx="125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Karla"/>
                    <a:ea typeface="Karla"/>
                    <a:cs typeface="Karla"/>
                    <a:sym typeface="Karla"/>
                  </a:rPr>
                  <a:t>Improve Health of Populations</a:t>
                </a:r>
                <a:endParaRPr b="1">
                  <a:solidFill>
                    <a:schemeClr val="lt1"/>
                  </a:solidFill>
                  <a:latin typeface="Karla"/>
                  <a:ea typeface="Karla"/>
                  <a:cs typeface="Karla"/>
                  <a:sym typeface="Karla"/>
                </a:endParaRPr>
              </a:p>
              <a:p>
                <a:pPr indent="0" lvl="0" marL="0" rtl="0" algn="l">
                  <a:spcBef>
                    <a:spcPts val="0"/>
                  </a:spcBef>
                  <a:spcAft>
                    <a:spcPts val="0"/>
                  </a:spcAft>
                  <a:buNone/>
                </a:pPr>
                <a:r>
                  <a:t/>
                </a:r>
                <a:endParaRPr/>
              </a:p>
            </p:txBody>
          </p:sp>
        </p:grpSp>
        <p:sp>
          <p:nvSpPr>
            <p:cNvPr id="442" name="Google Shape;442;p73"/>
            <p:cNvSpPr/>
            <p:nvPr/>
          </p:nvSpPr>
          <p:spPr>
            <a:xfrm>
              <a:off x="2868450" y="1731600"/>
              <a:ext cx="426300" cy="389700"/>
            </a:xfrm>
            <a:prstGeom prst="star5">
              <a:avLst>
                <a:gd fmla="val 19098" name="adj"/>
                <a:gd fmla="val 105146" name="hf"/>
                <a:gd fmla="val 110557" name="vf"/>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4"/>
          <p:cNvSpPr txBox="1"/>
          <p:nvPr>
            <p:ph type="title"/>
          </p:nvPr>
        </p:nvSpPr>
        <p:spPr>
          <a:xfrm>
            <a:off x="472350" y="2210409"/>
            <a:ext cx="2624400" cy="629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Karla"/>
                <a:ea typeface="Karla"/>
                <a:cs typeface="Karla"/>
                <a:sym typeface="Karla"/>
              </a:rPr>
              <a:t>Section 1</a:t>
            </a:r>
            <a:endParaRPr sz="1800">
              <a:solidFill>
                <a:schemeClr val="dk1"/>
              </a:solidFill>
              <a:latin typeface="Karla"/>
              <a:ea typeface="Karla"/>
              <a:cs typeface="Karla"/>
              <a:sym typeface="Karla"/>
            </a:endParaRPr>
          </a:p>
        </p:txBody>
      </p:sp>
      <p:sp>
        <p:nvSpPr>
          <p:cNvPr id="448" name="Google Shape;448;p74"/>
          <p:cNvSpPr txBox="1"/>
          <p:nvPr>
            <p:ph idx="2" type="title"/>
          </p:nvPr>
        </p:nvSpPr>
        <p:spPr>
          <a:xfrm>
            <a:off x="3550300" y="2210419"/>
            <a:ext cx="4934700" cy="62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5"/>
                </a:solidFill>
                <a:latin typeface="Karla"/>
                <a:ea typeface="Karla"/>
                <a:cs typeface="Karla"/>
                <a:sym typeface="Karla"/>
              </a:rPr>
              <a:t>Payment Reform: Value Based Care</a:t>
            </a:r>
            <a:endParaRPr sz="1800">
              <a:solidFill>
                <a:schemeClr val="accent5"/>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e Medical — Internal Brand Kit">
  <a:themeElements>
    <a:clrScheme name="Simple Light">
      <a:dk1>
        <a:srgbClr val="005450"/>
      </a:dk1>
      <a:lt1>
        <a:srgbClr val="FFFFFF"/>
      </a:lt1>
      <a:dk2>
        <a:srgbClr val="A09893"/>
      </a:dk2>
      <a:lt2>
        <a:srgbClr val="F4F4F4"/>
      </a:lt2>
      <a:accent1>
        <a:srgbClr val="FFC776"/>
      </a:accent1>
      <a:accent2>
        <a:srgbClr val="A8C47C"/>
      </a:accent2>
      <a:accent3>
        <a:srgbClr val="49AB94"/>
      </a:accent3>
      <a:accent4>
        <a:srgbClr val="D4CCC4"/>
      </a:accent4>
      <a:accent5>
        <a:srgbClr val="6E6963"/>
      </a:accent5>
      <a:accent6>
        <a:srgbClr val="393633"/>
      </a:accent6>
      <a:hlink>
        <a:srgbClr val="0054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ne Medical — Internal Brand Kit">
  <a:themeElements>
    <a:clrScheme name="Simple Light">
      <a:dk1>
        <a:srgbClr val="005450"/>
      </a:dk1>
      <a:lt1>
        <a:srgbClr val="FFFFFF"/>
      </a:lt1>
      <a:dk2>
        <a:srgbClr val="A09893"/>
      </a:dk2>
      <a:lt2>
        <a:srgbClr val="F4F4F4"/>
      </a:lt2>
      <a:accent1>
        <a:srgbClr val="FFC776"/>
      </a:accent1>
      <a:accent2>
        <a:srgbClr val="A8C47C"/>
      </a:accent2>
      <a:accent3>
        <a:srgbClr val="49AB94"/>
      </a:accent3>
      <a:accent4>
        <a:srgbClr val="D4CCC4"/>
      </a:accent4>
      <a:accent5>
        <a:srgbClr val="6E6963"/>
      </a:accent5>
      <a:accent6>
        <a:srgbClr val="393633"/>
      </a:accent6>
      <a:hlink>
        <a:srgbClr val="0054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