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48"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9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12192000" cy="6858000"/>
  <p:notesSz cx="7315200" cy="9601200"/>
  <p:embeddedFontLst>
    <p:embeddedFont>
      <p:font typeface="Calibri" panose="020F0502020204030204" pitchFamily="34" charset="0"/>
      <p:regular r:id="rId43"/>
      <p:bold r:id="rId44"/>
      <p:italic r:id="rId45"/>
      <p:boldItalic r:id="rId46"/>
    </p:embeddedFont>
    <p:embeddedFont>
      <p:font typeface="Corbel" panose="020B0503020204020204" pitchFamily="34" charset="0"/>
      <p:regular r:id="rId47"/>
      <p:bold r:id="rId48"/>
      <p:italic r:id="rId49"/>
      <p:boldItalic r:id="rId50"/>
    </p:embeddedFont>
    <p:embeddedFont>
      <p:font typeface="Hammersmith One" panose="020B0604020202020204" charset="0"/>
      <p:regular r:id="rId51"/>
    </p:embeddedFont>
    <p:embeddedFont>
      <p:font typeface="Helvetica Neue" panose="020B0604020202020204" charset="0"/>
      <p:bold r:id="rId52"/>
      <p:boldItalic r:id="rId53"/>
    </p:embeddedFont>
    <p:embeddedFont>
      <p:font typeface="Open Sans" panose="020B0606030504020204" pitchFamily="34" charset="0"/>
      <p:regular r:id="rId54"/>
      <p:bold r:id="rId55"/>
      <p:italic r:id="rId56"/>
      <p:boldItalic r:id="rId57"/>
    </p:embeddedFont>
    <p:embeddedFont>
      <p:font typeface="Roboto" panose="02000000000000000000" pitchFamily="2"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2" roundtripDataSignature="AMtx7mjw4i2rJsS6xZ6IUvZBqb6eE4aug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3673"/>
  </p:normalViewPr>
  <p:slideViewPr>
    <p:cSldViewPr snapToGrid="0">
      <p:cViewPr>
        <p:scale>
          <a:sx n="50" d="100"/>
          <a:sy n="50" d="100"/>
        </p:scale>
        <p:origin x="858" y="6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2.fntdata"/><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1727"/>
          </a:xfrm>
          <a:prstGeom prst="rect">
            <a:avLst/>
          </a:prstGeom>
          <a:noFill/>
          <a:ln>
            <a:noFill/>
          </a:ln>
        </p:spPr>
        <p:txBody>
          <a:bodyPr spcFirstLastPara="1" wrap="square" lIns="96650" tIns="48325" rIns="96650" bIns="4832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5"/>
            <a:ext cx="3169920" cy="481726"/>
          </a:xfrm>
          <a:prstGeom prst="rect">
            <a:avLst/>
          </a:prstGeom>
          <a:noFill/>
          <a:ln>
            <a:noFill/>
          </a:ln>
        </p:spPr>
        <p:txBody>
          <a:bodyPr spcFirstLastPara="1" wrap="square" lIns="96650" tIns="48325" rIns="96650" bIns="4832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5"/>
            <a:ext cx="3169920" cy="481726"/>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de.nlm.nih.gov/home"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datacurationnetwork.org/"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sharing.nih.gov/data-management-and-sharing-policy"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dmptool.or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sharing.nih.gov/data-management-and-sharing-policy/sharing-scientific-data/selecting-a-data-repository"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choosealicense.com/"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sharing.nih.gov/data-management-and-sharing-policy/sharing-scientific-data/repositories-for-sharing-scientific-data"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blog.dmptool.or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atamanagement.hms.harvard.edu/"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o-fair.org/fair-principl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grants.nih.gov/grants/guide/notice-files/NOT-OD-21-013.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08" name="Google Shape;108;p1:notes"/>
          <p:cNvSpPr txBox="1">
            <a:spLocks noGrp="1"/>
          </p:cNvSpPr>
          <p:nvPr>
            <p:ph type="sldNum" idx="12"/>
          </p:nvPr>
        </p:nvSpPr>
        <p:spPr>
          <a:xfrm>
            <a:off x="4143587" y="9119475"/>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50fbf2531d_0_9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50fbf2531d_0_96: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So now we know why it is important to manage data, what goes into a data management plan?</a:t>
            </a:r>
            <a:endParaRPr/>
          </a:p>
        </p:txBody>
      </p:sp>
      <p:sp>
        <p:nvSpPr>
          <p:cNvPr id="196" name="Google Shape;196;g150fbf2531d_0_96: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50fbf2531d_0_11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50fbf2531d_0_114: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A data management plan is a document that describes what data you will collect or create, procedures for handling data (this also include contingencies for emergencies or disasters) and what will happen to the data after you complete your project. Writing a data management plan will help you think through these things. </a:t>
            </a:r>
            <a:endParaRPr/>
          </a:p>
        </p:txBody>
      </p:sp>
      <p:sp>
        <p:nvSpPr>
          <p:cNvPr id="202" name="Google Shape;202;g150fbf2531d_0_114: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50fbf2531d_0_12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150fbf2531d_0_12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Researchers may leave or be brought on to the project. University policies may change. You may find a better way of doing things. Your data plan isn’t stagnant. It’s a living document that can and should be updated as you go along. It’s meant to help you stay on track and organized as you go through research projects.</a:t>
            </a:r>
            <a:endParaRPr/>
          </a:p>
        </p:txBody>
      </p:sp>
      <p:sp>
        <p:nvSpPr>
          <p:cNvPr id="210" name="Google Shape;210;g150fbf2531d_0_120: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50fbf2531d_0_12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50fbf2531d_0_126: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Clr>
                <a:schemeClr val="dk1"/>
              </a:buClr>
              <a:buFont typeface="Arial"/>
              <a:buNone/>
            </a:pPr>
            <a:r>
              <a:rPr lang="en-US"/>
              <a:t>Start with what you know. Maybe you already know what kind of file or format you will be using. Maybe you already have a procedure for saving and backing up research files. Think back to the FAIR principles. Are there any easy fixes to make your data more findable, accessible, interoperable, or reusable?</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You’ll want to share the plan with your team. It’s important everyone is one same page. The data plan can help make sure everyone knows procedures and best practices are for the project. We all like to think we will remember all these small details, but that’s rarely how it works out in real life.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None/>
            </a:pPr>
            <a:r>
              <a:rPr lang="en-US"/>
              <a:t>Data plans be daunting, but again this is a living, changeable document. Start with what you know and go from there.  </a:t>
            </a:r>
            <a:endParaRPr/>
          </a:p>
        </p:txBody>
      </p:sp>
      <p:sp>
        <p:nvSpPr>
          <p:cNvPr id="217" name="Google Shape;217;g150fbf2531d_0_126: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50670d318e_0_1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g150670d318e_0_16:notes"/>
          <p:cNvSpPr txBox="1">
            <a:spLocks noGrp="1"/>
          </p:cNvSpPr>
          <p:nvPr>
            <p:ph type="body" idx="1"/>
          </p:nvPr>
        </p:nvSpPr>
        <p:spPr>
          <a:xfrm>
            <a:off x="731520" y="4560570"/>
            <a:ext cx="5852100" cy="4320600"/>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Clr>
                <a:schemeClr val="dk1"/>
              </a:buClr>
              <a:buFont typeface="Arial"/>
              <a:buNone/>
            </a:pPr>
            <a:r>
              <a:rPr lang="en-US"/>
              <a:t>Here are some basic components of a data management plan. And I will touch a little on each of these. </a:t>
            </a:r>
            <a:endParaRPr/>
          </a:p>
          <a:p>
            <a:pPr marL="0" lvl="0" indent="0" algn="l" rtl="0">
              <a:spcBef>
                <a:spcPts val="0"/>
              </a:spcBef>
              <a:spcAft>
                <a:spcPts val="0"/>
              </a:spcAft>
              <a:buClr>
                <a:schemeClr val="dk1"/>
              </a:buClr>
              <a:buFont typeface="Arial"/>
              <a:buNone/>
            </a:pPr>
            <a:r>
              <a:rPr lang="en-US" u="sng">
                <a:solidFill>
                  <a:schemeClr val="hlink"/>
                </a:solidFill>
                <a:hlinkClick r:id="rId3"/>
              </a:rPr>
              <a:t>https://cde.nlm.nih.gov/home</a:t>
            </a:r>
            <a:r>
              <a:rPr lang="en-US"/>
              <a:t>  </a:t>
            </a:r>
            <a:endParaRPr/>
          </a:p>
          <a:p>
            <a:pPr marL="0" lvl="0" indent="0" algn="l" rtl="0">
              <a:spcBef>
                <a:spcPts val="0"/>
              </a:spcBef>
              <a:spcAft>
                <a:spcPts val="0"/>
              </a:spcAft>
              <a:buClr>
                <a:schemeClr val="dk1"/>
              </a:buClr>
              <a:buFont typeface="Arial"/>
              <a:buNone/>
            </a:pPr>
            <a:r>
              <a:rPr lang="en-US" u="sng">
                <a:solidFill>
                  <a:schemeClr val="hlink"/>
                </a:solidFill>
                <a:hlinkClick r:id="rId4"/>
              </a:rPr>
              <a:t>https://datacurationnetwork.org/</a:t>
            </a:r>
            <a:r>
              <a:rPr lang="en-US"/>
              <a:t> </a:t>
            </a:r>
            <a:endParaRPr/>
          </a:p>
          <a:p>
            <a:pPr marL="0" lvl="0" indent="0" algn="l" rtl="0">
              <a:lnSpc>
                <a:spcPct val="100000"/>
              </a:lnSpc>
              <a:spcBef>
                <a:spcPts val="0"/>
              </a:spcBef>
              <a:spcAft>
                <a:spcPts val="0"/>
              </a:spcAft>
              <a:buSzPts val="1500"/>
              <a:buNone/>
            </a:pPr>
            <a:endParaRPr/>
          </a:p>
        </p:txBody>
      </p:sp>
      <p:sp>
        <p:nvSpPr>
          <p:cNvPr id="224" name="Google Shape;224;g150670d318e_0_16:notes"/>
          <p:cNvSpPr txBox="1">
            <a:spLocks noGrp="1"/>
          </p:cNvSpPr>
          <p:nvPr>
            <p:ph type="sldNum" idx="12"/>
          </p:nvPr>
        </p:nvSpPr>
        <p:spPr>
          <a:xfrm>
            <a:off x="4143587" y="9119474"/>
            <a:ext cx="3169800" cy="480000"/>
          </a:xfrm>
          <a:prstGeom prst="rect">
            <a:avLst/>
          </a:prstGeom>
          <a:noFill/>
          <a:ln>
            <a:noFill/>
          </a:ln>
        </p:spPr>
        <p:txBody>
          <a:bodyPr spcFirstLastPara="1" wrap="square" lIns="97000" tIns="48500" rIns="97000" bIns="48500" anchor="b" anchorCtr="0">
            <a:noAutofit/>
          </a:bodyPr>
          <a:lstStyle/>
          <a:p>
            <a:pPr marL="0" lvl="0" indent="0" algn="r" rtl="0">
              <a:lnSpc>
                <a:spcPct val="100000"/>
              </a:lnSpc>
              <a:spcBef>
                <a:spcPts val="0"/>
              </a:spcBef>
              <a:spcAft>
                <a:spcPts val="0"/>
              </a:spcAft>
              <a:buClr>
                <a:srgbClr val="000000"/>
              </a:buClr>
              <a:buSzPts val="15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536253dc58_0_1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536253dc58_0_14: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1200"/>
              <a:buFont typeface="Calibri"/>
              <a:buNone/>
            </a:pPr>
            <a:r>
              <a:rPr lang="en-US"/>
              <a:t>What types of data you will collect? Is this a spreadsheet, video, images? Is this going to be in an open source format? A csv or txt file rather than a Microsoft file. You also need to consider version control and procedures for cleaning data. How often do you need to have your data backed up? </a:t>
            </a:r>
            <a:endParaRPr/>
          </a:p>
          <a:p>
            <a:pPr marL="0" lvl="0" indent="0" algn="l" rtl="0">
              <a:spcBef>
                <a:spcPts val="0"/>
              </a:spcBef>
              <a:spcAft>
                <a:spcPts val="0"/>
              </a:spcAft>
              <a:buClr>
                <a:schemeClr val="dk1"/>
              </a:buClr>
              <a:buFont typeface="Arial"/>
              <a:buNone/>
            </a:pPr>
            <a:r>
              <a:rPr lang="en-US"/>
              <a:t>Some of these we don’t think about until we need them, but you can see how having a clear plan outlined ahead of time saves time and avoids confusion or mishaps.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None/>
            </a:pPr>
            <a:endParaRPr/>
          </a:p>
        </p:txBody>
      </p:sp>
      <p:sp>
        <p:nvSpPr>
          <p:cNvPr id="233" name="Google Shape;233;g1536253dc58_0_14: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536253dc58_0_2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1536253dc58_0_2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The NIH Common Data Elements Repository is a great resource for creating standardized data elements.  The Data Curation Network has resources on creating meaningful metadata to make your data more findable. You also need to look at industry or domain standards you might want to follow.</a:t>
            </a:r>
            <a:endParaRPr/>
          </a:p>
        </p:txBody>
      </p:sp>
      <p:sp>
        <p:nvSpPr>
          <p:cNvPr id="240" name="Google Shape;240;g1536253dc58_0_20: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536253dc58_0_2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1536253dc58_0_26: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Clr>
                <a:schemeClr val="dk1"/>
              </a:buClr>
              <a:buFont typeface="Arial"/>
              <a:buNone/>
            </a:pPr>
            <a:r>
              <a:rPr lang="en-US"/>
              <a:t>For policies — are there any institutional policies you need to be following? Privacy policies? Tribal or federal considerations? What about embargos or copyright considerations?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SzPts val="1200"/>
              <a:buFont typeface="Calibri"/>
              <a:buNone/>
            </a:pPr>
            <a:r>
              <a:rPr lang="en-US"/>
              <a:t>When thinking about access and sharing, libraries can really help here. Libraries can offer guidance on finding general or domain specific repositories. We can offer guidance on licensing options and data citations. </a:t>
            </a:r>
            <a:endParaRPr/>
          </a:p>
          <a:p>
            <a:pPr marL="0" lvl="0" indent="0" algn="l" rtl="0">
              <a:spcBef>
                <a:spcPts val="0"/>
              </a:spcBef>
              <a:spcAft>
                <a:spcPts val="0"/>
              </a:spcAft>
              <a:buNone/>
            </a:pPr>
            <a:endParaRPr/>
          </a:p>
        </p:txBody>
      </p:sp>
      <p:sp>
        <p:nvSpPr>
          <p:cNvPr id="247" name="Google Shape;247;g1536253dc58_0_26: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536253dc58_0_3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536253dc58_0_39: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Clr>
                <a:schemeClr val="dk1"/>
              </a:buClr>
              <a:buFont typeface="Arial"/>
              <a:buNone/>
            </a:pPr>
            <a:r>
              <a:rPr lang="en-US"/>
              <a:t>For preservation — think about how long you may need to preserve your data.  A few years? A few decades? How large are the data files? There are often limits for how much or how long data can be stored somewhere. It’s not infinite.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None/>
            </a:pPr>
            <a:r>
              <a:rPr lang="en-US"/>
              <a:t>It’s also important to decide a point of contact. If someone has questions, who should they contact?</a:t>
            </a:r>
            <a:endParaRPr/>
          </a:p>
        </p:txBody>
      </p:sp>
      <p:sp>
        <p:nvSpPr>
          <p:cNvPr id="254" name="Google Shape;254;g1536253dc58_0_39: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536253dc58_0_4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1536253dc58_0_46: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Of course this stuff isn’t free. Data management takes money too, so include those costs in your grant. Personnel, hardware, storage costs can be included in to your grant proposal too. </a:t>
            </a:r>
            <a:endParaRPr/>
          </a:p>
        </p:txBody>
      </p:sp>
      <p:sp>
        <p:nvSpPr>
          <p:cNvPr id="261" name="Google Shape;261;g1536253dc58_0_46: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50fbf2531d_0_2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50fbf2531d_0_28: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158750" lvl="0" indent="0" algn="l" rtl="0">
              <a:spcBef>
                <a:spcPts val="0"/>
              </a:spcBef>
              <a:spcAft>
                <a:spcPts val="0"/>
              </a:spcAft>
              <a:buNone/>
            </a:pPr>
            <a:r>
              <a:rPr lang="en-US"/>
              <a:t>**Update your region and states in the slide (in red) and in the text below (bold).**</a:t>
            </a:r>
            <a:endParaRPr/>
          </a:p>
          <a:p>
            <a:pPr marL="158750" lvl="0" indent="0" algn="l" rtl="0">
              <a:spcBef>
                <a:spcPts val="0"/>
              </a:spcBef>
              <a:spcAft>
                <a:spcPts val="0"/>
              </a:spcAft>
              <a:buClr>
                <a:schemeClr val="dk1"/>
              </a:buClr>
              <a:buSzPts val="1200"/>
              <a:buFont typeface="Calibri"/>
              <a:buNone/>
            </a:pPr>
            <a:r>
              <a:rPr lang="en-US"/>
              <a:t>Before we get into our class today, a word about who we are!</a:t>
            </a:r>
            <a:endParaRPr/>
          </a:p>
          <a:p>
            <a:pPr marL="158750" lvl="0" indent="0" algn="l" rtl="0">
              <a:spcBef>
                <a:spcPts val="0"/>
              </a:spcBef>
              <a:spcAft>
                <a:spcPts val="0"/>
              </a:spcAft>
              <a:buClr>
                <a:schemeClr val="dk1"/>
              </a:buClr>
              <a:buSzPts val="1200"/>
              <a:buFont typeface="Calibri"/>
              <a:buNone/>
            </a:pPr>
            <a:endParaRPr/>
          </a:p>
          <a:p>
            <a:pPr marL="158750" lvl="0" indent="0" algn="l" rtl="0">
              <a:spcBef>
                <a:spcPts val="0"/>
              </a:spcBef>
              <a:spcAft>
                <a:spcPts val="0"/>
              </a:spcAft>
              <a:buClr>
                <a:schemeClr val="dk1"/>
              </a:buClr>
              <a:buSzPts val="1200"/>
              <a:buFont typeface="Calibri"/>
              <a:buNone/>
            </a:pPr>
            <a:r>
              <a:rPr lang="en-US"/>
              <a:t>Though you may be familiar with some of these acronyms, most people are a little confused about who we are.</a:t>
            </a:r>
            <a:endParaRPr/>
          </a:p>
          <a:p>
            <a:pPr marL="0" lvl="0" indent="0" algn="l" rtl="0">
              <a:spcBef>
                <a:spcPts val="0"/>
              </a:spcBef>
              <a:spcAft>
                <a:spcPts val="0"/>
              </a:spcAft>
              <a:buClr>
                <a:schemeClr val="dk1"/>
              </a:buClr>
              <a:buFont typeface="Arial"/>
              <a:buNone/>
            </a:pPr>
            <a:endParaRPr/>
          </a:p>
          <a:p>
            <a:pPr marL="171450" lvl="0" indent="-171450" algn="l" rtl="0">
              <a:spcBef>
                <a:spcPts val="0"/>
              </a:spcBef>
              <a:spcAft>
                <a:spcPts val="0"/>
              </a:spcAft>
              <a:buClr>
                <a:schemeClr val="dk1"/>
              </a:buClr>
              <a:buSzPts val="1200"/>
              <a:buChar char="•"/>
            </a:pPr>
            <a:r>
              <a:rPr lang="en-US"/>
              <a:t>The National Institutes of Health is the nation’s leading medical research agency an the National Library of Medicine is one of their 27 institutes and offices.</a:t>
            </a:r>
            <a:endParaRPr/>
          </a:p>
          <a:p>
            <a:pPr marL="171450" lvl="0" indent="-171450" algn="l" rtl="0">
              <a:spcBef>
                <a:spcPts val="0"/>
              </a:spcBef>
              <a:spcAft>
                <a:spcPts val="0"/>
              </a:spcAft>
              <a:buClr>
                <a:schemeClr val="dk1"/>
              </a:buClr>
              <a:buSzPts val="1200"/>
              <a:buChar char="•"/>
            </a:pPr>
            <a:r>
              <a:rPr lang="en-US"/>
              <a:t>NNLM is the Network of the National Library of Medicine and is an outreach program of NLM.</a:t>
            </a:r>
            <a:r>
              <a:rPr lang="en-US" b="1"/>
              <a:t> The NNLM is made up of 7 geographic regions. We are from [Insert Your Region], which serves [Your States], and our office is located at [Your Location].</a:t>
            </a:r>
            <a:endParaRPr/>
          </a:p>
          <a:p>
            <a:pPr marL="0" lvl="0" indent="0" algn="l" rtl="0">
              <a:spcBef>
                <a:spcPts val="0"/>
              </a:spcBef>
              <a:spcAft>
                <a:spcPts val="0"/>
              </a:spcAft>
              <a:buNone/>
            </a:pPr>
            <a:endParaRPr/>
          </a:p>
        </p:txBody>
      </p:sp>
      <p:sp>
        <p:nvSpPr>
          <p:cNvPr id="115" name="Google Shape;115;g150fbf2531d_0_28: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50670d318e_0_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g150670d318e_0_7:notes"/>
          <p:cNvSpPr txBox="1">
            <a:spLocks noGrp="1"/>
          </p:cNvSpPr>
          <p:nvPr>
            <p:ph type="body" idx="1"/>
          </p:nvPr>
        </p:nvSpPr>
        <p:spPr>
          <a:xfrm>
            <a:off x="731520" y="4560570"/>
            <a:ext cx="5852100" cy="4320600"/>
          </a:xfrm>
          <a:prstGeom prst="rect">
            <a:avLst/>
          </a:prstGeom>
          <a:noFill/>
          <a:ln>
            <a:noFill/>
          </a:ln>
        </p:spPr>
        <p:txBody>
          <a:bodyPr spcFirstLastPara="1" wrap="square" lIns="97000" tIns="48500" rIns="97000" bIns="48500" anchor="t" anchorCtr="0">
            <a:noAutofit/>
          </a:bodyPr>
          <a:lstStyle/>
          <a:p>
            <a:pPr marL="0" lvl="0" indent="0" algn="l" rtl="0">
              <a:lnSpc>
                <a:spcPct val="100000"/>
              </a:lnSpc>
              <a:spcBef>
                <a:spcPts val="0"/>
              </a:spcBef>
              <a:spcAft>
                <a:spcPts val="0"/>
              </a:spcAft>
              <a:buSzPts val="1500"/>
              <a:buNone/>
            </a:pPr>
            <a:r>
              <a:rPr lang="en-US"/>
              <a:t>The updated NIH Data Management and Sharing Policy goes into effect on January 25, 2023.</a:t>
            </a:r>
            <a:endParaRPr/>
          </a:p>
          <a:p>
            <a:pPr marL="0" lvl="0" indent="0" algn="l" rtl="0">
              <a:lnSpc>
                <a:spcPct val="100000"/>
              </a:lnSpc>
              <a:spcBef>
                <a:spcPts val="0"/>
              </a:spcBef>
              <a:spcAft>
                <a:spcPts val="0"/>
              </a:spcAft>
              <a:buSzPts val="1500"/>
              <a:buNone/>
            </a:pPr>
            <a:endParaRPr/>
          </a:p>
          <a:p>
            <a:pPr marL="0" lvl="0" indent="0" algn="l" rtl="0">
              <a:lnSpc>
                <a:spcPct val="100000"/>
              </a:lnSpc>
              <a:spcBef>
                <a:spcPts val="0"/>
              </a:spcBef>
              <a:spcAft>
                <a:spcPts val="0"/>
              </a:spcAft>
              <a:buSzPts val="1500"/>
              <a:buNone/>
            </a:pPr>
            <a:r>
              <a:rPr lang="en-US" u="sng">
                <a:solidFill>
                  <a:schemeClr val="hlink"/>
                </a:solidFill>
                <a:hlinkClick r:id="rId3"/>
              </a:rPr>
              <a:t>https://sharing.nih.gov/data-management-and-sharing-policy</a:t>
            </a:r>
            <a:endParaRPr/>
          </a:p>
          <a:p>
            <a:pPr marL="0" lvl="0" indent="0" algn="l" rtl="0">
              <a:lnSpc>
                <a:spcPct val="100000"/>
              </a:lnSpc>
              <a:spcBef>
                <a:spcPts val="0"/>
              </a:spcBef>
              <a:spcAft>
                <a:spcPts val="0"/>
              </a:spcAft>
              <a:buSzPts val="1500"/>
              <a:buNone/>
            </a:pPr>
            <a:endParaRPr/>
          </a:p>
          <a:p>
            <a:pPr marL="0" lvl="0" indent="0" algn="l" rtl="0">
              <a:lnSpc>
                <a:spcPct val="100000"/>
              </a:lnSpc>
              <a:spcBef>
                <a:spcPts val="0"/>
              </a:spcBef>
              <a:spcAft>
                <a:spcPts val="0"/>
              </a:spcAft>
              <a:buSzPts val="1500"/>
              <a:buNone/>
            </a:pPr>
            <a:r>
              <a:rPr lang="en-US"/>
              <a:t>The new policy requires all grants producing data to create and adhere to a Data Management and Sharing Plan. DMPs will detail procedures for managing and sharing data, and they will be part of the review but will not be scored in the grant review process. If researchers produce data but don’t create or adhere to their plans, they will be ineligible for NIH funding.</a:t>
            </a:r>
            <a:endParaRPr/>
          </a:p>
        </p:txBody>
      </p:sp>
      <p:sp>
        <p:nvSpPr>
          <p:cNvPr id="268" name="Google Shape;268;g150670d318e_0_7:notes"/>
          <p:cNvSpPr txBox="1">
            <a:spLocks noGrp="1"/>
          </p:cNvSpPr>
          <p:nvPr>
            <p:ph type="sldNum" idx="12"/>
          </p:nvPr>
        </p:nvSpPr>
        <p:spPr>
          <a:xfrm>
            <a:off x="4143587" y="9119474"/>
            <a:ext cx="3169800" cy="480000"/>
          </a:xfrm>
          <a:prstGeom prst="rect">
            <a:avLst/>
          </a:prstGeom>
          <a:noFill/>
          <a:ln>
            <a:noFill/>
          </a:ln>
        </p:spPr>
        <p:txBody>
          <a:bodyPr spcFirstLastPara="1" wrap="square" lIns="97000" tIns="48500" rIns="97000" bIns="48500" anchor="b" anchorCtr="0">
            <a:noAutofit/>
          </a:bodyPr>
          <a:lstStyle/>
          <a:p>
            <a:pPr marL="0" lvl="0" indent="0" algn="r" rtl="0">
              <a:lnSpc>
                <a:spcPct val="100000"/>
              </a:lnSpc>
              <a:spcBef>
                <a:spcPts val="0"/>
              </a:spcBef>
              <a:spcAft>
                <a:spcPts val="0"/>
              </a:spcAft>
              <a:buSzPts val="15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536253dc58_0_5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1536253dc58_0_57: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Now, before we dive into the DMPTool demo, I would like to pause to see what questions you have.</a:t>
            </a:r>
            <a:endParaRPr/>
          </a:p>
        </p:txBody>
      </p:sp>
      <p:sp>
        <p:nvSpPr>
          <p:cNvPr id="288" name="Google Shape;288;g1536253dc58_0_57: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50670d318e_0_26:notes"/>
          <p:cNvSpPr txBox="1">
            <a:spLocks noGrp="1"/>
          </p:cNvSpPr>
          <p:nvPr>
            <p:ph type="body" idx="1"/>
          </p:nvPr>
        </p:nvSpPr>
        <p:spPr>
          <a:xfrm>
            <a:off x="731520" y="4560570"/>
            <a:ext cx="5852100" cy="4320600"/>
          </a:xfrm>
          <a:prstGeom prst="rect">
            <a:avLst/>
          </a:prstGeom>
          <a:noFill/>
          <a:ln>
            <a:noFill/>
          </a:ln>
        </p:spPr>
        <p:txBody>
          <a:bodyPr spcFirstLastPara="1" wrap="square" lIns="97000" tIns="48500" rIns="97000" bIns="48500" anchor="t" anchorCtr="0">
            <a:noAutofit/>
          </a:bodyPr>
          <a:lstStyle/>
          <a:p>
            <a:pPr marL="0" lvl="0" indent="0" algn="l" rtl="0">
              <a:lnSpc>
                <a:spcPct val="100000"/>
              </a:lnSpc>
              <a:spcBef>
                <a:spcPts val="0"/>
              </a:spcBef>
              <a:spcAft>
                <a:spcPts val="0"/>
              </a:spcAft>
              <a:buSzPts val="1500"/>
              <a:buNone/>
            </a:pPr>
            <a:r>
              <a:rPr lang="en-US"/>
              <a:t>Here is some background and context for the DMPTool.</a:t>
            </a:r>
            <a:endParaRPr/>
          </a:p>
        </p:txBody>
      </p:sp>
      <p:sp>
        <p:nvSpPr>
          <p:cNvPr id="293" name="Google Shape;293;g150670d318e_0_2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536253dc58_0_6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1536253dc58_0_62: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Clr>
                <a:schemeClr val="dk1"/>
              </a:buClr>
              <a:buFont typeface="Arial"/>
              <a:buNone/>
            </a:pPr>
            <a:r>
              <a:rPr lang="en-US" dirty="0" err="1"/>
              <a:t>DMPTool</a:t>
            </a:r>
            <a:r>
              <a:rPr lang="en-US" dirty="0"/>
              <a:t> is a free resource that helps researchers create data management plans. I’ll show you how to create a practice plan. You are welcome to follow along at dmptool.org.</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r>
              <a:rPr lang="en-US" u="sng" dirty="0">
                <a:solidFill>
                  <a:schemeClr val="hlink"/>
                </a:solidFill>
                <a:hlinkClick r:id="rId3"/>
              </a:rPr>
              <a:t>https://dmptool.org/</a:t>
            </a:r>
            <a:r>
              <a:rPr lang="en-US" dirty="0"/>
              <a:t>  </a:t>
            </a:r>
            <a:endParaRPr dirty="0"/>
          </a:p>
          <a:p>
            <a:pPr marL="0" lvl="0" indent="0" algn="l" rtl="0">
              <a:spcBef>
                <a:spcPts val="0"/>
              </a:spcBef>
              <a:spcAft>
                <a:spcPts val="0"/>
              </a:spcAft>
              <a:buNone/>
            </a:pPr>
            <a:endParaRPr dirty="0"/>
          </a:p>
        </p:txBody>
      </p:sp>
      <p:sp>
        <p:nvSpPr>
          <p:cNvPr id="303" name="Google Shape;303;g1536253dc58_0_62: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536253dc58_0_7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1536253dc58_0_78: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Clr>
                <a:schemeClr val="dk1"/>
              </a:buClr>
              <a:buFont typeface="Arial"/>
              <a:buNone/>
            </a:pPr>
            <a:r>
              <a:rPr lang="en-US"/>
              <a:t>Before we get started I want to point out some of the resources and helpful tools that the DMPTool has available.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The funder requirements has details about funder mandates and links to their website and several templates to help you get started.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Public plans have example data management plans from other researchers.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None/>
            </a:pPr>
            <a:r>
              <a:rPr lang="en-US"/>
              <a:t>Under Help you can find resources for researchers, administration, data management guidance. </a:t>
            </a:r>
            <a:endParaRPr/>
          </a:p>
        </p:txBody>
      </p:sp>
      <p:sp>
        <p:nvSpPr>
          <p:cNvPr id="309" name="Google Shape;309;g1536253dc58_0_78: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536253dc58_1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536253dc58_1_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To get started, you’ll want to sign in or sign up for a new account.  If you’re creating an account, type in you institution’s name. If your institution isn’t affiliated, don’t worry. You can still set up a free account and create data management plans.</a:t>
            </a:r>
            <a:endParaRPr/>
          </a:p>
        </p:txBody>
      </p:sp>
      <p:sp>
        <p:nvSpPr>
          <p:cNvPr id="317" name="Google Shape;317;g1536253dc58_1_0: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536253dc58_1_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536253dc58_1_1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Clr>
                <a:schemeClr val="dk1"/>
              </a:buClr>
              <a:buFont typeface="Arial"/>
              <a:buNone/>
            </a:pPr>
            <a:r>
              <a:rPr lang="en-US" dirty="0"/>
              <a:t>Once your profile is set up, you can get started on your dashboard and create a data management plan.  If your institution is affiliated, you  might be able to see plans shared by other researchers at your organization. These might be worth looking through to get some ideas and help you shape your plan. </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None/>
            </a:pPr>
            <a:r>
              <a:rPr lang="en-US" dirty="0"/>
              <a:t>On the left hand side of the page, we are going click to Create Plan.</a:t>
            </a:r>
            <a:endParaRPr dirty="0"/>
          </a:p>
        </p:txBody>
      </p:sp>
      <p:sp>
        <p:nvSpPr>
          <p:cNvPr id="326" name="Google Shape;326;g1536253dc58_1_10: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536253dc58_1_2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536253dc58_1_2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Clr>
                <a:schemeClr val="dk1"/>
              </a:buClr>
              <a:buFont typeface="Arial"/>
              <a:buNone/>
            </a:pPr>
            <a:r>
              <a:rPr lang="en-US" dirty="0"/>
              <a:t>To create a practice plan, select the small box on the right. Then fill out the rest. If you are just doing a practice run, you can title it Test or Practice. </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None/>
            </a:pPr>
            <a:r>
              <a:rPr lang="en-US" dirty="0"/>
              <a:t>Today we are using a an NIH grant as an example. For the primary funding organization I selected National Institute of Health. They have a couple templates to choose from, but I picked NIH-GEN DMSP which will guide me through the NIH data sharing requirements going into effect in 2023.</a:t>
            </a:r>
            <a:endParaRPr dirty="0"/>
          </a:p>
        </p:txBody>
      </p:sp>
      <p:sp>
        <p:nvSpPr>
          <p:cNvPr id="333" name="Google Shape;333;g1536253dc58_1_20: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536253dc58_1_2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1536253dc58_1_29: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Clr>
                <a:schemeClr val="dk1"/>
              </a:buClr>
              <a:buFont typeface="Arial"/>
              <a:buNone/>
            </a:pPr>
            <a:r>
              <a:rPr lang="en-US" dirty="0"/>
              <a:t>The next page has you add any collaborators. You can add people from other institutions if you like. You can also control their level of permissions, whether they are a project administrator, investigator, or data manager.</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None/>
            </a:pPr>
            <a:r>
              <a:rPr lang="en-US" dirty="0"/>
              <a:t>Some institutions have the option of requesting feedback from a designated person, such as a research or data librarian.  Even if that’s not an option, you can always send a copy of your plan to them to ask for feedback from a mentor or expert on campus. </a:t>
            </a:r>
            <a:endParaRPr dirty="0"/>
          </a:p>
        </p:txBody>
      </p:sp>
      <p:sp>
        <p:nvSpPr>
          <p:cNvPr id="341" name="Google Shape;341;g1536253dc58_1_29: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536253dc58_1_3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1536253dc58_1_39: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dirty="0"/>
              <a:t>Now it gets into the heart of things. The Write Plan section is where you’ll begin writing your actual data management plan. This part is the longest, but don’t get discouraged, </a:t>
            </a:r>
            <a:r>
              <a:rPr lang="en-US" dirty="0" err="1"/>
              <a:t>DMPTool</a:t>
            </a:r>
            <a:r>
              <a:rPr lang="en-US" dirty="0"/>
              <a:t> provides guidance along the way. Questions are broken into separate sections helping researchers consider everything from how the data will be accessed, what software or code will be used, if there are any restrictions on the use or sharing of the data, and what financial support they may need to do any of those things. </a:t>
            </a:r>
            <a:endParaRPr dirty="0"/>
          </a:p>
        </p:txBody>
      </p:sp>
      <p:sp>
        <p:nvSpPr>
          <p:cNvPr id="349" name="Google Shape;349;g1536253dc58_1_39: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50fbf2531d_0_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50fbf2531d_0_8: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Clr>
                <a:schemeClr val="dk1"/>
              </a:buClr>
              <a:buFont typeface="Arial"/>
              <a:buNone/>
            </a:pPr>
            <a:r>
              <a:rPr lang="en-US"/>
              <a:t>Today we will be going over the following objectives.</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Why is data management important?</a:t>
            </a:r>
            <a:endParaRPr/>
          </a:p>
          <a:p>
            <a:pPr marL="0" lvl="0" indent="0" algn="l" rtl="0">
              <a:spcBef>
                <a:spcPts val="0"/>
              </a:spcBef>
              <a:spcAft>
                <a:spcPts val="0"/>
              </a:spcAft>
              <a:buClr>
                <a:schemeClr val="dk1"/>
              </a:buClr>
              <a:buFont typeface="Arial"/>
              <a:buNone/>
            </a:pPr>
            <a:r>
              <a:rPr lang="en-US"/>
              <a:t>What is a data management plan exactly?</a:t>
            </a:r>
            <a:endParaRPr/>
          </a:p>
          <a:p>
            <a:pPr marL="0" lvl="0" indent="0" algn="l" rtl="0">
              <a:spcBef>
                <a:spcPts val="0"/>
              </a:spcBef>
              <a:spcAft>
                <a:spcPts val="0"/>
              </a:spcAft>
              <a:buClr>
                <a:schemeClr val="dk1"/>
              </a:buClr>
              <a:buFont typeface="Arial"/>
              <a:buNone/>
            </a:pPr>
            <a:r>
              <a:rPr lang="en-US"/>
              <a:t>And we will finish with information on The DMPTool and do a walkthrough of creating an account and create a practice plan.</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None/>
            </a:pPr>
            <a:r>
              <a:rPr lang="en-US"/>
              <a:t>Today’s content is meant to be an introduction to the topic.</a:t>
            </a:r>
            <a:endParaRPr/>
          </a:p>
        </p:txBody>
      </p:sp>
      <p:sp>
        <p:nvSpPr>
          <p:cNvPr id="140" name="Google Shape;140;g150fbf2531d_0_8: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536253dc58_1_4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536253dc58_1_47: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dirty="0"/>
              <a:t>Under the “Write Plan” section, you have an opportunity to leave comments for grant collaborators.</a:t>
            </a:r>
            <a:endParaRPr dirty="0"/>
          </a:p>
        </p:txBody>
      </p:sp>
      <p:sp>
        <p:nvSpPr>
          <p:cNvPr id="355" name="Google Shape;355;g1536253dc58_1_47: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536253dc58_1_5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1536253dc58_1_54: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dirty="0"/>
              <a:t>Each question will have some guidance along the left. There is guidance from both NIH and </a:t>
            </a:r>
            <a:r>
              <a:rPr lang="en-US" dirty="0" err="1"/>
              <a:t>DMPTool</a:t>
            </a:r>
            <a:r>
              <a:rPr lang="en-US" dirty="0"/>
              <a:t> to help answer these questions. It can’t really tell you what to do, but it can tell you what your options are and what factors to consider. So for the question “Briefly describe the scientific data to be managed, preserved, and shared,” the guidance tells you to note things like file formats and why you choose that format. </a:t>
            </a:r>
            <a:endParaRPr dirty="0"/>
          </a:p>
        </p:txBody>
      </p:sp>
      <p:sp>
        <p:nvSpPr>
          <p:cNvPr id="362" name="Google Shape;362;g1536253dc58_1_54: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1536253dc58_1_6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1536253dc58_1_63: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Clr>
                <a:schemeClr val="dk1"/>
              </a:buClr>
              <a:buFont typeface="Arial"/>
              <a:buNone/>
            </a:pPr>
            <a:r>
              <a:rPr lang="en-US" dirty="0"/>
              <a:t>The Write Plan section is where you’ll begin writing your actual data management plan.  Each box will have some guidance along the left. Earlier, when we looked at options to Select Guidance. Right now I have guidance from both NIH and </a:t>
            </a:r>
            <a:r>
              <a:rPr lang="en-US" dirty="0" err="1"/>
              <a:t>DMPTool</a:t>
            </a:r>
            <a:r>
              <a:rPr lang="en-US" dirty="0"/>
              <a:t> turned on to help me answer these questions.  You can go back and select your institution or others and see what their guidance is for each section. It can’t really tell you what to do, but it can tell you your options are and what factors to consider.</a:t>
            </a:r>
            <a:endParaRPr dirty="0"/>
          </a:p>
          <a:p>
            <a:pPr marL="0" lvl="0" indent="0" algn="l" rtl="0">
              <a:spcBef>
                <a:spcPts val="0"/>
              </a:spcBef>
              <a:spcAft>
                <a:spcPts val="0"/>
              </a:spcAft>
              <a:buNone/>
            </a:pPr>
            <a:endParaRPr dirty="0"/>
          </a:p>
        </p:txBody>
      </p:sp>
      <p:sp>
        <p:nvSpPr>
          <p:cNvPr id="370" name="Google Shape;370;g1536253dc58_1_63: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536253dc58_1_7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536253dc58_1_73: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dirty="0"/>
              <a:t>To give you another example. This section asks what standards will be applied. Follow the guidance along the side to make sure you are outlining the necessary information. Here is where you would put information about metadata standards and common data elements you might be using. </a:t>
            </a:r>
            <a:endParaRPr dirty="0"/>
          </a:p>
        </p:txBody>
      </p:sp>
      <p:sp>
        <p:nvSpPr>
          <p:cNvPr id="378" name="Google Shape;378;g1536253dc58_1_73: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536253dc58_1_8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1536253dc58_1_88: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Clr>
                <a:schemeClr val="dk1"/>
              </a:buClr>
              <a:buFont typeface="Arial"/>
              <a:buNone/>
            </a:pPr>
            <a:r>
              <a:rPr lang="en-US" dirty="0"/>
              <a:t>Now to add Research Outputs. What will be the sort of end product of this research? Is it private health information? Notate the repositories data will be shared too and under what license. </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r>
              <a:rPr lang="en-US" dirty="0"/>
              <a:t>NIH has a great site on data sharing. There is a list of repositories and tips for how to select the best one for your data.</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r>
              <a:rPr lang="en-US" u="sng" dirty="0">
                <a:solidFill>
                  <a:schemeClr val="hlink"/>
                </a:solidFill>
                <a:hlinkClick r:id="rId3"/>
              </a:rPr>
              <a:t>https://sharing.nih.gov/data-management-and-sharing-policy/sharing-scientific-data/selecting-a-data-repository</a:t>
            </a:r>
            <a:r>
              <a:rPr lang="en-US" dirty="0"/>
              <a:t> </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r>
              <a:rPr lang="en-US" u="sng" dirty="0">
                <a:solidFill>
                  <a:schemeClr val="hlink"/>
                </a:solidFill>
                <a:hlinkClick r:id="rId4"/>
              </a:rPr>
              <a:t>https://choosealicense.com/</a:t>
            </a:r>
            <a:r>
              <a:rPr lang="en-US" dirty="0"/>
              <a:t> </a:t>
            </a:r>
            <a:endParaRPr dirty="0"/>
          </a:p>
          <a:p>
            <a:pPr marL="0" lvl="0" indent="0" algn="l" rtl="0">
              <a:spcBef>
                <a:spcPts val="0"/>
              </a:spcBef>
              <a:spcAft>
                <a:spcPts val="0"/>
              </a:spcAft>
              <a:buNone/>
            </a:pPr>
            <a:endParaRPr dirty="0"/>
          </a:p>
        </p:txBody>
      </p:sp>
      <p:sp>
        <p:nvSpPr>
          <p:cNvPr id="385" name="Google Shape;385;g1536253dc58_1_88: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536253dc58_1_10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536253dc58_1_108: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dirty="0"/>
              <a:t>This chart is from the NIH Scientific Data Sharing website and it shows NIH-supported Scientific Data Repositories: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u="sng" dirty="0">
                <a:solidFill>
                  <a:schemeClr val="hlink"/>
                </a:solidFill>
                <a:hlinkClick r:id="rId3"/>
              </a:rPr>
              <a:t>https://sharing.nih.gov/data-management-and-sharing-policy/sharing-scientific-data/repositories-for-sharing-scientific-data</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As you can see, each entry shows who owns the repository, a description, and other factors.</a:t>
            </a:r>
            <a:endParaRPr dirty="0"/>
          </a:p>
        </p:txBody>
      </p:sp>
      <p:sp>
        <p:nvSpPr>
          <p:cNvPr id="395" name="Google Shape;395;g1536253dc58_1_108: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1536253dc58_1_11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1536253dc58_1_118: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dirty="0"/>
              <a:t>Alright! We are almost there! We have our plan written. We have shared it and gotten feedback. Now you can download a copy as a pdf, txt, html, or csv file to put with your grant application or keep for your records. We talked about a data management plan being a living document. </a:t>
            </a:r>
            <a:r>
              <a:rPr lang="en-US" dirty="0" err="1"/>
              <a:t>DMPTool</a:t>
            </a:r>
            <a:r>
              <a:rPr lang="en-US" dirty="0"/>
              <a:t> allows you to come back and edit and share this as needed. </a:t>
            </a:r>
            <a:endParaRPr dirty="0"/>
          </a:p>
        </p:txBody>
      </p:sp>
      <p:sp>
        <p:nvSpPr>
          <p:cNvPr id="401" name="Google Shape;401;g1536253dc58_1_118: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1536253dc58_1_12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1536253dc58_1_128: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Clr>
                <a:schemeClr val="dk1"/>
              </a:buClr>
              <a:buFont typeface="Arial"/>
              <a:buNone/>
            </a:pPr>
            <a:r>
              <a:rPr lang="en-US" dirty="0"/>
              <a:t>And last but not least, you can decide if you want to share your plan. Maybe you are now a data management plan wiz and want people at your institution to be able to look at your plan as an example, or maybe you would just like to share your process. You don’t have to, but the option is available. Your data management practice plan is now completed!</a:t>
            </a:r>
            <a:endParaRPr dirty="0"/>
          </a:p>
          <a:p>
            <a:pPr marL="0" lvl="0" indent="0" algn="l" rtl="0">
              <a:spcBef>
                <a:spcPts val="0"/>
              </a:spcBef>
              <a:spcAft>
                <a:spcPts val="0"/>
              </a:spcAft>
              <a:buNone/>
            </a:pPr>
            <a:endParaRPr dirty="0"/>
          </a:p>
        </p:txBody>
      </p:sp>
      <p:sp>
        <p:nvSpPr>
          <p:cNvPr id="408" name="Google Shape;408;g1536253dc58_1_128: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1536253dc58_1_13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1536253dc58_1_137: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Clr>
                <a:schemeClr val="dk1"/>
              </a:buClr>
              <a:buFont typeface="Arial"/>
              <a:buNone/>
            </a:pPr>
            <a:r>
              <a:rPr lang="en-US" dirty="0"/>
              <a:t>Here is one more resource before we wrap up. </a:t>
            </a:r>
            <a:r>
              <a:rPr lang="en-US" dirty="0" err="1"/>
              <a:t>DMPTool</a:t>
            </a:r>
            <a:r>
              <a:rPr lang="en-US" dirty="0"/>
              <a:t> has a blog that you can look through for data planning information in general.</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r>
              <a:rPr lang="en-US" u="sng" dirty="0">
                <a:solidFill>
                  <a:schemeClr val="hlink"/>
                </a:solidFill>
                <a:hlinkClick r:id="rId3"/>
              </a:rPr>
              <a:t>https://blog.dmptool.org/</a:t>
            </a:r>
            <a:r>
              <a:rPr lang="en-US" dirty="0"/>
              <a:t> </a:t>
            </a:r>
            <a:endParaRPr dirty="0"/>
          </a:p>
          <a:p>
            <a:pPr marL="0" lvl="0" indent="0" algn="l" rtl="0">
              <a:spcBef>
                <a:spcPts val="0"/>
              </a:spcBef>
              <a:spcAft>
                <a:spcPts val="0"/>
              </a:spcAft>
              <a:buNone/>
            </a:pPr>
            <a:endParaRPr dirty="0"/>
          </a:p>
        </p:txBody>
      </p:sp>
      <p:sp>
        <p:nvSpPr>
          <p:cNvPr id="415" name="Google Shape;415;g1536253dc58_1_137: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536253dc58_1_15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1536253dc58_1_151: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Clr>
                <a:schemeClr val="dk1"/>
              </a:buClr>
              <a:buFont typeface="Arial"/>
              <a:buNone/>
            </a:pPr>
            <a:r>
              <a:rPr lang="en-US"/>
              <a:t>A copy of these slides are available online. Feel free to email for a copy of them. These slides were adapted from DMPTool’s promotion tools. You can find the generic slides on DMPTool’s website.</a:t>
            </a:r>
            <a:endParaRPr/>
          </a:p>
          <a:p>
            <a:pPr marL="0" lvl="0" indent="0" algn="l" rtl="0">
              <a:spcBef>
                <a:spcPts val="0"/>
              </a:spcBef>
              <a:spcAft>
                <a:spcPts val="0"/>
              </a:spcAft>
              <a:buNone/>
            </a:pPr>
            <a:endParaRPr/>
          </a:p>
        </p:txBody>
      </p:sp>
      <p:sp>
        <p:nvSpPr>
          <p:cNvPr id="422" name="Google Shape;422;g1536253dc58_1_151: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50fbf2531d_0_9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50fbf2531d_0_91: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Let’s begin by looking at what data management is and why it’s important.</a:t>
            </a:r>
            <a:endParaRPr/>
          </a:p>
        </p:txBody>
      </p:sp>
      <p:sp>
        <p:nvSpPr>
          <p:cNvPr id="147" name="Google Shape;147;g150fbf2531d_0_91: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50fbf2531d_0_2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50fbf2531d_0_2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Clr>
                <a:schemeClr val="dk1"/>
              </a:buClr>
              <a:buFont typeface="Arial"/>
              <a:buNone/>
            </a:pPr>
            <a:r>
              <a:rPr lang="en-US"/>
              <a:t>The data lifecycle and the research lifecycle go hand in hand. Any step that involves creating, analyzing or handling the data, then data needs to be managed somehow. Data projects start with planning what data you need, how you’ll get it. Then you collect and analyze that data. This include version control, managing file names and safe, ethical collection methods. You’ll need processes for how data is archived and stored, manage back ups. Lastly you have share and reuse. You have to manage data if you want to possibly reuse it or find a say to share it. Even after a project is done, you may need to keep the data for a period of time.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u="sng">
                <a:solidFill>
                  <a:srgbClr val="0000FF"/>
                </a:solidFill>
                <a:hlinkClick r:id="rId3">
                  <a:extLst>
                    <a:ext uri="{A12FA001-AC4F-418D-AE19-62706E023703}">
                      <ahyp:hlinkClr xmlns:ahyp="http://schemas.microsoft.com/office/drawing/2018/hyperlinkcolor" val="tx"/>
                    </a:ext>
                  </a:extLst>
                </a:hlinkClick>
              </a:rPr>
              <a:t>https://datamanagement.hms.harvard.edu/</a:t>
            </a:r>
            <a:r>
              <a:rPr lang="en-US"/>
              <a:t> </a:t>
            </a:r>
            <a:endParaRPr/>
          </a:p>
        </p:txBody>
      </p:sp>
      <p:sp>
        <p:nvSpPr>
          <p:cNvPr id="153" name="Google Shape;153;g150fbf2531d_0_20: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50fbf2531d_0_6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150fbf2531d_0_62: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So why is data management important?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In short, it’s just good practice. Imagine a file cabinet with labels and an organization system, versus a lopsided stack of unlabeled papers. Which would you rather have? The larger the research project, the more people involved, the longer the project goes on, the more data you create, the more you need good data management practices. Even on smaller, short term projects, keeping well managed data can build those skills and save time and headaches in the long run. </a:t>
            </a:r>
            <a:endParaRPr/>
          </a:p>
          <a:p>
            <a:pPr marL="0" lvl="0" indent="0" algn="l" rtl="0">
              <a:spcBef>
                <a:spcPts val="0"/>
              </a:spcBef>
              <a:spcAft>
                <a:spcPts val="0"/>
              </a:spcAft>
              <a:buClr>
                <a:schemeClr val="dk1"/>
              </a:buClr>
              <a:buFont typeface="Arial"/>
              <a:buNone/>
            </a:pPr>
            <a:r>
              <a:rPr lang="en-US"/>
              <a:t>Well managed data aids in reproducibility and transparency. It’s easier for researcher to understand how a research project went and recreate it with well managed data. </a:t>
            </a:r>
            <a:endParaRPr/>
          </a:p>
          <a:p>
            <a:pPr marL="0" lvl="0" indent="0" algn="l" rtl="0">
              <a:spcBef>
                <a:spcPts val="0"/>
              </a:spcBef>
              <a:spcAft>
                <a:spcPts val="0"/>
              </a:spcAft>
              <a:buClr>
                <a:schemeClr val="dk1"/>
              </a:buClr>
              <a:buFont typeface="Arial"/>
              <a:buNone/>
            </a:pPr>
            <a:r>
              <a:rPr lang="en-US"/>
              <a:t>Data that’s well organized, labeled, and adequately stored and is easier to reuse or share with other researchers. </a:t>
            </a:r>
            <a:endParaRPr/>
          </a:p>
          <a:p>
            <a:pPr marL="0" lvl="0" indent="0" algn="l" rtl="0">
              <a:spcBef>
                <a:spcPts val="0"/>
              </a:spcBef>
              <a:spcAft>
                <a:spcPts val="0"/>
              </a:spcAft>
              <a:buNone/>
            </a:pPr>
            <a:endParaRPr/>
          </a:p>
        </p:txBody>
      </p:sp>
      <p:sp>
        <p:nvSpPr>
          <p:cNvPr id="161" name="Google Shape;161;g150fbf2531d_0_62: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50fbf2531d_0_7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50fbf2531d_0_73: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Clr>
                <a:schemeClr val="dk1"/>
              </a:buClr>
              <a:buFont typeface="Arial"/>
              <a:buNone/>
            </a:pPr>
            <a:r>
              <a:rPr lang="en-US" dirty="0"/>
              <a:t>There is no solid, one size fits all for good data management practices. It various across fields and institutions. The FAIR Principles help offer some clarity. Go FAIR states their principles “emphasize machine-actionability (i.e., the capacity of computational systems to find, access, interoperate, and reuse data with none or minimal human intervention).”</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r>
              <a:rPr lang="en-US" dirty="0"/>
              <a:t>Findable — Can others find the dataset? That includes a persistent, unique identifier, rich metadata and metadata is indexed in a searchable resource or repository somewhere. </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r>
              <a:rPr lang="en-US" dirty="0"/>
              <a:t>Accessible — Is it clear how to access the data? Contact information, authentication or authorization steps, even if the data isn’t available, is the metadata  so people know the data set exists. </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r>
              <a:rPr lang="en-US" dirty="0"/>
              <a:t>Interoperable — Can the data work with other applications or tools. Is it proprietary or open source format? </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r>
              <a:rPr lang="en-US" dirty="0"/>
              <a:t>Reusable — Is the data well described? Does it meet domain-relevant, community standards? Is the data licensed for reuse? </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r>
              <a:rPr lang="en-US" dirty="0"/>
              <a:t>Some of these are easier to address than others, but it gives you some points to consider.</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SzPts val="1200"/>
              <a:buFont typeface="Calibri"/>
              <a:buNone/>
            </a:pPr>
            <a:r>
              <a:rPr lang="en-US" u="sng" dirty="0">
                <a:solidFill>
                  <a:schemeClr val="hlink"/>
                </a:solidFill>
                <a:hlinkClick r:id="rId3"/>
              </a:rPr>
              <a:t>https://www.go-fair.org/fair-principles/</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Font typeface="Arial"/>
              <a:buNone/>
            </a:pPr>
            <a:r>
              <a:rPr lang="en-US" dirty="0"/>
              <a:t>Reference:</a:t>
            </a:r>
            <a:endParaRPr dirty="0"/>
          </a:p>
          <a:p>
            <a:pPr marL="0" lvl="0" indent="0" algn="l" rtl="0">
              <a:spcBef>
                <a:spcPts val="0"/>
              </a:spcBef>
              <a:spcAft>
                <a:spcPts val="0"/>
              </a:spcAft>
              <a:buClr>
                <a:schemeClr val="dk1"/>
              </a:buClr>
              <a:buFont typeface="Arial"/>
              <a:buNone/>
            </a:pPr>
            <a:r>
              <a:rPr lang="en-US" dirty="0"/>
              <a:t>Wilkinson, M. D. </a:t>
            </a:r>
            <a:r>
              <a:rPr lang="en-US" i="1" dirty="0"/>
              <a:t>et al.</a:t>
            </a:r>
            <a:r>
              <a:rPr lang="en-US" dirty="0"/>
              <a:t> The FAIR Guiding Principles for scientific data management and stewardship. </a:t>
            </a:r>
            <a:r>
              <a:rPr lang="en-US" i="1" dirty="0"/>
              <a:t>Sci. Data</a:t>
            </a:r>
            <a:r>
              <a:rPr lang="en-US" dirty="0"/>
              <a:t> 3:160018 </a:t>
            </a:r>
            <a:r>
              <a:rPr lang="en-US" dirty="0" err="1"/>
              <a:t>doi</a:t>
            </a:r>
            <a:r>
              <a:rPr lang="en-US" dirty="0"/>
              <a:t>: 10.1038/sdata.2016.18 (2016).</a:t>
            </a:r>
            <a:endParaRPr dirty="0"/>
          </a:p>
          <a:p>
            <a:pPr marL="0" lvl="0" indent="0" algn="l" rtl="0">
              <a:spcBef>
                <a:spcPts val="0"/>
              </a:spcBef>
              <a:spcAft>
                <a:spcPts val="0"/>
              </a:spcAft>
              <a:buNone/>
            </a:pPr>
            <a:endParaRPr dirty="0"/>
          </a:p>
        </p:txBody>
      </p:sp>
      <p:sp>
        <p:nvSpPr>
          <p:cNvPr id="169" name="Google Shape;169;g150fbf2531d_0_73: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50fbf2531d_0_7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50fbf2531d_0_79: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Clr>
                <a:schemeClr val="dk1"/>
              </a:buClr>
              <a:buFont typeface="Arial"/>
              <a:buNone/>
            </a:pPr>
            <a:r>
              <a:rPr lang="en-US"/>
              <a:t>Data management is also important because often times it’s required. In order to publish in many science research journals, you will need to also deposit and publish your data. So if publishing is a priority, it is essential to think through how you will manage your data.</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Journals like PLOS, Nature require that a paper’s supporting data is archived in an appropriate public archive, such as Dryad and Figshare. Other journals like JAMA, Blood and NEJM ask for statements on how data will be shared.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I’ll focus on the new NIH policy today, but many funders have data planning and data sharing mandates. The NIH announced a new policy for data management and sharing that goes into effect in January 2023. The new policy applies to all research funded or conducted by NIH that results in the generation of scientific data. As we do the walkthrough of the DMPTool, I’ll talk some more about what the NIH is requiring.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None/>
            </a:pPr>
            <a:r>
              <a:rPr lang="en-US" u="sng">
                <a:solidFill>
                  <a:schemeClr val="hlink"/>
                </a:solidFill>
                <a:hlinkClick r:id="rId3"/>
              </a:rPr>
              <a:t>https://grants.nih.gov/grants/guide/notice-files/NOT-OD-21-013.html</a:t>
            </a:r>
            <a:r>
              <a:rPr lang="en-US"/>
              <a:t> </a:t>
            </a:r>
            <a:endParaRPr/>
          </a:p>
        </p:txBody>
      </p:sp>
      <p:sp>
        <p:nvSpPr>
          <p:cNvPr id="176" name="Google Shape;176;g150fbf2531d_0_79: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50fbf2531d_0_8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50fbf2531d_0_85: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Clr>
                <a:schemeClr val="dk1"/>
              </a:buClr>
              <a:buFont typeface="Arial"/>
              <a:buNone/>
            </a:pPr>
            <a:r>
              <a:rPr lang="en-US"/>
              <a:t>So why prepare a DMP or data management plan? As you’ve probably guessed by now, there’s quite a bit that goes into data management. It’s an important part of research. It’s easy to get busy, or get pulled onto another project, so having a well laid-out plan avoids confusion as researchers move on or off a project. Taking some time to plan at the beginning will save time and effort of piecemealing something together halfway through.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More funders and journals require it, so it’s better to get ahead of the curve and prepare for it. And again, it’s good practice and helps with reproducibility and sharing. </a:t>
            </a:r>
            <a:endParaRPr/>
          </a:p>
          <a:p>
            <a:pPr marL="0" lvl="0" indent="0" algn="l" rtl="0">
              <a:spcBef>
                <a:spcPts val="0"/>
              </a:spcBef>
              <a:spcAft>
                <a:spcPts val="0"/>
              </a:spcAft>
              <a:buNone/>
            </a:pPr>
            <a:endParaRPr/>
          </a:p>
        </p:txBody>
      </p:sp>
      <p:sp>
        <p:nvSpPr>
          <p:cNvPr id="189" name="Google Shape;189;g150fbf2531d_0_85: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22"/>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2"/>
          <p:cNvSpPr txBox="1">
            <a:spLocks noGrp="1"/>
          </p:cNvSpPr>
          <p:nvPr>
            <p:ph type="body" idx="1"/>
          </p:nvPr>
        </p:nvSpPr>
        <p:spPr>
          <a:xfrm>
            <a:off x="1143000" y="2057400"/>
            <a:ext cx="9872871" cy="4038600"/>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
        <p:nvSpPr>
          <p:cNvPr id="20" name="Google Shape;20;p22"/>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2"/>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2"/>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
        <p:nvSpPr>
          <p:cNvPr id="23" name="Google Shape;23;p22"/>
          <p:cNvSpPr/>
          <p:nvPr/>
        </p:nvSpPr>
        <p:spPr>
          <a:xfrm>
            <a:off x="0" y="6128028"/>
            <a:ext cx="12192000" cy="726141"/>
          </a:xfrm>
          <a:prstGeom prst="rect">
            <a:avLst/>
          </a:prstGeom>
          <a:solidFill>
            <a:srgbClr val="20558A"/>
          </a:solidFill>
          <a:ln w="19050" cap="flat" cmpd="sng">
            <a:solidFill>
              <a:srgbClr val="20455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pic>
        <p:nvPicPr>
          <p:cNvPr id="24" name="Google Shape;24;p22" descr="Logo for the Network of the National Library of Medicine"/>
          <p:cNvPicPr preferRelativeResize="0"/>
          <p:nvPr/>
        </p:nvPicPr>
        <p:blipFill rotWithShape="1">
          <a:blip r:embed="rId2">
            <a:alphaModFix/>
          </a:blip>
          <a:srcRect/>
          <a:stretch/>
        </p:blipFill>
        <p:spPr>
          <a:xfrm>
            <a:off x="225939" y="6238632"/>
            <a:ext cx="3590518" cy="57607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31"/>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1"/>
          <p:cNvSpPr txBox="1">
            <a:spLocks noGrp="1"/>
          </p:cNvSpPr>
          <p:nvPr>
            <p:ph type="body" idx="1"/>
          </p:nvPr>
        </p:nvSpPr>
        <p:spPr>
          <a:xfrm rot="5400000">
            <a:off x="4060136" y="-859735"/>
            <a:ext cx="4038600" cy="9872871"/>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
        <p:nvSpPr>
          <p:cNvPr id="76" name="Google Shape;76;p31"/>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1"/>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2"/>
          <p:cNvSpPr txBox="1">
            <a:spLocks noGrp="1"/>
          </p:cNvSpPr>
          <p:nvPr>
            <p:ph type="title"/>
          </p:nvPr>
        </p:nvSpPr>
        <p:spPr>
          <a:xfrm rot="5400000">
            <a:off x="7181850" y="2305050"/>
            <a:ext cx="5410200" cy="2324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2"/>
          <p:cNvSpPr txBox="1">
            <a:spLocks noGrp="1"/>
          </p:cNvSpPr>
          <p:nvPr>
            <p:ph type="body" idx="1"/>
          </p:nvPr>
        </p:nvSpPr>
        <p:spPr>
          <a:xfrm rot="5400000">
            <a:off x="2152650" y="-247650"/>
            <a:ext cx="5410200" cy="7429500"/>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
        <p:nvSpPr>
          <p:cNvPr id="81" name="Google Shape;81;p32"/>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2"/>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1">
  <p:cSld name="Title Slide">
    <p:bg>
      <p:bgPr>
        <a:solidFill>
          <a:schemeClr val="dk2"/>
        </a:solidFill>
        <a:effectLst/>
      </p:bgPr>
    </p:bg>
    <p:spTree>
      <p:nvGrpSpPr>
        <p:cNvPr id="1" name="Shape 83"/>
        <p:cNvGrpSpPr/>
        <p:nvPr/>
      </p:nvGrpSpPr>
      <p:grpSpPr>
        <a:xfrm>
          <a:off x="0" y="0"/>
          <a:ext cx="0" cy="0"/>
          <a:chOff x="0" y="0"/>
          <a:chExt cx="0" cy="0"/>
        </a:xfrm>
      </p:grpSpPr>
      <p:sp>
        <p:nvSpPr>
          <p:cNvPr id="84" name="Google Shape;84;g150670d318e_0_203"/>
          <p:cNvSpPr/>
          <p:nvPr/>
        </p:nvSpPr>
        <p:spPr>
          <a:xfrm>
            <a:off x="787905" y="315917"/>
            <a:ext cx="2013841" cy="879415"/>
          </a:xfrm>
          <a:custGeom>
            <a:avLst/>
            <a:gdLst/>
            <a:ahLst/>
            <a:cxnLst/>
            <a:rect l="l" t="t" r="r" b="b"/>
            <a:pathLst>
              <a:path w="511" h="221" extrusionOk="0">
                <a:moveTo>
                  <a:pt x="188" y="44"/>
                </a:moveTo>
                <a:cubicBezTo>
                  <a:pt x="188" y="44"/>
                  <a:pt x="187" y="44"/>
                  <a:pt x="186" y="43"/>
                </a:cubicBezTo>
                <a:cubicBezTo>
                  <a:pt x="185" y="42"/>
                  <a:pt x="179" y="36"/>
                  <a:pt x="169" y="30"/>
                </a:cubicBezTo>
                <a:cubicBezTo>
                  <a:pt x="159" y="24"/>
                  <a:pt x="137" y="13"/>
                  <a:pt x="107" y="13"/>
                </a:cubicBezTo>
                <a:cubicBezTo>
                  <a:pt x="71" y="13"/>
                  <a:pt x="47" y="27"/>
                  <a:pt x="32" y="39"/>
                </a:cubicBezTo>
                <a:cubicBezTo>
                  <a:pt x="18" y="51"/>
                  <a:pt x="11" y="65"/>
                  <a:pt x="11" y="66"/>
                </a:cubicBezTo>
                <a:cubicBezTo>
                  <a:pt x="11" y="66"/>
                  <a:pt x="11" y="66"/>
                  <a:pt x="10" y="66"/>
                </a:cubicBezTo>
                <a:cubicBezTo>
                  <a:pt x="10" y="66"/>
                  <a:pt x="10" y="66"/>
                  <a:pt x="10" y="66"/>
                </a:cubicBezTo>
                <a:cubicBezTo>
                  <a:pt x="11" y="65"/>
                  <a:pt x="17" y="49"/>
                  <a:pt x="30" y="35"/>
                </a:cubicBezTo>
                <a:cubicBezTo>
                  <a:pt x="43" y="20"/>
                  <a:pt x="69" y="0"/>
                  <a:pt x="106" y="0"/>
                </a:cubicBezTo>
                <a:cubicBezTo>
                  <a:pt x="142" y="0"/>
                  <a:pt x="165" y="19"/>
                  <a:pt x="173" y="26"/>
                </a:cubicBezTo>
                <a:cubicBezTo>
                  <a:pt x="180" y="33"/>
                  <a:pt x="186" y="41"/>
                  <a:pt x="187" y="42"/>
                </a:cubicBezTo>
                <a:cubicBezTo>
                  <a:pt x="188" y="43"/>
                  <a:pt x="188" y="44"/>
                  <a:pt x="188" y="44"/>
                </a:cubicBezTo>
                <a:cubicBezTo>
                  <a:pt x="188" y="44"/>
                  <a:pt x="188" y="44"/>
                  <a:pt x="188" y="44"/>
                </a:cubicBezTo>
                <a:cubicBezTo>
                  <a:pt x="188" y="44"/>
                  <a:pt x="188" y="44"/>
                  <a:pt x="188" y="44"/>
                </a:cubicBezTo>
                <a:close/>
                <a:moveTo>
                  <a:pt x="1" y="101"/>
                </a:moveTo>
                <a:cubicBezTo>
                  <a:pt x="1" y="101"/>
                  <a:pt x="1" y="101"/>
                  <a:pt x="1" y="102"/>
                </a:cubicBezTo>
                <a:cubicBezTo>
                  <a:pt x="1" y="103"/>
                  <a:pt x="0" y="117"/>
                  <a:pt x="3" y="134"/>
                </a:cubicBezTo>
                <a:cubicBezTo>
                  <a:pt x="8" y="157"/>
                  <a:pt x="22" y="186"/>
                  <a:pt x="54" y="203"/>
                </a:cubicBezTo>
                <a:cubicBezTo>
                  <a:pt x="87" y="221"/>
                  <a:pt x="120" y="216"/>
                  <a:pt x="139" y="208"/>
                </a:cubicBezTo>
                <a:cubicBezTo>
                  <a:pt x="153" y="202"/>
                  <a:pt x="157" y="198"/>
                  <a:pt x="159" y="196"/>
                </a:cubicBezTo>
                <a:cubicBezTo>
                  <a:pt x="160" y="196"/>
                  <a:pt x="161" y="195"/>
                  <a:pt x="161" y="195"/>
                </a:cubicBezTo>
                <a:cubicBezTo>
                  <a:pt x="162" y="194"/>
                  <a:pt x="162" y="194"/>
                  <a:pt x="162" y="194"/>
                </a:cubicBezTo>
                <a:cubicBezTo>
                  <a:pt x="162" y="194"/>
                  <a:pt x="162" y="194"/>
                  <a:pt x="162" y="194"/>
                </a:cubicBezTo>
                <a:cubicBezTo>
                  <a:pt x="162" y="194"/>
                  <a:pt x="162" y="194"/>
                  <a:pt x="161" y="194"/>
                </a:cubicBezTo>
                <a:cubicBezTo>
                  <a:pt x="160" y="195"/>
                  <a:pt x="146" y="201"/>
                  <a:pt x="129" y="203"/>
                </a:cubicBezTo>
                <a:cubicBezTo>
                  <a:pt x="111" y="205"/>
                  <a:pt x="87" y="204"/>
                  <a:pt x="62" y="191"/>
                </a:cubicBezTo>
                <a:cubicBezTo>
                  <a:pt x="36" y="178"/>
                  <a:pt x="19" y="158"/>
                  <a:pt x="10" y="139"/>
                </a:cubicBezTo>
                <a:cubicBezTo>
                  <a:pt x="1" y="120"/>
                  <a:pt x="2" y="103"/>
                  <a:pt x="2" y="102"/>
                </a:cubicBezTo>
                <a:cubicBezTo>
                  <a:pt x="2" y="101"/>
                  <a:pt x="2" y="101"/>
                  <a:pt x="2" y="101"/>
                </a:cubicBezTo>
                <a:cubicBezTo>
                  <a:pt x="2" y="101"/>
                  <a:pt x="2" y="101"/>
                  <a:pt x="2" y="101"/>
                </a:cubicBezTo>
                <a:cubicBezTo>
                  <a:pt x="2" y="101"/>
                  <a:pt x="1" y="101"/>
                  <a:pt x="1" y="101"/>
                </a:cubicBezTo>
                <a:close/>
                <a:moveTo>
                  <a:pt x="108" y="133"/>
                </a:moveTo>
                <a:cubicBezTo>
                  <a:pt x="108" y="108"/>
                  <a:pt x="108" y="108"/>
                  <a:pt x="108" y="108"/>
                </a:cubicBezTo>
                <a:cubicBezTo>
                  <a:pt x="91" y="70"/>
                  <a:pt x="91" y="70"/>
                  <a:pt x="91" y="70"/>
                </a:cubicBezTo>
                <a:cubicBezTo>
                  <a:pt x="105" y="70"/>
                  <a:pt x="105" y="70"/>
                  <a:pt x="105" y="70"/>
                </a:cubicBezTo>
                <a:cubicBezTo>
                  <a:pt x="116" y="95"/>
                  <a:pt x="116" y="95"/>
                  <a:pt x="116" y="95"/>
                </a:cubicBezTo>
                <a:cubicBezTo>
                  <a:pt x="127" y="70"/>
                  <a:pt x="127" y="70"/>
                  <a:pt x="127" y="70"/>
                </a:cubicBezTo>
                <a:cubicBezTo>
                  <a:pt x="140" y="70"/>
                  <a:pt x="140" y="70"/>
                  <a:pt x="140" y="70"/>
                </a:cubicBezTo>
                <a:cubicBezTo>
                  <a:pt x="123" y="108"/>
                  <a:pt x="123" y="108"/>
                  <a:pt x="123" y="108"/>
                </a:cubicBezTo>
                <a:cubicBezTo>
                  <a:pt x="123" y="133"/>
                  <a:pt x="123" y="133"/>
                  <a:pt x="123" y="133"/>
                </a:cubicBezTo>
                <a:lnTo>
                  <a:pt x="108" y="133"/>
                </a:lnTo>
                <a:close/>
                <a:moveTo>
                  <a:pt x="241" y="133"/>
                </a:moveTo>
                <a:cubicBezTo>
                  <a:pt x="208" y="133"/>
                  <a:pt x="208" y="133"/>
                  <a:pt x="208" y="133"/>
                </a:cubicBezTo>
                <a:cubicBezTo>
                  <a:pt x="208" y="70"/>
                  <a:pt x="208" y="70"/>
                  <a:pt x="208" y="70"/>
                </a:cubicBezTo>
                <a:cubicBezTo>
                  <a:pt x="222" y="70"/>
                  <a:pt x="222" y="70"/>
                  <a:pt x="222" y="70"/>
                </a:cubicBezTo>
                <a:cubicBezTo>
                  <a:pt x="222" y="121"/>
                  <a:pt x="222" y="121"/>
                  <a:pt x="222" y="121"/>
                </a:cubicBezTo>
                <a:cubicBezTo>
                  <a:pt x="241" y="121"/>
                  <a:pt x="241" y="121"/>
                  <a:pt x="241" y="121"/>
                </a:cubicBezTo>
                <a:lnTo>
                  <a:pt x="241" y="133"/>
                </a:lnTo>
                <a:close/>
                <a:moveTo>
                  <a:pt x="73" y="70"/>
                </a:moveTo>
                <a:cubicBezTo>
                  <a:pt x="86" y="70"/>
                  <a:pt x="86" y="70"/>
                  <a:pt x="86" y="70"/>
                </a:cubicBezTo>
                <a:cubicBezTo>
                  <a:pt x="86" y="133"/>
                  <a:pt x="86" y="133"/>
                  <a:pt x="86" y="133"/>
                </a:cubicBezTo>
                <a:cubicBezTo>
                  <a:pt x="73" y="133"/>
                  <a:pt x="73" y="133"/>
                  <a:pt x="73" y="133"/>
                </a:cubicBezTo>
                <a:cubicBezTo>
                  <a:pt x="73" y="133"/>
                  <a:pt x="73" y="133"/>
                  <a:pt x="73" y="133"/>
                </a:cubicBezTo>
                <a:cubicBezTo>
                  <a:pt x="73" y="131"/>
                  <a:pt x="57" y="104"/>
                  <a:pt x="53" y="96"/>
                </a:cubicBezTo>
                <a:cubicBezTo>
                  <a:pt x="53" y="133"/>
                  <a:pt x="53" y="133"/>
                  <a:pt x="53" y="133"/>
                </a:cubicBezTo>
                <a:cubicBezTo>
                  <a:pt x="40" y="133"/>
                  <a:pt x="40" y="133"/>
                  <a:pt x="40" y="133"/>
                </a:cubicBezTo>
                <a:cubicBezTo>
                  <a:pt x="40" y="70"/>
                  <a:pt x="40" y="70"/>
                  <a:pt x="40" y="70"/>
                </a:cubicBezTo>
                <a:cubicBezTo>
                  <a:pt x="54" y="70"/>
                  <a:pt x="54" y="70"/>
                  <a:pt x="54" y="70"/>
                </a:cubicBezTo>
                <a:cubicBezTo>
                  <a:pt x="54" y="70"/>
                  <a:pt x="54" y="70"/>
                  <a:pt x="54" y="70"/>
                </a:cubicBezTo>
                <a:cubicBezTo>
                  <a:pt x="55" y="71"/>
                  <a:pt x="69" y="97"/>
                  <a:pt x="73" y="106"/>
                </a:cubicBezTo>
                <a:lnTo>
                  <a:pt x="73" y="70"/>
                </a:lnTo>
                <a:close/>
                <a:moveTo>
                  <a:pt x="166" y="134"/>
                </a:moveTo>
                <a:cubicBezTo>
                  <a:pt x="152" y="134"/>
                  <a:pt x="144" y="126"/>
                  <a:pt x="144" y="111"/>
                </a:cubicBezTo>
                <a:cubicBezTo>
                  <a:pt x="144" y="70"/>
                  <a:pt x="144" y="70"/>
                  <a:pt x="144" y="70"/>
                </a:cubicBezTo>
                <a:cubicBezTo>
                  <a:pt x="158" y="70"/>
                  <a:pt x="158" y="70"/>
                  <a:pt x="158" y="70"/>
                </a:cubicBezTo>
                <a:cubicBezTo>
                  <a:pt x="158" y="110"/>
                  <a:pt x="158" y="110"/>
                  <a:pt x="158" y="110"/>
                </a:cubicBezTo>
                <a:cubicBezTo>
                  <a:pt x="158" y="119"/>
                  <a:pt x="161" y="122"/>
                  <a:pt x="167" y="122"/>
                </a:cubicBezTo>
                <a:cubicBezTo>
                  <a:pt x="172" y="122"/>
                  <a:pt x="175" y="118"/>
                  <a:pt x="175" y="110"/>
                </a:cubicBezTo>
                <a:cubicBezTo>
                  <a:pt x="175" y="70"/>
                  <a:pt x="175" y="70"/>
                  <a:pt x="175" y="70"/>
                </a:cubicBezTo>
                <a:cubicBezTo>
                  <a:pt x="188" y="70"/>
                  <a:pt x="188" y="70"/>
                  <a:pt x="188" y="70"/>
                </a:cubicBezTo>
                <a:cubicBezTo>
                  <a:pt x="188" y="111"/>
                  <a:pt x="188" y="111"/>
                  <a:pt x="188" y="111"/>
                </a:cubicBezTo>
                <a:cubicBezTo>
                  <a:pt x="188" y="126"/>
                  <a:pt x="181" y="134"/>
                  <a:pt x="166" y="134"/>
                </a:cubicBezTo>
                <a:close/>
                <a:moveTo>
                  <a:pt x="259" y="199"/>
                </a:moveTo>
                <a:cubicBezTo>
                  <a:pt x="267" y="206"/>
                  <a:pt x="267" y="206"/>
                  <a:pt x="267" y="206"/>
                </a:cubicBezTo>
                <a:cubicBezTo>
                  <a:pt x="267" y="206"/>
                  <a:pt x="267" y="206"/>
                  <a:pt x="267" y="206"/>
                </a:cubicBezTo>
                <a:cubicBezTo>
                  <a:pt x="263" y="213"/>
                  <a:pt x="257" y="216"/>
                  <a:pt x="249" y="216"/>
                </a:cubicBezTo>
                <a:cubicBezTo>
                  <a:pt x="236" y="216"/>
                  <a:pt x="229" y="207"/>
                  <a:pt x="229" y="192"/>
                </a:cubicBezTo>
                <a:cubicBezTo>
                  <a:pt x="229" y="174"/>
                  <a:pt x="239" y="168"/>
                  <a:pt x="249" y="168"/>
                </a:cubicBezTo>
                <a:cubicBezTo>
                  <a:pt x="261" y="168"/>
                  <a:pt x="267" y="177"/>
                  <a:pt x="267" y="193"/>
                </a:cubicBezTo>
                <a:cubicBezTo>
                  <a:pt x="267" y="196"/>
                  <a:pt x="267" y="196"/>
                  <a:pt x="267" y="196"/>
                </a:cubicBezTo>
                <a:cubicBezTo>
                  <a:pt x="242" y="196"/>
                  <a:pt x="242" y="196"/>
                  <a:pt x="242" y="196"/>
                </a:cubicBezTo>
                <a:cubicBezTo>
                  <a:pt x="243" y="202"/>
                  <a:pt x="245" y="205"/>
                  <a:pt x="250" y="205"/>
                </a:cubicBezTo>
                <a:cubicBezTo>
                  <a:pt x="254" y="205"/>
                  <a:pt x="257" y="202"/>
                  <a:pt x="259" y="200"/>
                </a:cubicBezTo>
                <a:lnTo>
                  <a:pt x="259" y="199"/>
                </a:lnTo>
                <a:close/>
                <a:moveTo>
                  <a:pt x="242" y="187"/>
                </a:moveTo>
                <a:cubicBezTo>
                  <a:pt x="255" y="187"/>
                  <a:pt x="255" y="187"/>
                  <a:pt x="255" y="187"/>
                </a:cubicBezTo>
                <a:cubicBezTo>
                  <a:pt x="254" y="179"/>
                  <a:pt x="250" y="179"/>
                  <a:pt x="249" y="179"/>
                </a:cubicBezTo>
                <a:cubicBezTo>
                  <a:pt x="245" y="179"/>
                  <a:pt x="243" y="182"/>
                  <a:pt x="242" y="187"/>
                </a:cubicBezTo>
                <a:close/>
                <a:moveTo>
                  <a:pt x="416" y="92"/>
                </a:moveTo>
                <a:cubicBezTo>
                  <a:pt x="420" y="96"/>
                  <a:pt x="422" y="102"/>
                  <a:pt x="422" y="110"/>
                </a:cubicBezTo>
                <a:cubicBezTo>
                  <a:pt x="422" y="128"/>
                  <a:pt x="412" y="134"/>
                  <a:pt x="402" y="134"/>
                </a:cubicBezTo>
                <a:cubicBezTo>
                  <a:pt x="392" y="134"/>
                  <a:pt x="382" y="128"/>
                  <a:pt x="382" y="110"/>
                </a:cubicBezTo>
                <a:cubicBezTo>
                  <a:pt x="382" y="102"/>
                  <a:pt x="384" y="96"/>
                  <a:pt x="388" y="92"/>
                </a:cubicBezTo>
                <a:cubicBezTo>
                  <a:pt x="392" y="88"/>
                  <a:pt x="396" y="86"/>
                  <a:pt x="402" y="86"/>
                </a:cubicBezTo>
                <a:cubicBezTo>
                  <a:pt x="408" y="86"/>
                  <a:pt x="413" y="88"/>
                  <a:pt x="416" y="92"/>
                </a:cubicBezTo>
                <a:close/>
                <a:moveTo>
                  <a:pt x="409" y="110"/>
                </a:moveTo>
                <a:cubicBezTo>
                  <a:pt x="409" y="99"/>
                  <a:pt x="405" y="97"/>
                  <a:pt x="402" y="97"/>
                </a:cubicBezTo>
                <a:cubicBezTo>
                  <a:pt x="398" y="97"/>
                  <a:pt x="396" y="101"/>
                  <a:pt x="396" y="110"/>
                </a:cubicBezTo>
                <a:cubicBezTo>
                  <a:pt x="396" y="122"/>
                  <a:pt x="399" y="123"/>
                  <a:pt x="402" y="123"/>
                </a:cubicBezTo>
                <a:cubicBezTo>
                  <a:pt x="407" y="123"/>
                  <a:pt x="409" y="119"/>
                  <a:pt x="409" y="110"/>
                </a:cubicBezTo>
                <a:close/>
                <a:moveTo>
                  <a:pt x="410" y="180"/>
                </a:moveTo>
                <a:cubicBezTo>
                  <a:pt x="410" y="215"/>
                  <a:pt x="410" y="215"/>
                  <a:pt x="410" y="215"/>
                </a:cubicBezTo>
                <a:cubicBezTo>
                  <a:pt x="397" y="215"/>
                  <a:pt x="397" y="215"/>
                  <a:pt x="397" y="215"/>
                </a:cubicBezTo>
                <a:cubicBezTo>
                  <a:pt x="397" y="184"/>
                  <a:pt x="397" y="184"/>
                  <a:pt x="397" y="184"/>
                </a:cubicBezTo>
                <a:cubicBezTo>
                  <a:pt x="397" y="180"/>
                  <a:pt x="395" y="180"/>
                  <a:pt x="393" y="180"/>
                </a:cubicBezTo>
                <a:cubicBezTo>
                  <a:pt x="391" y="180"/>
                  <a:pt x="389" y="181"/>
                  <a:pt x="386" y="183"/>
                </a:cubicBezTo>
                <a:cubicBezTo>
                  <a:pt x="386" y="215"/>
                  <a:pt x="386" y="215"/>
                  <a:pt x="386" y="215"/>
                </a:cubicBezTo>
                <a:cubicBezTo>
                  <a:pt x="373" y="215"/>
                  <a:pt x="373" y="215"/>
                  <a:pt x="373" y="215"/>
                </a:cubicBezTo>
                <a:cubicBezTo>
                  <a:pt x="373" y="152"/>
                  <a:pt x="373" y="152"/>
                  <a:pt x="373" y="152"/>
                </a:cubicBezTo>
                <a:cubicBezTo>
                  <a:pt x="386" y="150"/>
                  <a:pt x="386" y="150"/>
                  <a:pt x="386" y="150"/>
                </a:cubicBezTo>
                <a:cubicBezTo>
                  <a:pt x="386" y="174"/>
                  <a:pt x="386" y="174"/>
                  <a:pt x="386" y="174"/>
                </a:cubicBezTo>
                <a:cubicBezTo>
                  <a:pt x="389" y="171"/>
                  <a:pt x="393" y="168"/>
                  <a:pt x="399" y="168"/>
                </a:cubicBezTo>
                <a:cubicBezTo>
                  <a:pt x="406" y="168"/>
                  <a:pt x="410" y="172"/>
                  <a:pt x="410" y="180"/>
                </a:cubicBezTo>
                <a:close/>
                <a:moveTo>
                  <a:pt x="511" y="124"/>
                </a:moveTo>
                <a:cubicBezTo>
                  <a:pt x="511" y="124"/>
                  <a:pt x="511" y="124"/>
                  <a:pt x="511" y="124"/>
                </a:cubicBezTo>
                <a:cubicBezTo>
                  <a:pt x="507" y="131"/>
                  <a:pt x="501" y="134"/>
                  <a:pt x="493" y="134"/>
                </a:cubicBezTo>
                <a:cubicBezTo>
                  <a:pt x="480" y="134"/>
                  <a:pt x="473" y="125"/>
                  <a:pt x="473" y="110"/>
                </a:cubicBezTo>
                <a:cubicBezTo>
                  <a:pt x="473" y="92"/>
                  <a:pt x="484" y="86"/>
                  <a:pt x="493" y="86"/>
                </a:cubicBezTo>
                <a:cubicBezTo>
                  <a:pt x="505" y="86"/>
                  <a:pt x="511" y="95"/>
                  <a:pt x="511" y="111"/>
                </a:cubicBezTo>
                <a:cubicBezTo>
                  <a:pt x="511" y="114"/>
                  <a:pt x="511" y="114"/>
                  <a:pt x="511" y="114"/>
                </a:cubicBezTo>
                <a:cubicBezTo>
                  <a:pt x="486" y="114"/>
                  <a:pt x="486" y="114"/>
                  <a:pt x="486" y="114"/>
                </a:cubicBezTo>
                <a:cubicBezTo>
                  <a:pt x="487" y="120"/>
                  <a:pt x="489" y="123"/>
                  <a:pt x="494" y="123"/>
                </a:cubicBezTo>
                <a:cubicBezTo>
                  <a:pt x="498" y="123"/>
                  <a:pt x="501" y="120"/>
                  <a:pt x="503" y="118"/>
                </a:cubicBezTo>
                <a:cubicBezTo>
                  <a:pt x="503" y="117"/>
                  <a:pt x="503" y="117"/>
                  <a:pt x="503" y="117"/>
                </a:cubicBezTo>
                <a:lnTo>
                  <a:pt x="511" y="124"/>
                </a:lnTo>
                <a:close/>
                <a:moveTo>
                  <a:pt x="487" y="105"/>
                </a:moveTo>
                <a:cubicBezTo>
                  <a:pt x="499" y="105"/>
                  <a:pt x="499" y="105"/>
                  <a:pt x="499" y="105"/>
                </a:cubicBezTo>
                <a:cubicBezTo>
                  <a:pt x="498" y="97"/>
                  <a:pt x="494" y="97"/>
                  <a:pt x="493" y="97"/>
                </a:cubicBezTo>
                <a:cubicBezTo>
                  <a:pt x="489" y="97"/>
                  <a:pt x="487" y="100"/>
                  <a:pt x="487" y="105"/>
                </a:cubicBezTo>
                <a:close/>
                <a:moveTo>
                  <a:pt x="467" y="98"/>
                </a:moveTo>
                <a:cubicBezTo>
                  <a:pt x="467" y="133"/>
                  <a:pt x="467" y="133"/>
                  <a:pt x="467" y="133"/>
                </a:cubicBezTo>
                <a:cubicBezTo>
                  <a:pt x="453" y="133"/>
                  <a:pt x="453" y="133"/>
                  <a:pt x="453" y="133"/>
                </a:cubicBezTo>
                <a:cubicBezTo>
                  <a:pt x="453" y="102"/>
                  <a:pt x="453" y="102"/>
                  <a:pt x="453" y="102"/>
                </a:cubicBezTo>
                <a:cubicBezTo>
                  <a:pt x="453" y="98"/>
                  <a:pt x="452" y="98"/>
                  <a:pt x="450" y="98"/>
                </a:cubicBezTo>
                <a:cubicBezTo>
                  <a:pt x="448" y="98"/>
                  <a:pt x="445" y="99"/>
                  <a:pt x="443" y="102"/>
                </a:cubicBezTo>
                <a:cubicBezTo>
                  <a:pt x="443" y="133"/>
                  <a:pt x="443" y="133"/>
                  <a:pt x="443" y="133"/>
                </a:cubicBezTo>
                <a:cubicBezTo>
                  <a:pt x="429" y="133"/>
                  <a:pt x="429" y="133"/>
                  <a:pt x="429" y="133"/>
                </a:cubicBezTo>
                <a:cubicBezTo>
                  <a:pt x="429" y="87"/>
                  <a:pt x="429" y="87"/>
                  <a:pt x="429" y="87"/>
                </a:cubicBezTo>
                <a:cubicBezTo>
                  <a:pt x="443" y="87"/>
                  <a:pt x="443" y="87"/>
                  <a:pt x="443" y="87"/>
                </a:cubicBezTo>
                <a:cubicBezTo>
                  <a:pt x="443" y="92"/>
                  <a:pt x="443" y="92"/>
                  <a:pt x="443" y="92"/>
                </a:cubicBezTo>
                <a:cubicBezTo>
                  <a:pt x="445" y="89"/>
                  <a:pt x="450" y="86"/>
                  <a:pt x="455" y="86"/>
                </a:cubicBezTo>
                <a:cubicBezTo>
                  <a:pt x="463" y="86"/>
                  <a:pt x="467" y="90"/>
                  <a:pt x="467" y="98"/>
                </a:cubicBezTo>
                <a:close/>
                <a:moveTo>
                  <a:pt x="357" y="169"/>
                </a:moveTo>
                <a:cubicBezTo>
                  <a:pt x="366" y="169"/>
                  <a:pt x="366" y="169"/>
                  <a:pt x="366" y="169"/>
                </a:cubicBezTo>
                <a:cubicBezTo>
                  <a:pt x="366" y="179"/>
                  <a:pt x="366" y="179"/>
                  <a:pt x="366" y="179"/>
                </a:cubicBezTo>
                <a:cubicBezTo>
                  <a:pt x="357" y="179"/>
                  <a:pt x="357" y="179"/>
                  <a:pt x="357" y="179"/>
                </a:cubicBezTo>
                <a:cubicBezTo>
                  <a:pt x="357" y="200"/>
                  <a:pt x="357" y="200"/>
                  <a:pt x="357" y="200"/>
                </a:cubicBezTo>
                <a:cubicBezTo>
                  <a:pt x="357" y="204"/>
                  <a:pt x="358" y="205"/>
                  <a:pt x="361" y="205"/>
                </a:cubicBezTo>
                <a:cubicBezTo>
                  <a:pt x="363" y="205"/>
                  <a:pt x="364" y="205"/>
                  <a:pt x="365" y="205"/>
                </a:cubicBezTo>
                <a:cubicBezTo>
                  <a:pt x="366" y="204"/>
                  <a:pt x="366" y="204"/>
                  <a:pt x="366" y="204"/>
                </a:cubicBezTo>
                <a:cubicBezTo>
                  <a:pt x="366" y="215"/>
                  <a:pt x="366" y="215"/>
                  <a:pt x="366" y="215"/>
                </a:cubicBezTo>
                <a:cubicBezTo>
                  <a:pt x="365" y="215"/>
                  <a:pt x="365" y="215"/>
                  <a:pt x="365" y="215"/>
                </a:cubicBezTo>
                <a:cubicBezTo>
                  <a:pt x="364" y="215"/>
                  <a:pt x="360" y="215"/>
                  <a:pt x="357" y="215"/>
                </a:cubicBezTo>
                <a:cubicBezTo>
                  <a:pt x="347" y="215"/>
                  <a:pt x="343" y="212"/>
                  <a:pt x="343" y="203"/>
                </a:cubicBezTo>
                <a:cubicBezTo>
                  <a:pt x="343" y="179"/>
                  <a:pt x="343" y="179"/>
                  <a:pt x="343" y="179"/>
                </a:cubicBezTo>
                <a:cubicBezTo>
                  <a:pt x="337" y="179"/>
                  <a:pt x="337" y="179"/>
                  <a:pt x="337" y="179"/>
                </a:cubicBezTo>
                <a:cubicBezTo>
                  <a:pt x="337" y="169"/>
                  <a:pt x="337" y="169"/>
                  <a:pt x="337" y="169"/>
                </a:cubicBezTo>
                <a:cubicBezTo>
                  <a:pt x="343" y="169"/>
                  <a:pt x="343" y="169"/>
                  <a:pt x="343" y="169"/>
                </a:cubicBezTo>
                <a:cubicBezTo>
                  <a:pt x="343" y="156"/>
                  <a:pt x="343" y="156"/>
                  <a:pt x="343" y="156"/>
                </a:cubicBezTo>
                <a:cubicBezTo>
                  <a:pt x="357" y="154"/>
                  <a:pt x="357" y="154"/>
                  <a:pt x="357" y="154"/>
                </a:cubicBezTo>
                <a:lnTo>
                  <a:pt x="357" y="169"/>
                </a:lnTo>
                <a:close/>
                <a:moveTo>
                  <a:pt x="332" y="98"/>
                </a:moveTo>
                <a:cubicBezTo>
                  <a:pt x="332" y="133"/>
                  <a:pt x="332" y="133"/>
                  <a:pt x="332" y="133"/>
                </a:cubicBezTo>
                <a:cubicBezTo>
                  <a:pt x="318" y="133"/>
                  <a:pt x="318" y="133"/>
                  <a:pt x="318" y="133"/>
                </a:cubicBezTo>
                <a:cubicBezTo>
                  <a:pt x="318" y="102"/>
                  <a:pt x="318" y="102"/>
                  <a:pt x="318" y="102"/>
                </a:cubicBezTo>
                <a:cubicBezTo>
                  <a:pt x="318" y="98"/>
                  <a:pt x="316" y="98"/>
                  <a:pt x="315" y="98"/>
                </a:cubicBezTo>
                <a:cubicBezTo>
                  <a:pt x="313" y="98"/>
                  <a:pt x="310" y="99"/>
                  <a:pt x="307" y="102"/>
                </a:cubicBezTo>
                <a:cubicBezTo>
                  <a:pt x="307" y="133"/>
                  <a:pt x="307" y="133"/>
                  <a:pt x="307" y="133"/>
                </a:cubicBezTo>
                <a:cubicBezTo>
                  <a:pt x="294" y="133"/>
                  <a:pt x="294" y="133"/>
                  <a:pt x="294" y="133"/>
                </a:cubicBezTo>
                <a:cubicBezTo>
                  <a:pt x="294" y="87"/>
                  <a:pt x="294" y="87"/>
                  <a:pt x="294" y="87"/>
                </a:cubicBezTo>
                <a:cubicBezTo>
                  <a:pt x="307" y="87"/>
                  <a:pt x="307" y="87"/>
                  <a:pt x="307" y="87"/>
                </a:cubicBezTo>
                <a:cubicBezTo>
                  <a:pt x="307" y="92"/>
                  <a:pt x="307" y="92"/>
                  <a:pt x="307" y="92"/>
                </a:cubicBezTo>
                <a:cubicBezTo>
                  <a:pt x="310" y="89"/>
                  <a:pt x="315" y="86"/>
                  <a:pt x="320" y="86"/>
                </a:cubicBezTo>
                <a:cubicBezTo>
                  <a:pt x="328" y="86"/>
                  <a:pt x="332" y="90"/>
                  <a:pt x="332" y="98"/>
                </a:cubicBezTo>
                <a:close/>
                <a:moveTo>
                  <a:pt x="272" y="132"/>
                </a:moveTo>
                <a:cubicBezTo>
                  <a:pt x="272" y="131"/>
                  <a:pt x="271" y="130"/>
                  <a:pt x="271" y="128"/>
                </a:cubicBezTo>
                <a:cubicBezTo>
                  <a:pt x="268" y="132"/>
                  <a:pt x="264" y="133"/>
                  <a:pt x="259" y="133"/>
                </a:cubicBezTo>
                <a:cubicBezTo>
                  <a:pt x="251" y="133"/>
                  <a:pt x="247" y="129"/>
                  <a:pt x="247" y="121"/>
                </a:cubicBezTo>
                <a:cubicBezTo>
                  <a:pt x="247" y="112"/>
                  <a:pt x="255" y="106"/>
                  <a:pt x="271" y="103"/>
                </a:cubicBezTo>
                <a:cubicBezTo>
                  <a:pt x="271" y="102"/>
                  <a:pt x="271" y="102"/>
                  <a:pt x="271" y="102"/>
                </a:cubicBezTo>
                <a:cubicBezTo>
                  <a:pt x="271" y="98"/>
                  <a:pt x="270" y="97"/>
                  <a:pt x="267" y="97"/>
                </a:cubicBezTo>
                <a:cubicBezTo>
                  <a:pt x="263" y="97"/>
                  <a:pt x="258" y="100"/>
                  <a:pt x="256" y="102"/>
                </a:cubicBezTo>
                <a:cubicBezTo>
                  <a:pt x="255" y="102"/>
                  <a:pt x="255" y="102"/>
                  <a:pt x="255" y="102"/>
                </a:cubicBezTo>
                <a:cubicBezTo>
                  <a:pt x="249" y="94"/>
                  <a:pt x="249" y="94"/>
                  <a:pt x="249" y="94"/>
                </a:cubicBezTo>
                <a:cubicBezTo>
                  <a:pt x="249" y="93"/>
                  <a:pt x="249" y="93"/>
                  <a:pt x="249" y="93"/>
                </a:cubicBezTo>
                <a:cubicBezTo>
                  <a:pt x="255" y="89"/>
                  <a:pt x="262" y="86"/>
                  <a:pt x="270" y="86"/>
                </a:cubicBezTo>
                <a:cubicBezTo>
                  <a:pt x="280" y="86"/>
                  <a:pt x="285" y="91"/>
                  <a:pt x="285" y="102"/>
                </a:cubicBezTo>
                <a:cubicBezTo>
                  <a:pt x="285" y="121"/>
                  <a:pt x="285" y="121"/>
                  <a:pt x="285" y="121"/>
                </a:cubicBezTo>
                <a:cubicBezTo>
                  <a:pt x="285" y="127"/>
                  <a:pt x="285" y="130"/>
                  <a:pt x="286" y="132"/>
                </a:cubicBezTo>
                <a:cubicBezTo>
                  <a:pt x="286" y="133"/>
                  <a:pt x="286" y="133"/>
                  <a:pt x="286" y="133"/>
                </a:cubicBezTo>
                <a:cubicBezTo>
                  <a:pt x="272" y="133"/>
                  <a:pt x="272" y="133"/>
                  <a:pt x="272" y="133"/>
                </a:cubicBezTo>
                <a:lnTo>
                  <a:pt x="272" y="132"/>
                </a:lnTo>
                <a:close/>
                <a:moveTo>
                  <a:pt x="271" y="111"/>
                </a:moveTo>
                <a:cubicBezTo>
                  <a:pt x="262" y="113"/>
                  <a:pt x="261" y="116"/>
                  <a:pt x="261" y="119"/>
                </a:cubicBezTo>
                <a:cubicBezTo>
                  <a:pt x="261" y="121"/>
                  <a:pt x="262" y="123"/>
                  <a:pt x="264" y="123"/>
                </a:cubicBezTo>
                <a:cubicBezTo>
                  <a:pt x="267" y="123"/>
                  <a:pt x="269" y="122"/>
                  <a:pt x="271" y="120"/>
                </a:cubicBezTo>
                <a:lnTo>
                  <a:pt x="271" y="111"/>
                </a:lnTo>
                <a:close/>
                <a:moveTo>
                  <a:pt x="310" y="214"/>
                </a:moveTo>
                <a:cubicBezTo>
                  <a:pt x="311" y="215"/>
                  <a:pt x="311" y="215"/>
                  <a:pt x="311" y="215"/>
                </a:cubicBezTo>
                <a:cubicBezTo>
                  <a:pt x="297" y="215"/>
                  <a:pt x="297" y="215"/>
                  <a:pt x="297" y="215"/>
                </a:cubicBezTo>
                <a:cubicBezTo>
                  <a:pt x="297" y="214"/>
                  <a:pt x="297" y="214"/>
                  <a:pt x="297" y="214"/>
                </a:cubicBezTo>
                <a:cubicBezTo>
                  <a:pt x="296" y="213"/>
                  <a:pt x="296" y="212"/>
                  <a:pt x="296" y="210"/>
                </a:cubicBezTo>
                <a:cubicBezTo>
                  <a:pt x="293" y="214"/>
                  <a:pt x="289" y="215"/>
                  <a:pt x="283" y="215"/>
                </a:cubicBezTo>
                <a:cubicBezTo>
                  <a:pt x="276" y="215"/>
                  <a:pt x="272" y="211"/>
                  <a:pt x="272" y="203"/>
                </a:cubicBezTo>
                <a:cubicBezTo>
                  <a:pt x="272" y="194"/>
                  <a:pt x="280" y="188"/>
                  <a:pt x="296" y="185"/>
                </a:cubicBezTo>
                <a:cubicBezTo>
                  <a:pt x="296" y="183"/>
                  <a:pt x="296" y="183"/>
                  <a:pt x="296" y="183"/>
                </a:cubicBezTo>
                <a:cubicBezTo>
                  <a:pt x="296" y="180"/>
                  <a:pt x="295" y="179"/>
                  <a:pt x="292" y="179"/>
                </a:cubicBezTo>
                <a:cubicBezTo>
                  <a:pt x="287" y="179"/>
                  <a:pt x="283" y="182"/>
                  <a:pt x="280" y="184"/>
                </a:cubicBezTo>
                <a:cubicBezTo>
                  <a:pt x="280" y="184"/>
                  <a:pt x="280" y="184"/>
                  <a:pt x="280" y="184"/>
                </a:cubicBezTo>
                <a:cubicBezTo>
                  <a:pt x="273" y="176"/>
                  <a:pt x="273" y="176"/>
                  <a:pt x="273" y="176"/>
                </a:cubicBezTo>
                <a:cubicBezTo>
                  <a:pt x="274" y="175"/>
                  <a:pt x="274" y="175"/>
                  <a:pt x="274" y="175"/>
                </a:cubicBezTo>
                <a:cubicBezTo>
                  <a:pt x="279" y="171"/>
                  <a:pt x="286" y="168"/>
                  <a:pt x="294" y="168"/>
                </a:cubicBezTo>
                <a:cubicBezTo>
                  <a:pt x="305" y="168"/>
                  <a:pt x="309" y="173"/>
                  <a:pt x="309" y="183"/>
                </a:cubicBezTo>
                <a:cubicBezTo>
                  <a:pt x="309" y="203"/>
                  <a:pt x="309" y="203"/>
                  <a:pt x="309" y="203"/>
                </a:cubicBezTo>
                <a:cubicBezTo>
                  <a:pt x="309" y="209"/>
                  <a:pt x="310" y="212"/>
                  <a:pt x="310" y="214"/>
                </a:cubicBezTo>
                <a:close/>
                <a:moveTo>
                  <a:pt x="296" y="193"/>
                </a:moveTo>
                <a:cubicBezTo>
                  <a:pt x="286" y="195"/>
                  <a:pt x="285" y="198"/>
                  <a:pt x="285" y="201"/>
                </a:cubicBezTo>
                <a:cubicBezTo>
                  <a:pt x="285" y="203"/>
                  <a:pt x="286" y="205"/>
                  <a:pt x="289" y="205"/>
                </a:cubicBezTo>
                <a:cubicBezTo>
                  <a:pt x="291" y="205"/>
                  <a:pt x="294" y="204"/>
                  <a:pt x="296" y="201"/>
                </a:cubicBezTo>
                <a:lnTo>
                  <a:pt x="296" y="193"/>
                </a:lnTo>
                <a:close/>
                <a:moveTo>
                  <a:pt x="318" y="159"/>
                </a:moveTo>
                <a:cubicBezTo>
                  <a:pt x="332" y="157"/>
                  <a:pt x="332" y="157"/>
                  <a:pt x="332" y="157"/>
                </a:cubicBezTo>
                <a:cubicBezTo>
                  <a:pt x="332" y="215"/>
                  <a:pt x="332" y="215"/>
                  <a:pt x="332" y="215"/>
                </a:cubicBezTo>
                <a:cubicBezTo>
                  <a:pt x="318" y="215"/>
                  <a:pt x="318" y="215"/>
                  <a:pt x="318" y="215"/>
                </a:cubicBezTo>
                <a:lnTo>
                  <a:pt x="318" y="159"/>
                </a:lnTo>
                <a:close/>
                <a:moveTo>
                  <a:pt x="208" y="153"/>
                </a:moveTo>
                <a:cubicBezTo>
                  <a:pt x="222" y="153"/>
                  <a:pt x="222" y="153"/>
                  <a:pt x="222" y="153"/>
                </a:cubicBezTo>
                <a:cubicBezTo>
                  <a:pt x="222" y="215"/>
                  <a:pt x="222" y="215"/>
                  <a:pt x="222" y="215"/>
                </a:cubicBezTo>
                <a:cubicBezTo>
                  <a:pt x="208" y="215"/>
                  <a:pt x="208" y="215"/>
                  <a:pt x="208" y="215"/>
                </a:cubicBezTo>
                <a:cubicBezTo>
                  <a:pt x="208" y="188"/>
                  <a:pt x="208" y="188"/>
                  <a:pt x="208" y="188"/>
                </a:cubicBezTo>
                <a:cubicBezTo>
                  <a:pt x="188" y="188"/>
                  <a:pt x="188" y="188"/>
                  <a:pt x="188" y="188"/>
                </a:cubicBezTo>
                <a:cubicBezTo>
                  <a:pt x="188" y="215"/>
                  <a:pt x="188" y="215"/>
                  <a:pt x="188" y="215"/>
                </a:cubicBezTo>
                <a:cubicBezTo>
                  <a:pt x="174" y="215"/>
                  <a:pt x="174" y="215"/>
                  <a:pt x="174" y="215"/>
                </a:cubicBezTo>
                <a:cubicBezTo>
                  <a:pt x="174" y="153"/>
                  <a:pt x="174" y="153"/>
                  <a:pt x="174" y="153"/>
                </a:cubicBezTo>
                <a:cubicBezTo>
                  <a:pt x="188" y="153"/>
                  <a:pt x="188" y="153"/>
                  <a:pt x="188" y="153"/>
                </a:cubicBezTo>
                <a:cubicBezTo>
                  <a:pt x="188" y="176"/>
                  <a:pt x="188" y="176"/>
                  <a:pt x="188" y="176"/>
                </a:cubicBezTo>
                <a:cubicBezTo>
                  <a:pt x="208" y="176"/>
                  <a:pt x="208" y="176"/>
                  <a:pt x="208" y="176"/>
                </a:cubicBezTo>
                <a:lnTo>
                  <a:pt x="208" y="153"/>
                </a:lnTo>
                <a:close/>
                <a:moveTo>
                  <a:pt x="342" y="130"/>
                </a:moveTo>
                <a:cubicBezTo>
                  <a:pt x="340" y="129"/>
                  <a:pt x="339" y="127"/>
                  <a:pt x="339" y="124"/>
                </a:cubicBezTo>
                <a:cubicBezTo>
                  <a:pt x="339" y="122"/>
                  <a:pt x="341" y="118"/>
                  <a:pt x="345" y="116"/>
                </a:cubicBezTo>
                <a:cubicBezTo>
                  <a:pt x="341" y="113"/>
                  <a:pt x="339" y="108"/>
                  <a:pt x="339" y="103"/>
                </a:cubicBezTo>
                <a:cubicBezTo>
                  <a:pt x="339" y="93"/>
                  <a:pt x="346" y="86"/>
                  <a:pt x="357" y="86"/>
                </a:cubicBezTo>
                <a:cubicBezTo>
                  <a:pt x="362" y="86"/>
                  <a:pt x="367" y="88"/>
                  <a:pt x="370" y="90"/>
                </a:cubicBezTo>
                <a:cubicBezTo>
                  <a:pt x="372" y="88"/>
                  <a:pt x="376" y="86"/>
                  <a:pt x="379" y="86"/>
                </a:cubicBezTo>
                <a:cubicBezTo>
                  <a:pt x="380" y="86"/>
                  <a:pt x="380" y="86"/>
                  <a:pt x="380" y="86"/>
                </a:cubicBezTo>
                <a:cubicBezTo>
                  <a:pt x="380" y="98"/>
                  <a:pt x="380" y="98"/>
                  <a:pt x="380" y="98"/>
                </a:cubicBezTo>
                <a:cubicBezTo>
                  <a:pt x="379" y="98"/>
                  <a:pt x="379" y="98"/>
                  <a:pt x="379" y="98"/>
                </a:cubicBezTo>
                <a:cubicBezTo>
                  <a:pt x="378" y="98"/>
                  <a:pt x="376" y="98"/>
                  <a:pt x="374" y="98"/>
                </a:cubicBezTo>
                <a:cubicBezTo>
                  <a:pt x="375" y="100"/>
                  <a:pt x="375" y="101"/>
                  <a:pt x="375" y="103"/>
                </a:cubicBezTo>
                <a:cubicBezTo>
                  <a:pt x="375" y="113"/>
                  <a:pt x="368" y="120"/>
                  <a:pt x="357" y="120"/>
                </a:cubicBezTo>
                <a:cubicBezTo>
                  <a:pt x="355" y="120"/>
                  <a:pt x="353" y="119"/>
                  <a:pt x="351" y="119"/>
                </a:cubicBezTo>
                <a:cubicBezTo>
                  <a:pt x="351" y="120"/>
                  <a:pt x="351" y="120"/>
                  <a:pt x="351" y="120"/>
                </a:cubicBezTo>
                <a:cubicBezTo>
                  <a:pt x="351" y="121"/>
                  <a:pt x="351" y="122"/>
                  <a:pt x="354" y="122"/>
                </a:cubicBezTo>
                <a:cubicBezTo>
                  <a:pt x="360" y="123"/>
                  <a:pt x="360" y="123"/>
                  <a:pt x="360" y="123"/>
                </a:cubicBezTo>
                <a:cubicBezTo>
                  <a:pt x="374" y="124"/>
                  <a:pt x="379" y="127"/>
                  <a:pt x="379" y="135"/>
                </a:cubicBezTo>
                <a:cubicBezTo>
                  <a:pt x="379" y="144"/>
                  <a:pt x="370" y="149"/>
                  <a:pt x="356" y="149"/>
                </a:cubicBezTo>
                <a:cubicBezTo>
                  <a:pt x="342" y="149"/>
                  <a:pt x="336" y="146"/>
                  <a:pt x="336" y="139"/>
                </a:cubicBezTo>
                <a:cubicBezTo>
                  <a:pt x="336" y="135"/>
                  <a:pt x="338" y="132"/>
                  <a:pt x="342" y="130"/>
                </a:cubicBezTo>
                <a:close/>
                <a:moveTo>
                  <a:pt x="352" y="103"/>
                </a:moveTo>
                <a:cubicBezTo>
                  <a:pt x="352" y="106"/>
                  <a:pt x="352" y="111"/>
                  <a:pt x="357" y="111"/>
                </a:cubicBezTo>
                <a:cubicBezTo>
                  <a:pt x="360" y="111"/>
                  <a:pt x="362" y="108"/>
                  <a:pt x="362" y="103"/>
                </a:cubicBezTo>
                <a:cubicBezTo>
                  <a:pt x="362" y="100"/>
                  <a:pt x="361" y="96"/>
                  <a:pt x="357" y="96"/>
                </a:cubicBezTo>
                <a:cubicBezTo>
                  <a:pt x="352" y="96"/>
                  <a:pt x="352" y="101"/>
                  <a:pt x="352" y="103"/>
                </a:cubicBezTo>
                <a:close/>
                <a:moveTo>
                  <a:pt x="348" y="137"/>
                </a:moveTo>
                <a:cubicBezTo>
                  <a:pt x="348" y="140"/>
                  <a:pt x="350" y="142"/>
                  <a:pt x="357" y="142"/>
                </a:cubicBezTo>
                <a:cubicBezTo>
                  <a:pt x="363" y="142"/>
                  <a:pt x="366" y="140"/>
                  <a:pt x="366" y="137"/>
                </a:cubicBezTo>
                <a:cubicBezTo>
                  <a:pt x="366" y="135"/>
                  <a:pt x="366" y="134"/>
                  <a:pt x="358" y="134"/>
                </a:cubicBezTo>
                <a:cubicBezTo>
                  <a:pt x="351" y="133"/>
                  <a:pt x="351" y="133"/>
                  <a:pt x="351" y="133"/>
                </a:cubicBezTo>
                <a:cubicBezTo>
                  <a:pt x="351" y="133"/>
                  <a:pt x="350" y="133"/>
                  <a:pt x="350" y="133"/>
                </a:cubicBezTo>
                <a:cubicBezTo>
                  <a:pt x="349" y="134"/>
                  <a:pt x="348" y="136"/>
                  <a:pt x="348" y="137"/>
                </a:cubicBezTo>
                <a:close/>
              </a:path>
            </a:pathLst>
          </a:custGeom>
          <a:solidFill>
            <a:schemeClr val="lt1"/>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85" name="Google Shape;85;g150670d318e_0_203"/>
          <p:cNvSpPr txBox="1">
            <a:spLocks noGrp="1"/>
          </p:cNvSpPr>
          <p:nvPr>
            <p:ph type="ctrTitle"/>
          </p:nvPr>
        </p:nvSpPr>
        <p:spPr>
          <a:xfrm>
            <a:off x="907724" y="2267712"/>
            <a:ext cx="10674900" cy="1294500"/>
          </a:xfrm>
          <a:prstGeom prst="rect">
            <a:avLst/>
          </a:prstGeom>
          <a:noFill/>
          <a:ln>
            <a:noFill/>
          </a:ln>
        </p:spPr>
        <p:txBody>
          <a:bodyPr spcFirstLastPara="1" wrap="square" lIns="0" tIns="0" rIns="0" bIns="0" anchor="ctr" anchorCtr="0">
            <a:spAutoFit/>
          </a:bodyPr>
          <a:lstStyle>
            <a:lvl1pPr lvl="0" algn="l" rtl="0">
              <a:lnSpc>
                <a:spcPct val="83000"/>
              </a:lnSpc>
              <a:spcBef>
                <a:spcPts val="0"/>
              </a:spcBef>
              <a:spcAft>
                <a:spcPts val="0"/>
              </a:spcAft>
              <a:buClr>
                <a:srgbClr val="FFFFFF"/>
              </a:buClr>
              <a:buSzPts val="5100"/>
              <a:buFont typeface="Arial"/>
              <a:buNone/>
              <a:defRPr sz="5100" cap="none">
                <a:solidFill>
                  <a:srgbClr val="FFFFFF"/>
                </a:solidFill>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86" name="Google Shape;86;g150670d318e_0_203"/>
          <p:cNvSpPr txBox="1">
            <a:spLocks noGrp="1"/>
          </p:cNvSpPr>
          <p:nvPr>
            <p:ph type="subTitle" idx="1"/>
          </p:nvPr>
        </p:nvSpPr>
        <p:spPr>
          <a:xfrm>
            <a:off x="907724" y="4093217"/>
            <a:ext cx="10674900" cy="295500"/>
          </a:xfrm>
          <a:prstGeom prst="rect">
            <a:avLst/>
          </a:prstGeom>
          <a:noFill/>
          <a:ln>
            <a:noFill/>
          </a:ln>
        </p:spPr>
        <p:txBody>
          <a:bodyPr spcFirstLastPara="1" wrap="square" lIns="0" tIns="0" rIns="0" bIns="0" anchor="ctr" anchorCtr="0">
            <a:spAutoFit/>
          </a:bodyPr>
          <a:lstStyle>
            <a:lvl1pPr lvl="0" algn="l" rtl="0">
              <a:lnSpc>
                <a:spcPct val="100000"/>
              </a:lnSpc>
              <a:spcBef>
                <a:spcPts val="1100"/>
              </a:spcBef>
              <a:spcAft>
                <a:spcPts val="0"/>
              </a:spcAft>
              <a:buSzPts val="2100"/>
              <a:buNone/>
              <a:defRPr sz="2100" b="0" i="0" cap="none">
                <a:solidFill>
                  <a:srgbClr val="FFFFFF"/>
                </a:solidFill>
              </a:defRPr>
            </a:lvl1pPr>
            <a:lvl2pPr lvl="1" algn="ctr" rtl="0">
              <a:lnSpc>
                <a:spcPct val="100000"/>
              </a:lnSpc>
              <a:spcBef>
                <a:spcPts val="1100"/>
              </a:spcBef>
              <a:spcAft>
                <a:spcPts val="0"/>
              </a:spcAft>
              <a:buSzPts val="1900"/>
              <a:buNone/>
              <a:defRPr>
                <a:solidFill>
                  <a:srgbClr val="979899"/>
                </a:solidFill>
              </a:defRPr>
            </a:lvl2pPr>
            <a:lvl3pPr lvl="2" algn="ctr" rtl="0">
              <a:lnSpc>
                <a:spcPct val="100000"/>
              </a:lnSpc>
              <a:spcBef>
                <a:spcPts val="1100"/>
              </a:spcBef>
              <a:spcAft>
                <a:spcPts val="0"/>
              </a:spcAft>
              <a:buSzPts val="1600"/>
              <a:buNone/>
              <a:defRPr>
                <a:solidFill>
                  <a:srgbClr val="979899"/>
                </a:solidFill>
              </a:defRPr>
            </a:lvl3pPr>
            <a:lvl4pPr lvl="3" algn="ctr" rtl="0">
              <a:lnSpc>
                <a:spcPct val="100000"/>
              </a:lnSpc>
              <a:spcBef>
                <a:spcPts val="1100"/>
              </a:spcBef>
              <a:spcAft>
                <a:spcPts val="0"/>
              </a:spcAft>
              <a:buSzPts val="1600"/>
              <a:buNone/>
              <a:defRPr>
                <a:solidFill>
                  <a:srgbClr val="979899"/>
                </a:solidFill>
              </a:defRPr>
            </a:lvl4pPr>
            <a:lvl5pPr lvl="4" algn="ctr" rtl="0">
              <a:lnSpc>
                <a:spcPct val="100000"/>
              </a:lnSpc>
              <a:spcBef>
                <a:spcPts val="1100"/>
              </a:spcBef>
              <a:spcAft>
                <a:spcPts val="0"/>
              </a:spcAft>
              <a:buSzPts val="1600"/>
              <a:buNone/>
              <a:defRPr>
                <a:solidFill>
                  <a:srgbClr val="979899"/>
                </a:solidFill>
              </a:defRPr>
            </a:lvl5pPr>
            <a:lvl6pPr lvl="5" algn="ctr" rtl="0">
              <a:lnSpc>
                <a:spcPct val="100000"/>
              </a:lnSpc>
              <a:spcBef>
                <a:spcPts val="400"/>
              </a:spcBef>
              <a:spcAft>
                <a:spcPts val="0"/>
              </a:spcAft>
              <a:buClr>
                <a:srgbClr val="979899"/>
              </a:buClr>
              <a:buSzPts val="2000"/>
              <a:buNone/>
              <a:defRPr>
                <a:solidFill>
                  <a:srgbClr val="979899"/>
                </a:solidFill>
              </a:defRPr>
            </a:lvl6pPr>
            <a:lvl7pPr lvl="6" algn="ctr" rtl="0">
              <a:lnSpc>
                <a:spcPct val="100000"/>
              </a:lnSpc>
              <a:spcBef>
                <a:spcPts val="400"/>
              </a:spcBef>
              <a:spcAft>
                <a:spcPts val="0"/>
              </a:spcAft>
              <a:buClr>
                <a:srgbClr val="979899"/>
              </a:buClr>
              <a:buSzPts val="2000"/>
              <a:buNone/>
              <a:defRPr>
                <a:solidFill>
                  <a:srgbClr val="979899"/>
                </a:solidFill>
              </a:defRPr>
            </a:lvl7pPr>
            <a:lvl8pPr lvl="7" algn="ctr" rtl="0">
              <a:lnSpc>
                <a:spcPct val="100000"/>
              </a:lnSpc>
              <a:spcBef>
                <a:spcPts val="400"/>
              </a:spcBef>
              <a:spcAft>
                <a:spcPts val="0"/>
              </a:spcAft>
              <a:buClr>
                <a:srgbClr val="979899"/>
              </a:buClr>
              <a:buSzPts val="2000"/>
              <a:buNone/>
              <a:defRPr>
                <a:solidFill>
                  <a:srgbClr val="979899"/>
                </a:solidFill>
              </a:defRPr>
            </a:lvl8pPr>
            <a:lvl9pPr lvl="8" algn="ctr" rtl="0">
              <a:lnSpc>
                <a:spcPct val="100000"/>
              </a:lnSpc>
              <a:spcBef>
                <a:spcPts val="400"/>
              </a:spcBef>
              <a:spcAft>
                <a:spcPts val="0"/>
              </a:spcAft>
              <a:buClr>
                <a:srgbClr val="979899"/>
              </a:buClr>
              <a:buSzPts val="2000"/>
              <a:buNone/>
              <a:defRPr>
                <a:solidFill>
                  <a:srgbClr val="979899"/>
                </a:solidFill>
              </a:defRPr>
            </a:lvl9pPr>
          </a:lstStyle>
          <a:p>
            <a:endParaRPr/>
          </a:p>
        </p:txBody>
      </p:sp>
      <p:sp>
        <p:nvSpPr>
          <p:cNvPr id="87" name="Google Shape;87;g150670d318e_0_203"/>
          <p:cNvSpPr>
            <a:spLocks noGrp="1"/>
          </p:cNvSpPr>
          <p:nvPr>
            <p:ph type="pic" idx="2"/>
          </p:nvPr>
        </p:nvSpPr>
        <p:spPr>
          <a:xfrm>
            <a:off x="496" y="5071677"/>
            <a:ext cx="12189300" cy="1789500"/>
          </a:xfrm>
          <a:prstGeom prst="rect">
            <a:avLst/>
          </a:prstGeom>
          <a:noFill/>
          <a:ln>
            <a:noFill/>
          </a:ln>
        </p:spPr>
      </p:sp>
      <p:sp>
        <p:nvSpPr>
          <p:cNvPr id="88" name="Google Shape;88;g150670d318e_0_203"/>
          <p:cNvSpPr txBox="1">
            <a:spLocks noGrp="1"/>
          </p:cNvSpPr>
          <p:nvPr>
            <p:ph type="body" idx="3"/>
          </p:nvPr>
        </p:nvSpPr>
        <p:spPr>
          <a:xfrm>
            <a:off x="6675967" y="622339"/>
            <a:ext cx="4906500" cy="295500"/>
          </a:xfrm>
          <a:prstGeom prst="rect">
            <a:avLst/>
          </a:prstGeom>
          <a:noFill/>
          <a:ln>
            <a:noFill/>
          </a:ln>
        </p:spPr>
        <p:txBody>
          <a:bodyPr spcFirstLastPara="1" wrap="square" lIns="0" tIns="0" rIns="0" bIns="0" anchor="ctr" anchorCtr="0">
            <a:spAutoFit/>
          </a:bodyPr>
          <a:lstStyle>
            <a:lvl1pPr marL="457200" lvl="0" indent="-228600" algn="r" rtl="0">
              <a:lnSpc>
                <a:spcPct val="100000"/>
              </a:lnSpc>
              <a:spcBef>
                <a:spcPts val="1100"/>
              </a:spcBef>
              <a:spcAft>
                <a:spcPts val="0"/>
              </a:spcAft>
              <a:buSzPts val="2100"/>
              <a:buNone/>
              <a:defRPr sz="2100">
                <a:solidFill>
                  <a:schemeClr val="lt1"/>
                </a:solidFill>
              </a:defRPr>
            </a:lvl1pPr>
            <a:lvl2pPr marL="914400" lvl="1" indent="-228600" algn="l" rtl="0">
              <a:lnSpc>
                <a:spcPct val="100000"/>
              </a:lnSpc>
              <a:spcBef>
                <a:spcPts val="1100"/>
              </a:spcBef>
              <a:spcAft>
                <a:spcPts val="0"/>
              </a:spcAft>
              <a:buSzPts val="1900"/>
              <a:buNone/>
              <a:defRPr/>
            </a:lvl2pPr>
            <a:lvl3pPr marL="1371600" lvl="2" indent="-381000" algn="l" rtl="0">
              <a:lnSpc>
                <a:spcPct val="100000"/>
              </a:lnSpc>
              <a:spcBef>
                <a:spcPts val="1100"/>
              </a:spcBef>
              <a:spcAft>
                <a:spcPts val="0"/>
              </a:spcAft>
              <a:buSzPts val="2400"/>
              <a:buChar char="•"/>
              <a:defRPr/>
            </a:lvl3pPr>
            <a:lvl4pPr marL="1828800" lvl="3" indent="-381000" algn="l" rtl="0">
              <a:lnSpc>
                <a:spcPct val="100000"/>
              </a:lnSpc>
              <a:spcBef>
                <a:spcPts val="1100"/>
              </a:spcBef>
              <a:spcAft>
                <a:spcPts val="0"/>
              </a:spcAft>
              <a:buSzPts val="2400"/>
              <a:buChar char="–"/>
              <a:defRPr/>
            </a:lvl4pPr>
            <a:lvl5pPr marL="2286000" lvl="4" indent="-381000" algn="l" rtl="0">
              <a:lnSpc>
                <a:spcPct val="100000"/>
              </a:lnSpc>
              <a:spcBef>
                <a:spcPts val="1100"/>
              </a:spcBef>
              <a:spcAft>
                <a:spcPts val="0"/>
              </a:spcAft>
              <a:buSzPts val="2400"/>
              <a:buChar char="•"/>
              <a:defRPr/>
            </a:lvl5pPr>
            <a:lvl6pPr marL="2743200" lvl="5" indent="-381000" algn="l" rtl="0">
              <a:lnSpc>
                <a:spcPct val="100000"/>
              </a:lnSpc>
              <a:spcBef>
                <a:spcPts val="500"/>
              </a:spcBef>
              <a:spcAft>
                <a:spcPts val="0"/>
              </a:spcAft>
              <a:buClr>
                <a:schemeClr val="dk1"/>
              </a:buClr>
              <a:buSzPts val="2400"/>
              <a:buChar char="•"/>
              <a:defRPr/>
            </a:lvl6pPr>
            <a:lvl7pPr marL="3200400" lvl="6" indent="-381000" algn="l" rtl="0">
              <a:lnSpc>
                <a:spcPct val="100000"/>
              </a:lnSpc>
              <a:spcBef>
                <a:spcPts val="500"/>
              </a:spcBef>
              <a:spcAft>
                <a:spcPts val="0"/>
              </a:spcAft>
              <a:buClr>
                <a:schemeClr val="dk1"/>
              </a:buClr>
              <a:buSzPts val="2400"/>
              <a:buChar char="•"/>
              <a:defRPr/>
            </a:lvl7pPr>
            <a:lvl8pPr marL="3657600" lvl="7" indent="-381000" algn="l" rtl="0">
              <a:lnSpc>
                <a:spcPct val="100000"/>
              </a:lnSpc>
              <a:spcBef>
                <a:spcPts val="500"/>
              </a:spcBef>
              <a:spcAft>
                <a:spcPts val="0"/>
              </a:spcAft>
              <a:buClr>
                <a:schemeClr val="dk1"/>
              </a:buClr>
              <a:buSzPts val="2400"/>
              <a:buChar char="•"/>
              <a:defRPr/>
            </a:lvl8pPr>
            <a:lvl9pPr marL="4114800" lvl="8" indent="-381000" algn="l" rtl="0">
              <a:lnSpc>
                <a:spcPct val="100000"/>
              </a:lnSpc>
              <a:spcBef>
                <a:spcPts val="500"/>
              </a:spcBef>
              <a:spcAft>
                <a:spcPts val="0"/>
              </a:spcAft>
              <a:buClr>
                <a:schemeClr val="dk1"/>
              </a:buClr>
              <a:buSzPts val="24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89"/>
        <p:cNvGrpSpPr/>
        <p:nvPr/>
      </p:nvGrpSpPr>
      <p:grpSpPr>
        <a:xfrm>
          <a:off x="0" y="0"/>
          <a:ext cx="0" cy="0"/>
          <a:chOff x="0" y="0"/>
          <a:chExt cx="0" cy="0"/>
        </a:xfrm>
      </p:grpSpPr>
      <p:sp>
        <p:nvSpPr>
          <p:cNvPr id="90" name="Google Shape;90;g150670d318e_0_209"/>
          <p:cNvSpPr txBox="1">
            <a:spLocks noGrp="1"/>
          </p:cNvSpPr>
          <p:nvPr>
            <p:ph type="title"/>
          </p:nvPr>
        </p:nvSpPr>
        <p:spPr>
          <a:xfrm>
            <a:off x="609599" y="1048512"/>
            <a:ext cx="10972800" cy="418500"/>
          </a:xfrm>
          <a:prstGeom prst="rect">
            <a:avLst/>
          </a:prstGeom>
          <a:noFill/>
          <a:ln>
            <a:noFill/>
          </a:ln>
        </p:spPr>
        <p:txBody>
          <a:bodyPr spcFirstLastPara="1" wrap="square" lIns="0" tIns="0" rIns="0" bIns="0" anchor="b" anchorCtr="0">
            <a:noAutofit/>
          </a:bodyPr>
          <a:lstStyle>
            <a:lvl1pPr lvl="0" algn="l" rtl="0">
              <a:lnSpc>
                <a:spcPct val="85000"/>
              </a:lnSpc>
              <a:spcBef>
                <a:spcPts val="0"/>
              </a:spcBef>
              <a:spcAft>
                <a:spcPts val="0"/>
              </a:spcAft>
              <a:buClr>
                <a:schemeClr val="dk2"/>
              </a:buClr>
              <a:buSzPts val="3200"/>
              <a:buFont typeface="Arial"/>
              <a:buNone/>
              <a:defRPr sz="3200" b="1" i="0" cap="none">
                <a:solidFill>
                  <a:schemeClr val="dk2"/>
                </a:solidFill>
                <a:latin typeface="Arial"/>
                <a:ea typeface="Arial"/>
                <a:cs typeface="Arial"/>
                <a:sym typeface="Arial"/>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91" name="Google Shape;91;g150670d318e_0_209"/>
          <p:cNvSpPr txBox="1">
            <a:spLocks noGrp="1"/>
          </p:cNvSpPr>
          <p:nvPr>
            <p:ph type="body" idx="1"/>
          </p:nvPr>
        </p:nvSpPr>
        <p:spPr>
          <a:xfrm>
            <a:off x="609599" y="1780032"/>
            <a:ext cx="10972800" cy="4036500"/>
          </a:xfrm>
          <a:prstGeom prst="rect">
            <a:avLst/>
          </a:prstGeom>
          <a:noFill/>
          <a:ln>
            <a:noFill/>
          </a:ln>
        </p:spPr>
        <p:txBody>
          <a:bodyPr spcFirstLastPara="1" wrap="square" lIns="0" tIns="0" rIns="0" bIns="0" anchor="t" anchorCtr="0">
            <a:noAutofit/>
          </a:bodyPr>
          <a:lstStyle>
            <a:lvl1pPr marL="457200" lvl="0" indent="-361950" algn="l" rtl="0">
              <a:lnSpc>
                <a:spcPct val="100000"/>
              </a:lnSpc>
              <a:spcBef>
                <a:spcPts val="1100"/>
              </a:spcBef>
              <a:spcAft>
                <a:spcPts val="0"/>
              </a:spcAft>
              <a:buSzPts val="2100"/>
              <a:buChar char="•"/>
              <a:defRPr/>
            </a:lvl1pPr>
            <a:lvl2pPr marL="914400" lvl="1" indent="-349250" algn="l" rtl="0">
              <a:lnSpc>
                <a:spcPct val="100000"/>
              </a:lnSpc>
              <a:spcBef>
                <a:spcPts val="1100"/>
              </a:spcBef>
              <a:spcAft>
                <a:spcPts val="0"/>
              </a:spcAft>
              <a:buSzPts val="1900"/>
              <a:buChar char="–"/>
              <a:defRPr/>
            </a:lvl2pPr>
            <a:lvl3pPr marL="1371600" lvl="2" indent="-330200" algn="l" rtl="0">
              <a:lnSpc>
                <a:spcPct val="100000"/>
              </a:lnSpc>
              <a:spcBef>
                <a:spcPts val="1100"/>
              </a:spcBef>
              <a:spcAft>
                <a:spcPts val="0"/>
              </a:spcAft>
              <a:buSzPts val="1600"/>
              <a:buChar char="•"/>
              <a:defRPr/>
            </a:lvl3pPr>
            <a:lvl4pPr marL="1828800" lvl="3" indent="-330200" algn="l" rtl="0">
              <a:lnSpc>
                <a:spcPct val="100000"/>
              </a:lnSpc>
              <a:spcBef>
                <a:spcPts val="1100"/>
              </a:spcBef>
              <a:spcAft>
                <a:spcPts val="0"/>
              </a:spcAft>
              <a:buSzPts val="1600"/>
              <a:buChar char="–"/>
              <a:defRPr/>
            </a:lvl4pPr>
            <a:lvl5pPr marL="2286000" lvl="4" indent="-330200" algn="l" rtl="0">
              <a:lnSpc>
                <a:spcPct val="100000"/>
              </a:lnSpc>
              <a:spcBef>
                <a:spcPts val="1100"/>
              </a:spcBef>
              <a:spcAft>
                <a:spcPts val="0"/>
              </a:spcAft>
              <a:buSzPts val="1600"/>
              <a:buChar char="•"/>
              <a:defRPr/>
            </a:lvl5pPr>
            <a:lvl6pPr marL="2743200" lvl="5" indent="-381000" algn="l" rtl="0">
              <a:lnSpc>
                <a:spcPct val="100000"/>
              </a:lnSpc>
              <a:spcBef>
                <a:spcPts val="500"/>
              </a:spcBef>
              <a:spcAft>
                <a:spcPts val="0"/>
              </a:spcAft>
              <a:buClr>
                <a:schemeClr val="dk1"/>
              </a:buClr>
              <a:buSzPts val="2400"/>
              <a:buChar char="•"/>
              <a:defRPr/>
            </a:lvl6pPr>
            <a:lvl7pPr marL="3200400" lvl="6" indent="-381000" algn="l" rtl="0">
              <a:lnSpc>
                <a:spcPct val="100000"/>
              </a:lnSpc>
              <a:spcBef>
                <a:spcPts val="500"/>
              </a:spcBef>
              <a:spcAft>
                <a:spcPts val="0"/>
              </a:spcAft>
              <a:buClr>
                <a:schemeClr val="dk1"/>
              </a:buClr>
              <a:buSzPts val="2400"/>
              <a:buChar char="•"/>
              <a:defRPr/>
            </a:lvl7pPr>
            <a:lvl8pPr marL="3657600" lvl="7" indent="-381000" algn="l" rtl="0">
              <a:lnSpc>
                <a:spcPct val="100000"/>
              </a:lnSpc>
              <a:spcBef>
                <a:spcPts val="500"/>
              </a:spcBef>
              <a:spcAft>
                <a:spcPts val="0"/>
              </a:spcAft>
              <a:buClr>
                <a:schemeClr val="dk1"/>
              </a:buClr>
              <a:buSzPts val="2400"/>
              <a:buChar char="•"/>
              <a:defRPr/>
            </a:lvl8pPr>
            <a:lvl9pPr marL="4114800" lvl="8" indent="-381000" algn="l" rtl="0">
              <a:lnSpc>
                <a:spcPct val="100000"/>
              </a:lnSpc>
              <a:spcBef>
                <a:spcPts val="500"/>
              </a:spcBef>
              <a:spcAft>
                <a:spcPts val="0"/>
              </a:spcAft>
              <a:buClr>
                <a:schemeClr val="dk1"/>
              </a:buClr>
              <a:buSzPts val="2400"/>
              <a:buChar char="•"/>
              <a:defRPr/>
            </a:lvl9pPr>
          </a:lstStyle>
          <a:p>
            <a:endParaRPr/>
          </a:p>
        </p:txBody>
      </p:sp>
      <p:sp>
        <p:nvSpPr>
          <p:cNvPr id="92" name="Google Shape;92;g150670d318e_0_209"/>
          <p:cNvSpPr txBox="1">
            <a:spLocks noGrp="1"/>
          </p:cNvSpPr>
          <p:nvPr>
            <p:ph type="ftr" idx="11"/>
          </p:nvPr>
        </p:nvSpPr>
        <p:spPr>
          <a:xfrm>
            <a:off x="1026596" y="6467744"/>
            <a:ext cx="4517100" cy="164100"/>
          </a:xfrm>
          <a:prstGeom prst="rect">
            <a:avLst/>
          </a:prstGeom>
          <a:noFill/>
          <a:ln>
            <a:noFill/>
          </a:ln>
        </p:spPr>
        <p:txBody>
          <a:bodyPr spcFirstLastPara="1" wrap="square" lIns="0" tIns="0" rIns="0" bIns="0" anchor="ctr" anchorCtr="0">
            <a:spAutoFit/>
          </a:bodyPr>
          <a:lstStyle>
            <a:lvl1pPr lvl="0" algn="l" rtl="0">
              <a:lnSpc>
                <a:spcPct val="100000"/>
              </a:lnSpc>
              <a:spcBef>
                <a:spcPts val="0"/>
              </a:spcBef>
              <a:spcAft>
                <a:spcPts val="0"/>
              </a:spcAft>
              <a:buSzPts val="1900"/>
              <a:buNone/>
              <a:defRPr sz="1100">
                <a:solidFill>
                  <a:schemeClr val="dk1"/>
                </a:solidFill>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93" name="Google Shape;93;g150670d318e_0_209"/>
          <p:cNvSpPr txBox="1">
            <a:spLocks noGrp="1"/>
          </p:cNvSpPr>
          <p:nvPr>
            <p:ph type="sldNum" idx="12"/>
          </p:nvPr>
        </p:nvSpPr>
        <p:spPr>
          <a:xfrm>
            <a:off x="609600" y="6457701"/>
            <a:ext cx="339600" cy="169200"/>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3824">
          <p15:clr>
            <a:srgbClr val="FBAE40"/>
          </p15:clr>
        </p15:guide>
        <p15:guide id="2" pos="3840">
          <p15:clr>
            <a:srgbClr val="FBAE40"/>
          </p15:clr>
        </p15:guide>
        <p15:guide id="3" pos="57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1">
  <p:cSld name="Two Content">
    <p:spTree>
      <p:nvGrpSpPr>
        <p:cNvPr id="1" name="Shape 94"/>
        <p:cNvGrpSpPr/>
        <p:nvPr/>
      </p:nvGrpSpPr>
      <p:grpSpPr>
        <a:xfrm>
          <a:off x="0" y="0"/>
          <a:ext cx="0" cy="0"/>
          <a:chOff x="0" y="0"/>
          <a:chExt cx="0" cy="0"/>
        </a:xfrm>
      </p:grpSpPr>
      <p:sp>
        <p:nvSpPr>
          <p:cNvPr id="95" name="Google Shape;95;g150670d318e_0_214"/>
          <p:cNvSpPr txBox="1">
            <a:spLocks noGrp="1"/>
          </p:cNvSpPr>
          <p:nvPr>
            <p:ph type="body" idx="1"/>
          </p:nvPr>
        </p:nvSpPr>
        <p:spPr>
          <a:xfrm>
            <a:off x="609600" y="1780032"/>
            <a:ext cx="5181600" cy="4036500"/>
          </a:xfrm>
          <a:prstGeom prst="rect">
            <a:avLst/>
          </a:prstGeom>
          <a:noFill/>
          <a:ln>
            <a:noFill/>
          </a:ln>
        </p:spPr>
        <p:txBody>
          <a:bodyPr spcFirstLastPara="1" wrap="square" lIns="0" tIns="0" rIns="0" bIns="0" anchor="t" anchorCtr="0">
            <a:noAutofit/>
          </a:bodyPr>
          <a:lstStyle>
            <a:lvl1pPr marL="457200" lvl="0" indent="-361950" algn="l" rtl="0">
              <a:lnSpc>
                <a:spcPct val="100000"/>
              </a:lnSpc>
              <a:spcBef>
                <a:spcPts val="1100"/>
              </a:spcBef>
              <a:spcAft>
                <a:spcPts val="0"/>
              </a:spcAft>
              <a:buSzPts val="2100"/>
              <a:buChar char="•"/>
              <a:defRPr/>
            </a:lvl1pPr>
            <a:lvl2pPr marL="914400" lvl="1" indent="-349250" algn="l" rtl="0">
              <a:lnSpc>
                <a:spcPct val="100000"/>
              </a:lnSpc>
              <a:spcBef>
                <a:spcPts val="1100"/>
              </a:spcBef>
              <a:spcAft>
                <a:spcPts val="0"/>
              </a:spcAft>
              <a:buSzPts val="1900"/>
              <a:buChar char="–"/>
              <a:defRPr/>
            </a:lvl2pPr>
            <a:lvl3pPr marL="1371600" lvl="2" indent="-330200" algn="l" rtl="0">
              <a:lnSpc>
                <a:spcPct val="100000"/>
              </a:lnSpc>
              <a:spcBef>
                <a:spcPts val="1100"/>
              </a:spcBef>
              <a:spcAft>
                <a:spcPts val="0"/>
              </a:spcAft>
              <a:buSzPts val="1600"/>
              <a:buChar char="•"/>
              <a:defRPr/>
            </a:lvl3pPr>
            <a:lvl4pPr marL="1828800" lvl="3" indent="-330200" algn="l" rtl="0">
              <a:lnSpc>
                <a:spcPct val="100000"/>
              </a:lnSpc>
              <a:spcBef>
                <a:spcPts val="1100"/>
              </a:spcBef>
              <a:spcAft>
                <a:spcPts val="0"/>
              </a:spcAft>
              <a:buSzPts val="1600"/>
              <a:buChar char="–"/>
              <a:defRPr/>
            </a:lvl4pPr>
            <a:lvl5pPr marL="2286000" lvl="4" indent="-330200" algn="l" rtl="0">
              <a:lnSpc>
                <a:spcPct val="100000"/>
              </a:lnSpc>
              <a:spcBef>
                <a:spcPts val="1100"/>
              </a:spcBef>
              <a:spcAft>
                <a:spcPts val="0"/>
              </a:spcAft>
              <a:buSzPts val="1600"/>
              <a:buChar char="•"/>
              <a:defRPr/>
            </a:lvl5pPr>
            <a:lvl6pPr marL="2743200" lvl="5" indent="-381000" algn="l" rtl="0">
              <a:lnSpc>
                <a:spcPct val="100000"/>
              </a:lnSpc>
              <a:spcBef>
                <a:spcPts val="500"/>
              </a:spcBef>
              <a:spcAft>
                <a:spcPts val="0"/>
              </a:spcAft>
              <a:buClr>
                <a:schemeClr val="dk1"/>
              </a:buClr>
              <a:buSzPts val="2400"/>
              <a:buChar char="•"/>
              <a:defRPr/>
            </a:lvl6pPr>
            <a:lvl7pPr marL="3200400" lvl="6" indent="-381000" algn="l" rtl="0">
              <a:lnSpc>
                <a:spcPct val="100000"/>
              </a:lnSpc>
              <a:spcBef>
                <a:spcPts val="500"/>
              </a:spcBef>
              <a:spcAft>
                <a:spcPts val="0"/>
              </a:spcAft>
              <a:buClr>
                <a:schemeClr val="dk1"/>
              </a:buClr>
              <a:buSzPts val="2400"/>
              <a:buChar char="•"/>
              <a:defRPr/>
            </a:lvl7pPr>
            <a:lvl8pPr marL="3657600" lvl="7" indent="-381000" algn="l" rtl="0">
              <a:lnSpc>
                <a:spcPct val="100000"/>
              </a:lnSpc>
              <a:spcBef>
                <a:spcPts val="500"/>
              </a:spcBef>
              <a:spcAft>
                <a:spcPts val="0"/>
              </a:spcAft>
              <a:buClr>
                <a:schemeClr val="dk1"/>
              </a:buClr>
              <a:buSzPts val="2400"/>
              <a:buChar char="•"/>
              <a:defRPr/>
            </a:lvl8pPr>
            <a:lvl9pPr marL="4114800" lvl="8" indent="-381000" algn="l" rtl="0">
              <a:lnSpc>
                <a:spcPct val="100000"/>
              </a:lnSpc>
              <a:spcBef>
                <a:spcPts val="500"/>
              </a:spcBef>
              <a:spcAft>
                <a:spcPts val="0"/>
              </a:spcAft>
              <a:buClr>
                <a:schemeClr val="dk1"/>
              </a:buClr>
              <a:buSzPts val="2400"/>
              <a:buChar char="•"/>
              <a:defRPr/>
            </a:lvl9pPr>
          </a:lstStyle>
          <a:p>
            <a:endParaRPr/>
          </a:p>
        </p:txBody>
      </p:sp>
      <p:sp>
        <p:nvSpPr>
          <p:cNvPr id="96" name="Google Shape;96;g150670d318e_0_214"/>
          <p:cNvSpPr txBox="1">
            <a:spLocks noGrp="1"/>
          </p:cNvSpPr>
          <p:nvPr>
            <p:ph type="body" idx="2"/>
          </p:nvPr>
        </p:nvSpPr>
        <p:spPr>
          <a:xfrm>
            <a:off x="6400800" y="1780032"/>
            <a:ext cx="5181600" cy="4036500"/>
          </a:xfrm>
          <a:prstGeom prst="rect">
            <a:avLst/>
          </a:prstGeom>
          <a:noFill/>
          <a:ln>
            <a:noFill/>
          </a:ln>
        </p:spPr>
        <p:txBody>
          <a:bodyPr spcFirstLastPara="1" wrap="square" lIns="0" tIns="0" rIns="0" bIns="0" anchor="t" anchorCtr="0">
            <a:noAutofit/>
          </a:bodyPr>
          <a:lstStyle>
            <a:lvl1pPr marL="457200" lvl="0" indent="-361950" algn="l" rtl="0">
              <a:lnSpc>
                <a:spcPct val="100000"/>
              </a:lnSpc>
              <a:spcBef>
                <a:spcPts val="1100"/>
              </a:spcBef>
              <a:spcAft>
                <a:spcPts val="0"/>
              </a:spcAft>
              <a:buSzPts val="2100"/>
              <a:buChar char="•"/>
              <a:defRPr/>
            </a:lvl1pPr>
            <a:lvl2pPr marL="914400" lvl="1" indent="-349250" algn="l" rtl="0">
              <a:lnSpc>
                <a:spcPct val="100000"/>
              </a:lnSpc>
              <a:spcBef>
                <a:spcPts val="1100"/>
              </a:spcBef>
              <a:spcAft>
                <a:spcPts val="0"/>
              </a:spcAft>
              <a:buSzPts val="1900"/>
              <a:buChar char="–"/>
              <a:defRPr/>
            </a:lvl2pPr>
            <a:lvl3pPr marL="1371600" lvl="2" indent="-330200" algn="l" rtl="0">
              <a:lnSpc>
                <a:spcPct val="100000"/>
              </a:lnSpc>
              <a:spcBef>
                <a:spcPts val="1100"/>
              </a:spcBef>
              <a:spcAft>
                <a:spcPts val="0"/>
              </a:spcAft>
              <a:buSzPts val="1600"/>
              <a:buChar char="•"/>
              <a:defRPr/>
            </a:lvl3pPr>
            <a:lvl4pPr marL="1828800" lvl="3" indent="-330200" algn="l" rtl="0">
              <a:lnSpc>
                <a:spcPct val="100000"/>
              </a:lnSpc>
              <a:spcBef>
                <a:spcPts val="1100"/>
              </a:spcBef>
              <a:spcAft>
                <a:spcPts val="0"/>
              </a:spcAft>
              <a:buSzPts val="1600"/>
              <a:buChar char="–"/>
              <a:defRPr/>
            </a:lvl4pPr>
            <a:lvl5pPr marL="2286000" lvl="4" indent="-330200" algn="l" rtl="0">
              <a:lnSpc>
                <a:spcPct val="100000"/>
              </a:lnSpc>
              <a:spcBef>
                <a:spcPts val="1100"/>
              </a:spcBef>
              <a:spcAft>
                <a:spcPts val="0"/>
              </a:spcAft>
              <a:buSzPts val="1600"/>
              <a:buChar char="•"/>
              <a:defRPr/>
            </a:lvl5pPr>
            <a:lvl6pPr marL="2743200" lvl="5" indent="-381000" algn="l" rtl="0">
              <a:lnSpc>
                <a:spcPct val="100000"/>
              </a:lnSpc>
              <a:spcBef>
                <a:spcPts val="500"/>
              </a:spcBef>
              <a:spcAft>
                <a:spcPts val="0"/>
              </a:spcAft>
              <a:buClr>
                <a:schemeClr val="dk1"/>
              </a:buClr>
              <a:buSzPts val="2400"/>
              <a:buChar char="•"/>
              <a:defRPr/>
            </a:lvl6pPr>
            <a:lvl7pPr marL="3200400" lvl="6" indent="-381000" algn="l" rtl="0">
              <a:lnSpc>
                <a:spcPct val="100000"/>
              </a:lnSpc>
              <a:spcBef>
                <a:spcPts val="500"/>
              </a:spcBef>
              <a:spcAft>
                <a:spcPts val="0"/>
              </a:spcAft>
              <a:buClr>
                <a:schemeClr val="dk1"/>
              </a:buClr>
              <a:buSzPts val="2400"/>
              <a:buChar char="•"/>
              <a:defRPr/>
            </a:lvl7pPr>
            <a:lvl8pPr marL="3657600" lvl="7" indent="-381000" algn="l" rtl="0">
              <a:lnSpc>
                <a:spcPct val="100000"/>
              </a:lnSpc>
              <a:spcBef>
                <a:spcPts val="500"/>
              </a:spcBef>
              <a:spcAft>
                <a:spcPts val="0"/>
              </a:spcAft>
              <a:buClr>
                <a:schemeClr val="dk1"/>
              </a:buClr>
              <a:buSzPts val="2400"/>
              <a:buChar char="•"/>
              <a:defRPr/>
            </a:lvl8pPr>
            <a:lvl9pPr marL="4114800" lvl="8" indent="-381000" algn="l" rtl="0">
              <a:lnSpc>
                <a:spcPct val="100000"/>
              </a:lnSpc>
              <a:spcBef>
                <a:spcPts val="500"/>
              </a:spcBef>
              <a:spcAft>
                <a:spcPts val="0"/>
              </a:spcAft>
              <a:buClr>
                <a:schemeClr val="dk1"/>
              </a:buClr>
              <a:buSzPts val="2400"/>
              <a:buChar char="•"/>
              <a:defRPr/>
            </a:lvl9pPr>
          </a:lstStyle>
          <a:p>
            <a:endParaRPr/>
          </a:p>
        </p:txBody>
      </p:sp>
      <p:sp>
        <p:nvSpPr>
          <p:cNvPr id="97" name="Google Shape;97;g150670d318e_0_214"/>
          <p:cNvSpPr txBox="1">
            <a:spLocks noGrp="1"/>
          </p:cNvSpPr>
          <p:nvPr>
            <p:ph type="ftr" idx="11"/>
          </p:nvPr>
        </p:nvSpPr>
        <p:spPr>
          <a:xfrm>
            <a:off x="1026596" y="6467744"/>
            <a:ext cx="4517100" cy="164100"/>
          </a:xfrm>
          <a:prstGeom prst="rect">
            <a:avLst/>
          </a:prstGeom>
          <a:noFill/>
          <a:ln>
            <a:noFill/>
          </a:ln>
        </p:spPr>
        <p:txBody>
          <a:bodyPr spcFirstLastPara="1" wrap="square" lIns="0" tIns="0" rIns="0" bIns="0" anchor="ctr" anchorCtr="0">
            <a:spAutoFit/>
          </a:bodyPr>
          <a:lstStyle>
            <a:lvl1pPr lvl="0" algn="l" rtl="0">
              <a:lnSpc>
                <a:spcPct val="100000"/>
              </a:lnSpc>
              <a:spcBef>
                <a:spcPts val="0"/>
              </a:spcBef>
              <a:spcAft>
                <a:spcPts val="0"/>
              </a:spcAft>
              <a:buSzPts val="1900"/>
              <a:buNone/>
              <a:defRPr sz="1100">
                <a:solidFill>
                  <a:schemeClr val="dk1"/>
                </a:solidFill>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98" name="Google Shape;98;g150670d318e_0_214"/>
          <p:cNvSpPr txBox="1">
            <a:spLocks noGrp="1"/>
          </p:cNvSpPr>
          <p:nvPr>
            <p:ph type="sldNum" idx="12"/>
          </p:nvPr>
        </p:nvSpPr>
        <p:spPr>
          <a:xfrm>
            <a:off x="609600" y="6457701"/>
            <a:ext cx="339600" cy="169200"/>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9" name="Google Shape;99;g150670d318e_0_214"/>
          <p:cNvSpPr txBox="1">
            <a:spLocks noGrp="1"/>
          </p:cNvSpPr>
          <p:nvPr>
            <p:ph type="title"/>
          </p:nvPr>
        </p:nvSpPr>
        <p:spPr>
          <a:xfrm>
            <a:off x="609599" y="1048512"/>
            <a:ext cx="10972800" cy="418500"/>
          </a:xfrm>
          <a:prstGeom prst="rect">
            <a:avLst/>
          </a:prstGeom>
          <a:noFill/>
          <a:ln>
            <a:noFill/>
          </a:ln>
        </p:spPr>
        <p:txBody>
          <a:bodyPr spcFirstLastPara="1" wrap="square" lIns="0" tIns="0" rIns="0" bIns="0" anchor="b" anchorCtr="0">
            <a:noAutofit/>
          </a:bodyPr>
          <a:lstStyle>
            <a:lvl1pPr lvl="0" algn="l" rtl="0">
              <a:lnSpc>
                <a:spcPct val="85000"/>
              </a:lnSpc>
              <a:spcBef>
                <a:spcPts val="0"/>
              </a:spcBef>
              <a:spcAft>
                <a:spcPts val="0"/>
              </a:spcAft>
              <a:buClr>
                <a:schemeClr val="dk2"/>
              </a:buClr>
              <a:buSzPts val="3200"/>
              <a:buFont typeface="Arial"/>
              <a:buNone/>
              <a:defRPr sz="3200" b="1" i="0" cap="none">
                <a:solidFill>
                  <a:schemeClr val="dk2"/>
                </a:solidFill>
                <a:latin typeface="Arial"/>
                <a:ea typeface="Arial"/>
                <a:cs typeface="Arial"/>
                <a:sym typeface="Arial"/>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rgbClr val="FFFFFF"/>
        </a:solidFill>
        <a:effectLst/>
      </p:bgPr>
    </p:bg>
    <p:spTree>
      <p:nvGrpSpPr>
        <p:cNvPr id="1" name="Shape 100"/>
        <p:cNvGrpSpPr/>
        <p:nvPr/>
      </p:nvGrpSpPr>
      <p:grpSpPr>
        <a:xfrm>
          <a:off x="0" y="0"/>
          <a:ext cx="0" cy="0"/>
          <a:chOff x="0" y="0"/>
          <a:chExt cx="0" cy="0"/>
        </a:xfrm>
      </p:grpSpPr>
      <p:sp>
        <p:nvSpPr>
          <p:cNvPr id="101" name="Google Shape;101;g150670d318e_0_220"/>
          <p:cNvSpPr txBox="1">
            <a:spLocks noGrp="1"/>
          </p:cNvSpPr>
          <p:nvPr>
            <p:ph type="title"/>
          </p:nvPr>
        </p:nvSpPr>
        <p:spPr>
          <a:xfrm>
            <a:off x="415600" y="421233"/>
            <a:ext cx="11360700" cy="1108500"/>
          </a:xfrm>
          <a:prstGeom prst="rect">
            <a:avLst/>
          </a:prstGeom>
          <a:noFill/>
          <a:ln>
            <a:noFill/>
          </a:ln>
        </p:spPr>
        <p:txBody>
          <a:bodyPr spcFirstLastPara="1" wrap="square" lIns="0" tIns="0" rIns="0" bIns="0" anchor="b" anchorCtr="0">
            <a:noAutofit/>
          </a:bodyPr>
          <a:lstStyle>
            <a:lvl1pPr lvl="0" algn="l" rtl="0">
              <a:lnSpc>
                <a:spcPct val="85000"/>
              </a:lnSpc>
              <a:spcBef>
                <a:spcPts val="0"/>
              </a:spcBef>
              <a:spcAft>
                <a:spcPts val="0"/>
              </a:spcAft>
              <a:buSzPts val="32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02" name="Google Shape;102;g150670d318e_0_220"/>
          <p:cNvSpPr txBox="1">
            <a:spLocks noGrp="1"/>
          </p:cNvSpPr>
          <p:nvPr>
            <p:ph type="body" idx="1"/>
          </p:nvPr>
        </p:nvSpPr>
        <p:spPr>
          <a:xfrm>
            <a:off x="415600" y="1633633"/>
            <a:ext cx="11360700" cy="4472100"/>
          </a:xfrm>
          <a:prstGeom prst="rect">
            <a:avLst/>
          </a:prstGeom>
          <a:noFill/>
          <a:ln>
            <a:noFill/>
          </a:ln>
        </p:spPr>
        <p:txBody>
          <a:bodyPr spcFirstLastPara="1" wrap="square" lIns="0" tIns="0" rIns="0" bIns="0" anchor="t" anchorCtr="0">
            <a:noAutofit/>
          </a:bodyPr>
          <a:lstStyle>
            <a:lvl1pPr marL="457200" lvl="0" indent="-361950" algn="l" rtl="0">
              <a:lnSpc>
                <a:spcPct val="100000"/>
              </a:lnSpc>
              <a:spcBef>
                <a:spcPts val="1100"/>
              </a:spcBef>
              <a:spcAft>
                <a:spcPts val="0"/>
              </a:spcAft>
              <a:buSzPts val="2100"/>
              <a:buChar char="•"/>
              <a:defRPr/>
            </a:lvl1pPr>
            <a:lvl2pPr marL="914400" lvl="1" indent="-349250" algn="l" rtl="0">
              <a:lnSpc>
                <a:spcPct val="100000"/>
              </a:lnSpc>
              <a:spcBef>
                <a:spcPts val="1100"/>
              </a:spcBef>
              <a:spcAft>
                <a:spcPts val="0"/>
              </a:spcAft>
              <a:buSzPts val="1900"/>
              <a:buChar char="–"/>
              <a:defRPr/>
            </a:lvl2pPr>
            <a:lvl3pPr marL="1371600" lvl="2" indent="-330200" algn="l" rtl="0">
              <a:lnSpc>
                <a:spcPct val="100000"/>
              </a:lnSpc>
              <a:spcBef>
                <a:spcPts val="1100"/>
              </a:spcBef>
              <a:spcAft>
                <a:spcPts val="0"/>
              </a:spcAft>
              <a:buSzPts val="1600"/>
              <a:buChar char="•"/>
              <a:defRPr/>
            </a:lvl3pPr>
            <a:lvl4pPr marL="1828800" lvl="3" indent="-330200" algn="l" rtl="0">
              <a:lnSpc>
                <a:spcPct val="100000"/>
              </a:lnSpc>
              <a:spcBef>
                <a:spcPts val="1100"/>
              </a:spcBef>
              <a:spcAft>
                <a:spcPts val="0"/>
              </a:spcAft>
              <a:buSzPts val="1600"/>
              <a:buChar char="–"/>
              <a:defRPr/>
            </a:lvl4pPr>
            <a:lvl5pPr marL="2286000" lvl="4" indent="-330200" algn="l" rtl="0">
              <a:lnSpc>
                <a:spcPct val="100000"/>
              </a:lnSpc>
              <a:spcBef>
                <a:spcPts val="1100"/>
              </a:spcBef>
              <a:spcAft>
                <a:spcPts val="0"/>
              </a:spcAft>
              <a:buSzPts val="1600"/>
              <a:buChar char="•"/>
              <a:defRPr/>
            </a:lvl5pPr>
            <a:lvl6pPr marL="2743200" lvl="5" indent="-355600" algn="l" rtl="0">
              <a:lnSpc>
                <a:spcPct val="100000"/>
              </a:lnSpc>
              <a:spcBef>
                <a:spcPts val="400"/>
              </a:spcBef>
              <a:spcAft>
                <a:spcPts val="0"/>
              </a:spcAft>
              <a:buSzPts val="2000"/>
              <a:buChar char="•"/>
              <a:defRPr/>
            </a:lvl6pPr>
            <a:lvl7pPr marL="3200400" lvl="6" indent="-355600" algn="l" rtl="0">
              <a:lnSpc>
                <a:spcPct val="100000"/>
              </a:lnSpc>
              <a:spcBef>
                <a:spcPts val="400"/>
              </a:spcBef>
              <a:spcAft>
                <a:spcPts val="0"/>
              </a:spcAft>
              <a:buSzPts val="2000"/>
              <a:buChar char="•"/>
              <a:defRPr/>
            </a:lvl7pPr>
            <a:lvl8pPr marL="3657600" lvl="7" indent="-355600" algn="l" rtl="0">
              <a:lnSpc>
                <a:spcPct val="100000"/>
              </a:lnSpc>
              <a:spcBef>
                <a:spcPts val="400"/>
              </a:spcBef>
              <a:spcAft>
                <a:spcPts val="0"/>
              </a:spcAft>
              <a:buSzPts val="2000"/>
              <a:buChar char="•"/>
              <a:defRPr/>
            </a:lvl8pPr>
            <a:lvl9pPr marL="4114800" lvl="8" indent="-355600" algn="l" rtl="0">
              <a:lnSpc>
                <a:spcPct val="100000"/>
              </a:lnSpc>
              <a:spcBef>
                <a:spcPts val="400"/>
              </a:spcBef>
              <a:spcAft>
                <a:spcPts val="0"/>
              </a:spcAft>
              <a:buSzPts val="2000"/>
              <a:buChar char="•"/>
              <a:defRPr/>
            </a:lvl9pPr>
          </a:lstStyle>
          <a:p>
            <a:endParaRPr/>
          </a:p>
        </p:txBody>
      </p:sp>
      <p:sp>
        <p:nvSpPr>
          <p:cNvPr id="103" name="Google Shape;103;g150670d318e_0_220"/>
          <p:cNvSpPr txBox="1">
            <a:spLocks noGrp="1"/>
          </p:cNvSpPr>
          <p:nvPr>
            <p:ph type="sldNum" idx="12"/>
          </p:nvPr>
        </p:nvSpPr>
        <p:spPr>
          <a:xfrm>
            <a:off x="11296600" y="6272000"/>
            <a:ext cx="731700" cy="169200"/>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04" name="Google Shape;104;g150670d318e_0_220"/>
          <p:cNvSpPr txBox="1">
            <a:spLocks noGrp="1"/>
          </p:cNvSpPr>
          <p:nvPr>
            <p:ph type="sldNum" idx="2"/>
          </p:nvPr>
        </p:nvSpPr>
        <p:spPr>
          <a:xfrm>
            <a:off x="609600" y="6457701"/>
            <a:ext cx="339600" cy="169200"/>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
        <p:cNvGrpSpPr/>
        <p:nvPr/>
      </p:nvGrpSpPr>
      <p:grpSpPr>
        <a:xfrm>
          <a:off x="0" y="0"/>
          <a:ext cx="0" cy="0"/>
          <a:chOff x="0" y="0"/>
          <a:chExt cx="0" cy="0"/>
        </a:xfrm>
      </p:grpSpPr>
      <p:sp>
        <p:nvSpPr>
          <p:cNvPr id="26" name="Google Shape;26;p23"/>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3"/>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
        <p:cNvGrpSpPr/>
        <p:nvPr/>
      </p:nvGrpSpPr>
      <p:grpSpPr>
        <a:xfrm>
          <a:off x="0" y="0"/>
          <a:ext cx="0" cy="0"/>
          <a:chOff x="0" y="0"/>
          <a:chExt cx="0" cy="0"/>
        </a:xfrm>
      </p:grpSpPr>
      <p:sp>
        <p:nvSpPr>
          <p:cNvPr id="29" name="Google Shape;29;p24"/>
          <p:cNvSpPr txBox="1">
            <a:spLocks noGrp="1"/>
          </p:cNvSpPr>
          <p:nvPr>
            <p:ph type="ctrTitle"/>
          </p:nvPr>
        </p:nvSpPr>
        <p:spPr>
          <a:xfrm>
            <a:off x="1109980" y="882376"/>
            <a:ext cx="9966960" cy="2926080"/>
          </a:xfrm>
          <a:prstGeom prst="rect">
            <a:avLst/>
          </a:prstGeom>
          <a:noFill/>
          <a:ln>
            <a:noFill/>
          </a:ln>
        </p:spPr>
        <p:txBody>
          <a:bodyPr spcFirstLastPara="1" wrap="square" lIns="91425" tIns="45700" rIns="91425" bIns="45700" anchor="b" anchorCtr="0">
            <a:normAutofit/>
          </a:bodyPr>
          <a:lstStyle>
            <a:lvl1pPr lvl="0" algn="ctr">
              <a:lnSpc>
                <a:spcPct val="85000"/>
              </a:lnSpc>
              <a:spcBef>
                <a:spcPts val="0"/>
              </a:spcBef>
              <a:spcAft>
                <a:spcPts val="0"/>
              </a:spcAft>
              <a:buClr>
                <a:schemeClr val="dk1"/>
              </a:buClr>
              <a:buSzPts val="7200"/>
              <a:buFont typeface="Corbel"/>
              <a:buNone/>
              <a:defRPr sz="7200" b="1"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4"/>
          <p:cNvSpPr txBox="1">
            <a:spLocks noGrp="1"/>
          </p:cNvSpPr>
          <p:nvPr>
            <p:ph type="subTitle" idx="1"/>
          </p:nvPr>
        </p:nvSpPr>
        <p:spPr>
          <a:xfrm>
            <a:off x="1709530" y="3869634"/>
            <a:ext cx="8767860" cy="138816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400"/>
              </a:spcBef>
              <a:spcAft>
                <a:spcPts val="0"/>
              </a:spcAft>
              <a:buSzPts val="1760"/>
              <a:buNone/>
              <a:defRPr sz="2200">
                <a:solidFill>
                  <a:schemeClr val="dk1"/>
                </a:solidFill>
              </a:defRPr>
            </a:lvl1pPr>
            <a:lvl2pPr lvl="1" algn="ctr">
              <a:lnSpc>
                <a:spcPct val="90000"/>
              </a:lnSpc>
              <a:spcBef>
                <a:spcPts val="200"/>
              </a:spcBef>
              <a:spcAft>
                <a:spcPts val="0"/>
              </a:spcAft>
              <a:buSzPts val="1760"/>
              <a:buNone/>
              <a:defRPr sz="2200"/>
            </a:lvl2pPr>
            <a:lvl3pPr lvl="2" algn="ctr">
              <a:lnSpc>
                <a:spcPct val="90000"/>
              </a:lnSpc>
              <a:spcBef>
                <a:spcPts val="400"/>
              </a:spcBef>
              <a:spcAft>
                <a:spcPts val="0"/>
              </a:spcAft>
              <a:buSzPts val="1760"/>
              <a:buNone/>
              <a:defRPr sz="2200"/>
            </a:lvl3pPr>
            <a:lvl4pPr lvl="3" algn="ctr">
              <a:lnSpc>
                <a:spcPct val="90000"/>
              </a:lnSpc>
              <a:spcBef>
                <a:spcPts val="400"/>
              </a:spcBef>
              <a:spcAft>
                <a:spcPts val="0"/>
              </a:spcAft>
              <a:buSzPts val="1600"/>
              <a:buNone/>
              <a:defRPr sz="2000"/>
            </a:lvl4pPr>
            <a:lvl5pPr lvl="4" algn="ctr">
              <a:lnSpc>
                <a:spcPct val="90000"/>
              </a:lnSpc>
              <a:spcBef>
                <a:spcPts val="400"/>
              </a:spcBef>
              <a:spcAft>
                <a:spcPts val="0"/>
              </a:spcAft>
              <a:buSzPts val="1600"/>
              <a:buNone/>
              <a:defRPr sz="2000"/>
            </a:lvl5pPr>
            <a:lvl6pPr lvl="5" algn="ctr">
              <a:lnSpc>
                <a:spcPct val="90000"/>
              </a:lnSpc>
              <a:spcBef>
                <a:spcPts val="400"/>
              </a:spcBef>
              <a:spcAft>
                <a:spcPts val="0"/>
              </a:spcAft>
              <a:buSzPts val="1600"/>
              <a:buNone/>
              <a:defRPr sz="2000"/>
            </a:lvl6pPr>
            <a:lvl7pPr lvl="6" algn="ctr">
              <a:lnSpc>
                <a:spcPct val="90000"/>
              </a:lnSpc>
              <a:spcBef>
                <a:spcPts val="400"/>
              </a:spcBef>
              <a:spcAft>
                <a:spcPts val="0"/>
              </a:spcAft>
              <a:buSzPts val="1600"/>
              <a:buNone/>
              <a:defRPr sz="2000"/>
            </a:lvl7pPr>
            <a:lvl8pPr lvl="7" algn="ctr">
              <a:lnSpc>
                <a:spcPct val="90000"/>
              </a:lnSpc>
              <a:spcBef>
                <a:spcPts val="400"/>
              </a:spcBef>
              <a:spcAft>
                <a:spcPts val="0"/>
              </a:spcAft>
              <a:buSzPts val="1600"/>
              <a:buNone/>
              <a:defRPr sz="2000"/>
            </a:lvl8pPr>
            <a:lvl9pPr lvl="8" algn="ctr">
              <a:lnSpc>
                <a:spcPct val="90000"/>
              </a:lnSpc>
              <a:spcBef>
                <a:spcPts val="400"/>
              </a:spcBef>
              <a:spcAft>
                <a:spcPts val="400"/>
              </a:spcAft>
              <a:buSzPts val="1600"/>
              <a:buNone/>
              <a:defRPr sz="2000"/>
            </a:lvl9pPr>
          </a:lstStyle>
          <a:p>
            <a:endParaRPr/>
          </a:p>
        </p:txBody>
      </p:sp>
      <p:sp>
        <p:nvSpPr>
          <p:cNvPr id="31" name="Google Shape;31;p24"/>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4"/>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4"/>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34" name="Google Shape;34;p24" descr="Logo for NNLM"/>
          <p:cNvPicPr preferRelativeResize="0"/>
          <p:nvPr/>
        </p:nvPicPr>
        <p:blipFill rotWithShape="1">
          <a:blip r:embed="rId2">
            <a:alphaModFix/>
          </a:blip>
          <a:srcRect/>
          <a:stretch/>
        </p:blipFill>
        <p:spPr>
          <a:xfrm>
            <a:off x="161225" y="6322147"/>
            <a:ext cx="1343025" cy="342901"/>
          </a:xfrm>
          <a:prstGeom prst="rect">
            <a:avLst/>
          </a:prstGeom>
          <a:noFill/>
          <a:ln>
            <a:noFill/>
          </a:ln>
        </p:spPr>
      </p:pic>
      <p:sp>
        <p:nvSpPr>
          <p:cNvPr id="35" name="Google Shape;35;p24"/>
          <p:cNvSpPr/>
          <p:nvPr/>
        </p:nvSpPr>
        <p:spPr>
          <a:xfrm>
            <a:off x="0" y="6128028"/>
            <a:ext cx="12192000" cy="726141"/>
          </a:xfrm>
          <a:prstGeom prst="rect">
            <a:avLst/>
          </a:prstGeom>
          <a:solidFill>
            <a:srgbClr val="20558A"/>
          </a:solidFill>
          <a:ln w="19050" cap="flat" cmpd="sng">
            <a:solidFill>
              <a:srgbClr val="20455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pic>
        <p:nvPicPr>
          <p:cNvPr id="36" name="Google Shape;36;p24" descr="Logo for the Network of the National Library of Medicine"/>
          <p:cNvPicPr preferRelativeResize="0"/>
          <p:nvPr/>
        </p:nvPicPr>
        <p:blipFill rotWithShape="1">
          <a:blip r:embed="rId3">
            <a:alphaModFix/>
          </a:blip>
          <a:srcRect/>
          <a:stretch/>
        </p:blipFill>
        <p:spPr>
          <a:xfrm>
            <a:off x="225939" y="6244894"/>
            <a:ext cx="3590518" cy="57607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sp>
        <p:nvSpPr>
          <p:cNvPr id="38" name="Google Shape;38;p25"/>
          <p:cNvSpPr txBox="1">
            <a:spLocks noGrp="1"/>
          </p:cNvSpPr>
          <p:nvPr>
            <p:ph type="title"/>
          </p:nvPr>
        </p:nvSpPr>
        <p:spPr>
          <a:xfrm>
            <a:off x="1106424" y="1173575"/>
            <a:ext cx="9966960" cy="2926080"/>
          </a:xfrm>
          <a:prstGeom prst="rect">
            <a:avLst/>
          </a:prstGeom>
          <a:noFill/>
          <a:ln>
            <a:noFill/>
          </a:ln>
        </p:spPr>
        <p:txBody>
          <a:bodyPr spcFirstLastPara="1" wrap="square" lIns="91425" tIns="45700" rIns="91425" bIns="45700" anchor="b" anchorCtr="0">
            <a:noAutofit/>
          </a:bodyPr>
          <a:lstStyle>
            <a:lvl1pPr lvl="0" algn="ctr">
              <a:lnSpc>
                <a:spcPct val="85000"/>
              </a:lnSpc>
              <a:spcBef>
                <a:spcPts val="0"/>
              </a:spcBef>
              <a:spcAft>
                <a:spcPts val="0"/>
              </a:spcAft>
              <a:buClr>
                <a:schemeClr val="dk1"/>
              </a:buClr>
              <a:buSzPts val="7200"/>
              <a:buFont typeface="Corbel"/>
              <a:buNone/>
              <a:defRPr sz="72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5"/>
          <p:cNvSpPr txBox="1">
            <a:spLocks noGrp="1"/>
          </p:cNvSpPr>
          <p:nvPr>
            <p:ph type="body" idx="1"/>
          </p:nvPr>
        </p:nvSpPr>
        <p:spPr>
          <a:xfrm>
            <a:off x="1709928" y="4154520"/>
            <a:ext cx="8769096" cy="136380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400"/>
              </a:spcBef>
              <a:spcAft>
                <a:spcPts val="0"/>
              </a:spcAft>
              <a:buSzPts val="1760"/>
              <a:buNone/>
              <a:defRPr sz="2200">
                <a:solidFill>
                  <a:schemeClr val="dk1"/>
                </a:solidFill>
              </a:defRPr>
            </a:lvl1pPr>
            <a:lvl2pPr marL="914400" lvl="1" indent="-228600" algn="l">
              <a:lnSpc>
                <a:spcPct val="90000"/>
              </a:lnSpc>
              <a:spcBef>
                <a:spcPts val="200"/>
              </a:spcBef>
              <a:spcAft>
                <a:spcPts val="0"/>
              </a:spcAft>
              <a:buSzPts val="1440"/>
              <a:buNone/>
              <a:defRPr sz="1800">
                <a:solidFill>
                  <a:srgbClr val="888888"/>
                </a:solidFill>
              </a:defRPr>
            </a:lvl2pPr>
            <a:lvl3pPr marL="1371600" lvl="2" indent="-228600" algn="l">
              <a:lnSpc>
                <a:spcPct val="90000"/>
              </a:lnSpc>
              <a:spcBef>
                <a:spcPts val="400"/>
              </a:spcBef>
              <a:spcAft>
                <a:spcPts val="0"/>
              </a:spcAft>
              <a:buSzPts val="1280"/>
              <a:buNone/>
              <a:defRPr sz="1600">
                <a:solidFill>
                  <a:srgbClr val="888888"/>
                </a:solidFill>
              </a:defRPr>
            </a:lvl3pPr>
            <a:lvl4pPr marL="1828800" lvl="3" indent="-228600" algn="l">
              <a:lnSpc>
                <a:spcPct val="90000"/>
              </a:lnSpc>
              <a:spcBef>
                <a:spcPts val="400"/>
              </a:spcBef>
              <a:spcAft>
                <a:spcPts val="0"/>
              </a:spcAft>
              <a:buSzPts val="1120"/>
              <a:buNone/>
              <a:defRPr sz="1400">
                <a:solidFill>
                  <a:srgbClr val="888888"/>
                </a:solidFill>
              </a:defRPr>
            </a:lvl4pPr>
            <a:lvl5pPr marL="2286000" lvl="4" indent="-228600" algn="l">
              <a:lnSpc>
                <a:spcPct val="90000"/>
              </a:lnSpc>
              <a:spcBef>
                <a:spcPts val="400"/>
              </a:spcBef>
              <a:spcAft>
                <a:spcPts val="0"/>
              </a:spcAft>
              <a:buSzPts val="1120"/>
              <a:buNone/>
              <a:defRPr sz="1400">
                <a:solidFill>
                  <a:srgbClr val="888888"/>
                </a:solidFill>
              </a:defRPr>
            </a:lvl5pPr>
            <a:lvl6pPr marL="2743200" lvl="5" indent="-228600" algn="l">
              <a:lnSpc>
                <a:spcPct val="90000"/>
              </a:lnSpc>
              <a:spcBef>
                <a:spcPts val="400"/>
              </a:spcBef>
              <a:spcAft>
                <a:spcPts val="0"/>
              </a:spcAft>
              <a:buSzPts val="1120"/>
              <a:buNone/>
              <a:defRPr sz="1400">
                <a:solidFill>
                  <a:srgbClr val="888888"/>
                </a:solidFill>
              </a:defRPr>
            </a:lvl6pPr>
            <a:lvl7pPr marL="3200400" lvl="6" indent="-228600" algn="l">
              <a:lnSpc>
                <a:spcPct val="90000"/>
              </a:lnSpc>
              <a:spcBef>
                <a:spcPts val="400"/>
              </a:spcBef>
              <a:spcAft>
                <a:spcPts val="0"/>
              </a:spcAft>
              <a:buSzPts val="1120"/>
              <a:buNone/>
              <a:defRPr sz="1400">
                <a:solidFill>
                  <a:srgbClr val="888888"/>
                </a:solidFill>
              </a:defRPr>
            </a:lvl7pPr>
            <a:lvl8pPr marL="3657600" lvl="7" indent="-228600" algn="l">
              <a:lnSpc>
                <a:spcPct val="90000"/>
              </a:lnSpc>
              <a:spcBef>
                <a:spcPts val="400"/>
              </a:spcBef>
              <a:spcAft>
                <a:spcPts val="0"/>
              </a:spcAft>
              <a:buSzPts val="1120"/>
              <a:buNone/>
              <a:defRPr sz="1400">
                <a:solidFill>
                  <a:srgbClr val="888888"/>
                </a:solidFill>
              </a:defRPr>
            </a:lvl8pPr>
            <a:lvl9pPr marL="4114800" lvl="8" indent="-228600" algn="l">
              <a:lnSpc>
                <a:spcPct val="90000"/>
              </a:lnSpc>
              <a:spcBef>
                <a:spcPts val="400"/>
              </a:spcBef>
              <a:spcAft>
                <a:spcPts val="400"/>
              </a:spcAft>
              <a:buSzPts val="1120"/>
              <a:buNone/>
              <a:defRPr sz="1400">
                <a:solidFill>
                  <a:srgbClr val="888888"/>
                </a:solidFill>
              </a:defRPr>
            </a:lvl9pPr>
          </a:lstStyle>
          <a:p>
            <a:endParaRPr/>
          </a:p>
        </p:txBody>
      </p:sp>
      <p:sp>
        <p:nvSpPr>
          <p:cNvPr id="40" name="Google Shape;40;p25"/>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5"/>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cxnSp>
        <p:nvCxnSpPr>
          <p:cNvPr id="42" name="Google Shape;42;p25"/>
          <p:cNvCxnSpPr/>
          <p:nvPr/>
        </p:nvCxnSpPr>
        <p:spPr>
          <a:xfrm>
            <a:off x="1981200" y="4020408"/>
            <a:ext cx="8229601" cy="0"/>
          </a:xfrm>
          <a:prstGeom prst="straightConnector1">
            <a:avLst/>
          </a:prstGeom>
          <a:noFill/>
          <a:ln w="10000" cap="flat" cmpd="sng">
            <a:solidFill>
              <a:schemeClr val="dk1"/>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
        <p:cNvGrpSpPr/>
        <p:nvPr/>
      </p:nvGrpSpPr>
      <p:grpSpPr>
        <a:xfrm>
          <a:off x="0" y="0"/>
          <a:ext cx="0" cy="0"/>
          <a:chOff x="0" y="0"/>
          <a:chExt cx="0" cy="0"/>
        </a:xfrm>
      </p:grpSpPr>
      <p:sp>
        <p:nvSpPr>
          <p:cNvPr id="44" name="Google Shape;44;p26"/>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6"/>
          <p:cNvSpPr txBox="1">
            <a:spLocks noGrp="1"/>
          </p:cNvSpPr>
          <p:nvPr>
            <p:ph type="body" idx="1"/>
          </p:nvPr>
        </p:nvSpPr>
        <p:spPr>
          <a:xfrm>
            <a:off x="1143000" y="2057399"/>
            <a:ext cx="4754880" cy="4023360"/>
          </a:xfrm>
          <a:prstGeom prst="rect">
            <a:avLst/>
          </a:prstGeom>
          <a:noFill/>
          <a:ln>
            <a:noFill/>
          </a:ln>
        </p:spPr>
        <p:txBody>
          <a:bodyPr spcFirstLastPara="1" wrap="square" lIns="91425" tIns="45700" rIns="91425" bIns="45700" anchor="t" anchorCtr="0">
            <a:norm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46" name="Google Shape;46;p26"/>
          <p:cNvSpPr txBox="1">
            <a:spLocks noGrp="1"/>
          </p:cNvSpPr>
          <p:nvPr>
            <p:ph type="body" idx="2"/>
          </p:nvPr>
        </p:nvSpPr>
        <p:spPr>
          <a:xfrm>
            <a:off x="6267612" y="2057400"/>
            <a:ext cx="4754880" cy="4023360"/>
          </a:xfrm>
          <a:prstGeom prst="rect">
            <a:avLst/>
          </a:prstGeom>
          <a:noFill/>
          <a:ln>
            <a:noFill/>
          </a:ln>
        </p:spPr>
        <p:txBody>
          <a:bodyPr spcFirstLastPara="1" wrap="square" lIns="91425" tIns="45700" rIns="91425" bIns="45700" anchor="t" anchorCtr="0">
            <a:norm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47" name="Google Shape;47;p26"/>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6"/>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27"/>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7"/>
          <p:cNvSpPr txBox="1">
            <a:spLocks noGrp="1"/>
          </p:cNvSpPr>
          <p:nvPr>
            <p:ph type="body" idx="1"/>
          </p:nvPr>
        </p:nvSpPr>
        <p:spPr>
          <a:xfrm>
            <a:off x="1143000" y="2001511"/>
            <a:ext cx="4754880" cy="7772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SzPts val="1920"/>
              <a:buNone/>
              <a:defRPr sz="2400" b="1"/>
            </a:lvl1pPr>
            <a:lvl2pPr marL="914400" lvl="1" indent="-228600" algn="l">
              <a:lnSpc>
                <a:spcPct val="90000"/>
              </a:lnSpc>
              <a:spcBef>
                <a:spcPts val="200"/>
              </a:spcBef>
              <a:spcAft>
                <a:spcPts val="0"/>
              </a:spcAft>
              <a:buSzPts val="1600"/>
              <a:buNone/>
              <a:defRPr sz="2000" b="1"/>
            </a:lvl2pPr>
            <a:lvl3pPr marL="1371600" lvl="2" indent="-228600" algn="l">
              <a:lnSpc>
                <a:spcPct val="90000"/>
              </a:lnSpc>
              <a:spcBef>
                <a:spcPts val="400"/>
              </a:spcBef>
              <a:spcAft>
                <a:spcPts val="0"/>
              </a:spcAft>
              <a:buSzPts val="1440"/>
              <a:buNone/>
              <a:defRPr sz="1800" b="1"/>
            </a:lvl3pPr>
            <a:lvl4pPr marL="1828800" lvl="3" indent="-228600" algn="l">
              <a:lnSpc>
                <a:spcPct val="90000"/>
              </a:lnSpc>
              <a:spcBef>
                <a:spcPts val="400"/>
              </a:spcBef>
              <a:spcAft>
                <a:spcPts val="0"/>
              </a:spcAft>
              <a:buSzPts val="1280"/>
              <a:buNone/>
              <a:defRPr sz="1600" b="1"/>
            </a:lvl4pPr>
            <a:lvl5pPr marL="2286000" lvl="4" indent="-228600" algn="l">
              <a:lnSpc>
                <a:spcPct val="90000"/>
              </a:lnSpc>
              <a:spcBef>
                <a:spcPts val="400"/>
              </a:spcBef>
              <a:spcAft>
                <a:spcPts val="0"/>
              </a:spcAft>
              <a:buSzPts val="1280"/>
              <a:buNone/>
              <a:defRPr sz="1600" b="1"/>
            </a:lvl5pPr>
            <a:lvl6pPr marL="2743200" lvl="5" indent="-228600" algn="l">
              <a:lnSpc>
                <a:spcPct val="90000"/>
              </a:lnSpc>
              <a:spcBef>
                <a:spcPts val="400"/>
              </a:spcBef>
              <a:spcAft>
                <a:spcPts val="0"/>
              </a:spcAft>
              <a:buSzPts val="1280"/>
              <a:buNone/>
              <a:defRPr sz="1600" b="1"/>
            </a:lvl6pPr>
            <a:lvl7pPr marL="3200400" lvl="6" indent="-228600" algn="l">
              <a:lnSpc>
                <a:spcPct val="90000"/>
              </a:lnSpc>
              <a:spcBef>
                <a:spcPts val="400"/>
              </a:spcBef>
              <a:spcAft>
                <a:spcPts val="0"/>
              </a:spcAft>
              <a:buSzPts val="1280"/>
              <a:buNone/>
              <a:defRPr sz="1600" b="1"/>
            </a:lvl7pPr>
            <a:lvl8pPr marL="3657600" lvl="7" indent="-228600" algn="l">
              <a:lnSpc>
                <a:spcPct val="90000"/>
              </a:lnSpc>
              <a:spcBef>
                <a:spcPts val="400"/>
              </a:spcBef>
              <a:spcAft>
                <a:spcPts val="0"/>
              </a:spcAft>
              <a:buSzPts val="1280"/>
              <a:buNone/>
              <a:defRPr sz="1600" b="1"/>
            </a:lvl8pPr>
            <a:lvl9pPr marL="4114800" lvl="8" indent="-228600" algn="l">
              <a:lnSpc>
                <a:spcPct val="90000"/>
              </a:lnSpc>
              <a:spcBef>
                <a:spcPts val="400"/>
              </a:spcBef>
              <a:spcAft>
                <a:spcPts val="400"/>
              </a:spcAft>
              <a:buSzPts val="1280"/>
              <a:buNone/>
              <a:defRPr sz="1600" b="1"/>
            </a:lvl9pPr>
          </a:lstStyle>
          <a:p>
            <a:endParaRPr/>
          </a:p>
        </p:txBody>
      </p:sp>
      <p:sp>
        <p:nvSpPr>
          <p:cNvPr id="52" name="Google Shape;52;p27"/>
          <p:cNvSpPr txBox="1">
            <a:spLocks noGrp="1"/>
          </p:cNvSpPr>
          <p:nvPr>
            <p:ph type="body" idx="2"/>
          </p:nvPr>
        </p:nvSpPr>
        <p:spPr>
          <a:xfrm>
            <a:off x="1143000" y="2721483"/>
            <a:ext cx="4754880" cy="3383280"/>
          </a:xfrm>
          <a:prstGeom prst="rect">
            <a:avLst/>
          </a:prstGeom>
          <a:noFill/>
          <a:ln>
            <a:noFill/>
          </a:ln>
        </p:spPr>
        <p:txBody>
          <a:bodyPr spcFirstLastPara="1" wrap="square" lIns="91425" tIns="45700" rIns="91425" bIns="45700" anchor="t" anchorCtr="0">
            <a:norm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53" name="Google Shape;53;p27"/>
          <p:cNvSpPr txBox="1">
            <a:spLocks noGrp="1"/>
          </p:cNvSpPr>
          <p:nvPr>
            <p:ph type="body" idx="3"/>
          </p:nvPr>
        </p:nvSpPr>
        <p:spPr>
          <a:xfrm>
            <a:off x="6269173" y="1999032"/>
            <a:ext cx="4754880" cy="7772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SzPts val="1920"/>
              <a:buNone/>
              <a:defRPr sz="2400" b="1"/>
            </a:lvl1pPr>
            <a:lvl2pPr marL="914400" lvl="1" indent="-228600" algn="l">
              <a:lnSpc>
                <a:spcPct val="90000"/>
              </a:lnSpc>
              <a:spcBef>
                <a:spcPts val="200"/>
              </a:spcBef>
              <a:spcAft>
                <a:spcPts val="0"/>
              </a:spcAft>
              <a:buSzPts val="1600"/>
              <a:buNone/>
              <a:defRPr sz="2000" b="1"/>
            </a:lvl2pPr>
            <a:lvl3pPr marL="1371600" lvl="2" indent="-228600" algn="l">
              <a:lnSpc>
                <a:spcPct val="90000"/>
              </a:lnSpc>
              <a:spcBef>
                <a:spcPts val="400"/>
              </a:spcBef>
              <a:spcAft>
                <a:spcPts val="0"/>
              </a:spcAft>
              <a:buSzPts val="1440"/>
              <a:buNone/>
              <a:defRPr sz="1800" b="1"/>
            </a:lvl3pPr>
            <a:lvl4pPr marL="1828800" lvl="3" indent="-228600" algn="l">
              <a:lnSpc>
                <a:spcPct val="90000"/>
              </a:lnSpc>
              <a:spcBef>
                <a:spcPts val="400"/>
              </a:spcBef>
              <a:spcAft>
                <a:spcPts val="0"/>
              </a:spcAft>
              <a:buSzPts val="1280"/>
              <a:buNone/>
              <a:defRPr sz="1600" b="1"/>
            </a:lvl4pPr>
            <a:lvl5pPr marL="2286000" lvl="4" indent="-228600" algn="l">
              <a:lnSpc>
                <a:spcPct val="90000"/>
              </a:lnSpc>
              <a:spcBef>
                <a:spcPts val="400"/>
              </a:spcBef>
              <a:spcAft>
                <a:spcPts val="0"/>
              </a:spcAft>
              <a:buSzPts val="1280"/>
              <a:buNone/>
              <a:defRPr sz="1600" b="1"/>
            </a:lvl5pPr>
            <a:lvl6pPr marL="2743200" lvl="5" indent="-228600" algn="l">
              <a:lnSpc>
                <a:spcPct val="90000"/>
              </a:lnSpc>
              <a:spcBef>
                <a:spcPts val="400"/>
              </a:spcBef>
              <a:spcAft>
                <a:spcPts val="0"/>
              </a:spcAft>
              <a:buSzPts val="1280"/>
              <a:buNone/>
              <a:defRPr sz="1600" b="1"/>
            </a:lvl6pPr>
            <a:lvl7pPr marL="3200400" lvl="6" indent="-228600" algn="l">
              <a:lnSpc>
                <a:spcPct val="90000"/>
              </a:lnSpc>
              <a:spcBef>
                <a:spcPts val="400"/>
              </a:spcBef>
              <a:spcAft>
                <a:spcPts val="0"/>
              </a:spcAft>
              <a:buSzPts val="1280"/>
              <a:buNone/>
              <a:defRPr sz="1600" b="1"/>
            </a:lvl7pPr>
            <a:lvl8pPr marL="3657600" lvl="7" indent="-228600" algn="l">
              <a:lnSpc>
                <a:spcPct val="90000"/>
              </a:lnSpc>
              <a:spcBef>
                <a:spcPts val="400"/>
              </a:spcBef>
              <a:spcAft>
                <a:spcPts val="0"/>
              </a:spcAft>
              <a:buSzPts val="1280"/>
              <a:buNone/>
              <a:defRPr sz="1600" b="1"/>
            </a:lvl8pPr>
            <a:lvl9pPr marL="4114800" lvl="8" indent="-228600" algn="l">
              <a:lnSpc>
                <a:spcPct val="90000"/>
              </a:lnSpc>
              <a:spcBef>
                <a:spcPts val="400"/>
              </a:spcBef>
              <a:spcAft>
                <a:spcPts val="400"/>
              </a:spcAft>
              <a:buSzPts val="1280"/>
              <a:buNone/>
              <a:defRPr sz="1600" b="1"/>
            </a:lvl9pPr>
          </a:lstStyle>
          <a:p>
            <a:endParaRPr/>
          </a:p>
        </p:txBody>
      </p:sp>
      <p:sp>
        <p:nvSpPr>
          <p:cNvPr id="54" name="Google Shape;54;p27"/>
          <p:cNvSpPr txBox="1">
            <a:spLocks noGrp="1"/>
          </p:cNvSpPr>
          <p:nvPr>
            <p:ph type="body" idx="4"/>
          </p:nvPr>
        </p:nvSpPr>
        <p:spPr>
          <a:xfrm>
            <a:off x="6269173" y="2719322"/>
            <a:ext cx="4754880" cy="3383280"/>
          </a:xfrm>
          <a:prstGeom prst="rect">
            <a:avLst/>
          </a:prstGeom>
          <a:noFill/>
          <a:ln>
            <a:noFill/>
          </a:ln>
        </p:spPr>
        <p:txBody>
          <a:bodyPr spcFirstLastPara="1" wrap="square" lIns="91425" tIns="45700" rIns="91425" bIns="45700" anchor="t" anchorCtr="0">
            <a:norm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55" name="Google Shape;55;p27"/>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7"/>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Google Shape;58;p28"/>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8"/>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8"/>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29"/>
          <p:cNvSpPr txBox="1">
            <a:spLocks noGrp="1"/>
          </p:cNvSpPr>
          <p:nvPr>
            <p:ph type="title"/>
          </p:nvPr>
        </p:nvSpPr>
        <p:spPr>
          <a:xfrm>
            <a:off x="1143000" y="1097280"/>
            <a:ext cx="3931920" cy="17373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Corbel"/>
              <a:buNone/>
              <a:defRPr sz="40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9"/>
          <p:cNvSpPr txBox="1">
            <a:spLocks noGrp="1"/>
          </p:cNvSpPr>
          <p:nvPr>
            <p:ph type="body" idx="1"/>
          </p:nvPr>
        </p:nvSpPr>
        <p:spPr>
          <a:xfrm>
            <a:off x="5852159" y="1097280"/>
            <a:ext cx="5212080" cy="4663440"/>
          </a:xfrm>
          <a:prstGeom prst="rect">
            <a:avLst/>
          </a:prstGeom>
          <a:noFill/>
          <a:ln>
            <a:noFill/>
          </a:ln>
        </p:spPr>
        <p:txBody>
          <a:bodyPr spcFirstLastPara="1" wrap="square" lIns="91425" tIns="45700" rIns="91425" bIns="45700" anchor="t" anchorCtr="0">
            <a:normAutofit/>
          </a:bodyPr>
          <a:lstStyle>
            <a:lvl1pPr marL="457200" lvl="0" indent="-391160" algn="l">
              <a:lnSpc>
                <a:spcPct val="90000"/>
              </a:lnSpc>
              <a:spcBef>
                <a:spcPts val="1400"/>
              </a:spcBef>
              <a:spcAft>
                <a:spcPts val="0"/>
              </a:spcAft>
              <a:buSzPts val="2560"/>
              <a:buChar char="•"/>
              <a:defRPr sz="3200"/>
            </a:lvl1pPr>
            <a:lvl2pPr marL="914400" lvl="1" indent="-370840" algn="l">
              <a:lnSpc>
                <a:spcPct val="90000"/>
              </a:lnSpc>
              <a:spcBef>
                <a:spcPts val="200"/>
              </a:spcBef>
              <a:spcAft>
                <a:spcPts val="0"/>
              </a:spcAft>
              <a:buSzPts val="2240"/>
              <a:buChar char="•"/>
              <a:defRPr sz="2800"/>
            </a:lvl2pPr>
            <a:lvl3pPr marL="1371600" lvl="2" indent="-350519" algn="l">
              <a:lnSpc>
                <a:spcPct val="90000"/>
              </a:lnSpc>
              <a:spcBef>
                <a:spcPts val="400"/>
              </a:spcBef>
              <a:spcAft>
                <a:spcPts val="0"/>
              </a:spcAft>
              <a:buSzPts val="1920"/>
              <a:buChar char="•"/>
              <a:defRPr sz="2400"/>
            </a:lvl3pPr>
            <a:lvl4pPr marL="1828800" lvl="3" indent="-330200" algn="l">
              <a:lnSpc>
                <a:spcPct val="90000"/>
              </a:lnSpc>
              <a:spcBef>
                <a:spcPts val="400"/>
              </a:spcBef>
              <a:spcAft>
                <a:spcPts val="0"/>
              </a:spcAft>
              <a:buSzPts val="1600"/>
              <a:buChar char="•"/>
              <a:defRPr sz="2000"/>
            </a:lvl4pPr>
            <a:lvl5pPr marL="2286000" lvl="4" indent="-330200" algn="l">
              <a:lnSpc>
                <a:spcPct val="90000"/>
              </a:lnSpc>
              <a:spcBef>
                <a:spcPts val="400"/>
              </a:spcBef>
              <a:spcAft>
                <a:spcPts val="0"/>
              </a:spcAft>
              <a:buSzPts val="1600"/>
              <a:buChar char="•"/>
              <a:defRPr sz="2000"/>
            </a:lvl5pPr>
            <a:lvl6pPr marL="2743200" lvl="5" indent="-330200" algn="l">
              <a:lnSpc>
                <a:spcPct val="90000"/>
              </a:lnSpc>
              <a:spcBef>
                <a:spcPts val="400"/>
              </a:spcBef>
              <a:spcAft>
                <a:spcPts val="0"/>
              </a:spcAft>
              <a:buSzPts val="1600"/>
              <a:buChar char="•"/>
              <a:defRPr sz="2000"/>
            </a:lvl6pPr>
            <a:lvl7pPr marL="3200400" lvl="6" indent="-330200" algn="l">
              <a:lnSpc>
                <a:spcPct val="90000"/>
              </a:lnSpc>
              <a:spcBef>
                <a:spcPts val="400"/>
              </a:spcBef>
              <a:spcAft>
                <a:spcPts val="0"/>
              </a:spcAft>
              <a:buSzPts val="1600"/>
              <a:buChar char="•"/>
              <a:defRPr sz="2000"/>
            </a:lvl7pPr>
            <a:lvl8pPr marL="3657600" lvl="7" indent="-330200" algn="l">
              <a:lnSpc>
                <a:spcPct val="90000"/>
              </a:lnSpc>
              <a:spcBef>
                <a:spcPts val="400"/>
              </a:spcBef>
              <a:spcAft>
                <a:spcPts val="0"/>
              </a:spcAft>
              <a:buSzPts val="1600"/>
              <a:buChar char="•"/>
              <a:defRPr sz="2000"/>
            </a:lvl8pPr>
            <a:lvl9pPr marL="4114800" lvl="8" indent="-330200" algn="l">
              <a:lnSpc>
                <a:spcPct val="90000"/>
              </a:lnSpc>
              <a:spcBef>
                <a:spcPts val="400"/>
              </a:spcBef>
              <a:spcAft>
                <a:spcPts val="400"/>
              </a:spcAft>
              <a:buSzPts val="1600"/>
              <a:buChar char="•"/>
              <a:defRPr sz="2000"/>
            </a:lvl9pPr>
          </a:lstStyle>
          <a:p>
            <a:endParaRPr/>
          </a:p>
        </p:txBody>
      </p:sp>
      <p:sp>
        <p:nvSpPr>
          <p:cNvPr id="64" name="Google Shape;64;p29"/>
          <p:cNvSpPr txBox="1">
            <a:spLocks noGrp="1"/>
          </p:cNvSpPr>
          <p:nvPr>
            <p:ph type="body" idx="2"/>
          </p:nvPr>
        </p:nvSpPr>
        <p:spPr>
          <a:xfrm>
            <a:off x="1143000" y="2834640"/>
            <a:ext cx="3931920" cy="301752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360"/>
              <a:buNone/>
              <a:defRPr sz="1700"/>
            </a:lvl1pPr>
            <a:lvl2pPr marL="914400" lvl="1" indent="-228600" algn="l">
              <a:lnSpc>
                <a:spcPct val="90000"/>
              </a:lnSpc>
              <a:spcBef>
                <a:spcPts val="200"/>
              </a:spcBef>
              <a:spcAft>
                <a:spcPts val="0"/>
              </a:spcAft>
              <a:buSzPts val="960"/>
              <a:buNone/>
              <a:defRPr sz="1200"/>
            </a:lvl2pPr>
            <a:lvl3pPr marL="1371600" lvl="2" indent="-228600" algn="l">
              <a:lnSpc>
                <a:spcPct val="90000"/>
              </a:lnSpc>
              <a:spcBef>
                <a:spcPts val="400"/>
              </a:spcBef>
              <a:spcAft>
                <a:spcPts val="0"/>
              </a:spcAft>
              <a:buSzPts val="800"/>
              <a:buNone/>
              <a:defRPr sz="1000"/>
            </a:lvl3pPr>
            <a:lvl4pPr marL="1828800" lvl="3" indent="-228600" algn="l">
              <a:lnSpc>
                <a:spcPct val="90000"/>
              </a:lnSpc>
              <a:spcBef>
                <a:spcPts val="400"/>
              </a:spcBef>
              <a:spcAft>
                <a:spcPts val="0"/>
              </a:spcAft>
              <a:buSzPts val="720"/>
              <a:buNone/>
              <a:defRPr sz="900"/>
            </a:lvl4pPr>
            <a:lvl5pPr marL="2286000" lvl="4" indent="-228600" algn="l">
              <a:lnSpc>
                <a:spcPct val="90000"/>
              </a:lnSpc>
              <a:spcBef>
                <a:spcPts val="400"/>
              </a:spcBef>
              <a:spcAft>
                <a:spcPts val="0"/>
              </a:spcAft>
              <a:buSzPts val="720"/>
              <a:buNone/>
              <a:defRPr sz="900"/>
            </a:lvl5pPr>
            <a:lvl6pPr marL="2743200" lvl="5" indent="-228600" algn="l">
              <a:lnSpc>
                <a:spcPct val="90000"/>
              </a:lnSpc>
              <a:spcBef>
                <a:spcPts val="400"/>
              </a:spcBef>
              <a:spcAft>
                <a:spcPts val="0"/>
              </a:spcAft>
              <a:buSzPts val="720"/>
              <a:buNone/>
              <a:defRPr sz="900"/>
            </a:lvl6pPr>
            <a:lvl7pPr marL="3200400" lvl="6" indent="-228600" algn="l">
              <a:lnSpc>
                <a:spcPct val="90000"/>
              </a:lnSpc>
              <a:spcBef>
                <a:spcPts val="400"/>
              </a:spcBef>
              <a:spcAft>
                <a:spcPts val="0"/>
              </a:spcAft>
              <a:buSzPts val="720"/>
              <a:buNone/>
              <a:defRPr sz="900"/>
            </a:lvl7pPr>
            <a:lvl8pPr marL="3657600" lvl="7" indent="-228600" algn="l">
              <a:lnSpc>
                <a:spcPct val="90000"/>
              </a:lnSpc>
              <a:spcBef>
                <a:spcPts val="400"/>
              </a:spcBef>
              <a:spcAft>
                <a:spcPts val="0"/>
              </a:spcAft>
              <a:buSzPts val="720"/>
              <a:buNone/>
              <a:defRPr sz="900"/>
            </a:lvl8pPr>
            <a:lvl9pPr marL="4114800" lvl="8" indent="-228600" algn="l">
              <a:lnSpc>
                <a:spcPct val="90000"/>
              </a:lnSpc>
              <a:spcBef>
                <a:spcPts val="400"/>
              </a:spcBef>
              <a:spcAft>
                <a:spcPts val="400"/>
              </a:spcAft>
              <a:buSzPts val="720"/>
              <a:buNone/>
              <a:defRPr sz="900"/>
            </a:lvl9pPr>
          </a:lstStyle>
          <a:p>
            <a:endParaRPr/>
          </a:p>
        </p:txBody>
      </p:sp>
      <p:sp>
        <p:nvSpPr>
          <p:cNvPr id="65" name="Google Shape;65;p29"/>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9"/>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30"/>
          <p:cNvSpPr txBox="1">
            <a:spLocks noGrp="1"/>
          </p:cNvSpPr>
          <p:nvPr>
            <p:ph type="title"/>
          </p:nvPr>
        </p:nvSpPr>
        <p:spPr>
          <a:xfrm>
            <a:off x="1143000" y="1097280"/>
            <a:ext cx="3931920" cy="17373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Corbel"/>
              <a:buNone/>
              <a:defRPr sz="40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a:spLocks noGrp="1"/>
          </p:cNvSpPr>
          <p:nvPr>
            <p:ph type="pic" idx="2"/>
          </p:nvPr>
        </p:nvSpPr>
        <p:spPr>
          <a:xfrm>
            <a:off x="5413248" y="1069847"/>
            <a:ext cx="6099048" cy="4800600"/>
          </a:xfrm>
          <a:prstGeom prst="rect">
            <a:avLst/>
          </a:prstGeom>
          <a:noFill/>
          <a:ln>
            <a:noFill/>
          </a:ln>
        </p:spPr>
      </p:sp>
      <p:sp>
        <p:nvSpPr>
          <p:cNvPr id="70" name="Google Shape;70;p30"/>
          <p:cNvSpPr txBox="1">
            <a:spLocks noGrp="1"/>
          </p:cNvSpPr>
          <p:nvPr>
            <p:ph type="body" idx="1"/>
          </p:nvPr>
        </p:nvSpPr>
        <p:spPr>
          <a:xfrm>
            <a:off x="1143000" y="2834640"/>
            <a:ext cx="3931920" cy="288036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360"/>
              <a:buNone/>
              <a:defRPr sz="1700"/>
            </a:lvl1pPr>
            <a:lvl2pPr marL="914400" lvl="1" indent="-228600" algn="l">
              <a:lnSpc>
                <a:spcPct val="90000"/>
              </a:lnSpc>
              <a:spcBef>
                <a:spcPts val="200"/>
              </a:spcBef>
              <a:spcAft>
                <a:spcPts val="0"/>
              </a:spcAft>
              <a:buSzPts val="960"/>
              <a:buNone/>
              <a:defRPr sz="1200"/>
            </a:lvl2pPr>
            <a:lvl3pPr marL="1371600" lvl="2" indent="-228600" algn="l">
              <a:lnSpc>
                <a:spcPct val="90000"/>
              </a:lnSpc>
              <a:spcBef>
                <a:spcPts val="400"/>
              </a:spcBef>
              <a:spcAft>
                <a:spcPts val="0"/>
              </a:spcAft>
              <a:buSzPts val="800"/>
              <a:buNone/>
              <a:defRPr sz="1000"/>
            </a:lvl3pPr>
            <a:lvl4pPr marL="1828800" lvl="3" indent="-228600" algn="l">
              <a:lnSpc>
                <a:spcPct val="90000"/>
              </a:lnSpc>
              <a:spcBef>
                <a:spcPts val="400"/>
              </a:spcBef>
              <a:spcAft>
                <a:spcPts val="0"/>
              </a:spcAft>
              <a:buSzPts val="720"/>
              <a:buNone/>
              <a:defRPr sz="900"/>
            </a:lvl4pPr>
            <a:lvl5pPr marL="2286000" lvl="4" indent="-228600" algn="l">
              <a:lnSpc>
                <a:spcPct val="90000"/>
              </a:lnSpc>
              <a:spcBef>
                <a:spcPts val="400"/>
              </a:spcBef>
              <a:spcAft>
                <a:spcPts val="0"/>
              </a:spcAft>
              <a:buSzPts val="720"/>
              <a:buNone/>
              <a:defRPr sz="900"/>
            </a:lvl5pPr>
            <a:lvl6pPr marL="2743200" lvl="5" indent="-228600" algn="l">
              <a:lnSpc>
                <a:spcPct val="90000"/>
              </a:lnSpc>
              <a:spcBef>
                <a:spcPts val="400"/>
              </a:spcBef>
              <a:spcAft>
                <a:spcPts val="0"/>
              </a:spcAft>
              <a:buSzPts val="720"/>
              <a:buNone/>
              <a:defRPr sz="900"/>
            </a:lvl6pPr>
            <a:lvl7pPr marL="3200400" lvl="6" indent="-228600" algn="l">
              <a:lnSpc>
                <a:spcPct val="90000"/>
              </a:lnSpc>
              <a:spcBef>
                <a:spcPts val="400"/>
              </a:spcBef>
              <a:spcAft>
                <a:spcPts val="0"/>
              </a:spcAft>
              <a:buSzPts val="720"/>
              <a:buNone/>
              <a:defRPr sz="900"/>
            </a:lvl7pPr>
            <a:lvl8pPr marL="3657600" lvl="7" indent="-228600" algn="l">
              <a:lnSpc>
                <a:spcPct val="90000"/>
              </a:lnSpc>
              <a:spcBef>
                <a:spcPts val="400"/>
              </a:spcBef>
              <a:spcAft>
                <a:spcPts val="0"/>
              </a:spcAft>
              <a:buSzPts val="720"/>
              <a:buNone/>
              <a:defRPr sz="900"/>
            </a:lvl8pPr>
            <a:lvl9pPr marL="4114800" lvl="8" indent="-228600" algn="l">
              <a:lnSpc>
                <a:spcPct val="90000"/>
              </a:lnSpc>
              <a:spcBef>
                <a:spcPts val="400"/>
              </a:spcBef>
              <a:spcAft>
                <a:spcPts val="400"/>
              </a:spcAft>
              <a:buSzPts val="720"/>
              <a:buNone/>
              <a:defRPr sz="900"/>
            </a:lvl9pPr>
          </a:lstStyle>
          <a:p>
            <a:endParaRPr/>
          </a:p>
        </p:txBody>
      </p:sp>
      <p:sp>
        <p:nvSpPr>
          <p:cNvPr id="71" name="Google Shape;71;p30"/>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0"/>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orbel"/>
              <a:buNone/>
              <a:defRPr sz="44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1"/>
          <p:cNvSpPr txBox="1">
            <a:spLocks noGrp="1"/>
          </p:cNvSpPr>
          <p:nvPr>
            <p:ph type="body" idx="1"/>
          </p:nvPr>
        </p:nvSpPr>
        <p:spPr>
          <a:xfrm>
            <a:off x="1143000" y="2057400"/>
            <a:ext cx="9872871" cy="4038600"/>
          </a:xfrm>
          <a:prstGeom prst="rect">
            <a:avLst/>
          </a:prstGeom>
          <a:noFill/>
          <a:ln>
            <a:noFill/>
          </a:ln>
        </p:spPr>
        <p:txBody>
          <a:bodyPr spcFirstLastPara="1" wrap="square" lIns="91425" tIns="45700" rIns="91425" bIns="45700" anchor="t" anchorCtr="0">
            <a:normAutofit/>
          </a:bodyPr>
          <a:lstStyle>
            <a:lvl1pPr marL="457200" marR="0" lvl="0" indent="-340360" algn="l" rtl="0">
              <a:lnSpc>
                <a:spcPct val="90000"/>
              </a:lnSpc>
              <a:spcBef>
                <a:spcPts val="1400"/>
              </a:spcBef>
              <a:spcAft>
                <a:spcPts val="0"/>
              </a:spcAft>
              <a:buClr>
                <a:schemeClr val="dk1"/>
              </a:buClr>
              <a:buSzPts val="1760"/>
              <a:buFont typeface="Corbel"/>
              <a:buChar char="•"/>
              <a:defRPr sz="2200" b="0" i="0" u="none" strike="noStrike" cap="none">
                <a:solidFill>
                  <a:schemeClr val="dk1"/>
                </a:solidFill>
                <a:latin typeface="Corbel"/>
                <a:ea typeface="Corbel"/>
                <a:cs typeface="Corbel"/>
                <a:sym typeface="Corbel"/>
              </a:defRPr>
            </a:lvl1pPr>
            <a:lvl2pPr marL="914400" marR="0" lvl="1" indent="-330200" algn="l" rtl="0">
              <a:lnSpc>
                <a:spcPct val="90000"/>
              </a:lnSpc>
              <a:spcBef>
                <a:spcPts val="200"/>
              </a:spcBef>
              <a:spcAft>
                <a:spcPts val="0"/>
              </a:spcAft>
              <a:buClr>
                <a:schemeClr val="dk1"/>
              </a:buClr>
              <a:buSzPts val="1600"/>
              <a:buFont typeface="Corbel"/>
              <a:buChar char="•"/>
              <a:defRPr sz="2000" b="0" i="0" u="none" strike="noStrike" cap="none">
                <a:solidFill>
                  <a:schemeClr val="dk1"/>
                </a:solidFill>
                <a:latin typeface="Corbel"/>
                <a:ea typeface="Corbel"/>
                <a:cs typeface="Corbel"/>
                <a:sym typeface="Corbel"/>
              </a:defRPr>
            </a:lvl2pPr>
            <a:lvl3pPr marL="1371600" marR="0" lvl="2" indent="-320039" algn="l" rtl="0">
              <a:lnSpc>
                <a:spcPct val="90000"/>
              </a:lnSpc>
              <a:spcBef>
                <a:spcPts val="400"/>
              </a:spcBef>
              <a:spcAft>
                <a:spcPts val="0"/>
              </a:spcAft>
              <a:buClr>
                <a:schemeClr val="dk1"/>
              </a:buClr>
              <a:buSzPts val="1440"/>
              <a:buFont typeface="Corbel"/>
              <a:buChar char="•"/>
              <a:defRPr sz="1800" b="0" i="0" u="none" strike="noStrike" cap="none">
                <a:solidFill>
                  <a:schemeClr val="dk1"/>
                </a:solidFill>
                <a:latin typeface="Corbel"/>
                <a:ea typeface="Corbel"/>
                <a:cs typeface="Corbel"/>
                <a:sym typeface="Corbel"/>
              </a:defRPr>
            </a:lvl3pPr>
            <a:lvl4pPr marL="1828800" marR="0" lvl="3" indent="-309880" algn="l" rtl="0">
              <a:lnSpc>
                <a:spcPct val="90000"/>
              </a:lnSpc>
              <a:spcBef>
                <a:spcPts val="400"/>
              </a:spcBef>
              <a:spcAft>
                <a:spcPts val="0"/>
              </a:spcAft>
              <a:buClr>
                <a:schemeClr val="dk1"/>
              </a:buClr>
              <a:buSzPts val="1280"/>
              <a:buFont typeface="Corbel"/>
              <a:buChar char="•"/>
              <a:defRPr sz="1600" b="0" i="0" u="none" strike="noStrike" cap="none">
                <a:solidFill>
                  <a:schemeClr val="dk1"/>
                </a:solidFill>
                <a:latin typeface="Corbel"/>
                <a:ea typeface="Corbel"/>
                <a:cs typeface="Corbel"/>
                <a:sym typeface="Corbel"/>
              </a:defRPr>
            </a:lvl4pPr>
            <a:lvl5pPr marL="2286000" marR="0" lvl="4" indent="-309879" algn="l" rtl="0">
              <a:lnSpc>
                <a:spcPct val="90000"/>
              </a:lnSpc>
              <a:spcBef>
                <a:spcPts val="400"/>
              </a:spcBef>
              <a:spcAft>
                <a:spcPts val="0"/>
              </a:spcAft>
              <a:buClr>
                <a:schemeClr val="dk1"/>
              </a:buClr>
              <a:buSzPts val="1280"/>
              <a:buFont typeface="Corbel"/>
              <a:buChar char="•"/>
              <a:defRPr sz="1600" b="0" i="0" u="none" strike="noStrike" cap="none">
                <a:solidFill>
                  <a:schemeClr val="dk1"/>
                </a:solidFill>
                <a:latin typeface="Corbel"/>
                <a:ea typeface="Corbel"/>
                <a:cs typeface="Corbel"/>
                <a:sym typeface="Corbel"/>
              </a:defRPr>
            </a:lvl5pPr>
            <a:lvl6pPr marL="2743200" marR="0" lvl="5" indent="-309879" algn="l" rtl="0">
              <a:lnSpc>
                <a:spcPct val="90000"/>
              </a:lnSpc>
              <a:spcBef>
                <a:spcPts val="400"/>
              </a:spcBef>
              <a:spcAft>
                <a:spcPts val="0"/>
              </a:spcAft>
              <a:buClr>
                <a:schemeClr val="dk1"/>
              </a:buClr>
              <a:buSzPts val="1280"/>
              <a:buFont typeface="Corbel"/>
              <a:buChar char="•"/>
              <a:defRPr sz="1600" b="0" i="0" u="none" strike="noStrike" cap="none">
                <a:solidFill>
                  <a:schemeClr val="dk1"/>
                </a:solidFill>
                <a:latin typeface="Corbel"/>
                <a:ea typeface="Corbel"/>
                <a:cs typeface="Corbel"/>
                <a:sym typeface="Corbel"/>
              </a:defRPr>
            </a:lvl6pPr>
            <a:lvl7pPr marL="3200400" marR="0" lvl="6" indent="-309879" algn="l" rtl="0">
              <a:lnSpc>
                <a:spcPct val="90000"/>
              </a:lnSpc>
              <a:spcBef>
                <a:spcPts val="400"/>
              </a:spcBef>
              <a:spcAft>
                <a:spcPts val="0"/>
              </a:spcAft>
              <a:buClr>
                <a:schemeClr val="dk1"/>
              </a:buClr>
              <a:buSzPts val="1280"/>
              <a:buFont typeface="Corbel"/>
              <a:buChar char="•"/>
              <a:defRPr sz="1600" b="0" i="0" u="none" strike="noStrike" cap="none">
                <a:solidFill>
                  <a:schemeClr val="dk1"/>
                </a:solidFill>
                <a:latin typeface="Corbel"/>
                <a:ea typeface="Corbel"/>
                <a:cs typeface="Corbel"/>
                <a:sym typeface="Corbel"/>
              </a:defRPr>
            </a:lvl7pPr>
            <a:lvl8pPr marL="3657600" marR="0" lvl="7" indent="-309879" algn="l" rtl="0">
              <a:lnSpc>
                <a:spcPct val="90000"/>
              </a:lnSpc>
              <a:spcBef>
                <a:spcPts val="400"/>
              </a:spcBef>
              <a:spcAft>
                <a:spcPts val="0"/>
              </a:spcAft>
              <a:buClr>
                <a:schemeClr val="dk1"/>
              </a:buClr>
              <a:buSzPts val="1280"/>
              <a:buFont typeface="Corbel"/>
              <a:buChar char="•"/>
              <a:defRPr sz="1600" b="0" i="0" u="none" strike="noStrike" cap="none">
                <a:solidFill>
                  <a:schemeClr val="dk1"/>
                </a:solidFill>
                <a:latin typeface="Corbel"/>
                <a:ea typeface="Corbel"/>
                <a:cs typeface="Corbel"/>
                <a:sym typeface="Corbel"/>
              </a:defRPr>
            </a:lvl8pPr>
            <a:lvl9pPr marL="4114800" marR="0" lvl="8" indent="-309879" algn="l" rtl="0">
              <a:lnSpc>
                <a:spcPct val="90000"/>
              </a:lnSpc>
              <a:spcBef>
                <a:spcPts val="400"/>
              </a:spcBef>
              <a:spcAft>
                <a:spcPts val="400"/>
              </a:spcAft>
              <a:buClr>
                <a:schemeClr val="dk1"/>
              </a:buClr>
              <a:buSzPts val="1280"/>
              <a:buFont typeface="Corbel"/>
              <a:buChar char="•"/>
              <a:defRPr sz="1600" b="0" i="0" u="none" strike="noStrike" cap="none">
                <a:solidFill>
                  <a:schemeClr val="dk1"/>
                </a:solidFill>
                <a:latin typeface="Corbel"/>
                <a:ea typeface="Corbel"/>
                <a:cs typeface="Corbel"/>
                <a:sym typeface="Corbel"/>
              </a:defRPr>
            </a:lvl9pPr>
          </a:lstStyle>
          <a:p>
            <a:endParaRPr/>
          </a:p>
        </p:txBody>
      </p:sp>
      <p:sp>
        <p:nvSpPr>
          <p:cNvPr id="12" name="Google Shape;12;p21"/>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13" name="Google Shape;13;p21"/>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14" name="Google Shape;14;p21"/>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21"/>
          <p:cNvSpPr/>
          <p:nvPr/>
        </p:nvSpPr>
        <p:spPr>
          <a:xfrm>
            <a:off x="0" y="6128028"/>
            <a:ext cx="12192000" cy="726141"/>
          </a:xfrm>
          <a:prstGeom prst="rect">
            <a:avLst/>
          </a:prstGeom>
          <a:solidFill>
            <a:srgbClr val="20558A"/>
          </a:solidFill>
          <a:ln w="19050" cap="flat" cmpd="sng">
            <a:solidFill>
              <a:srgbClr val="20455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pic>
        <p:nvPicPr>
          <p:cNvPr id="16" name="Google Shape;16;p21" descr="Logo for the Network of the National Library of Medicine"/>
          <p:cNvPicPr preferRelativeResize="0"/>
          <p:nvPr/>
        </p:nvPicPr>
        <p:blipFill rotWithShape="1">
          <a:blip r:embed="rId17">
            <a:alphaModFix/>
          </a:blip>
          <a:srcRect/>
          <a:stretch/>
        </p:blipFill>
        <p:spPr>
          <a:xfrm>
            <a:off x="225939" y="6201688"/>
            <a:ext cx="3590518" cy="57607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dmptool.org/promote"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
          <p:cNvSpPr txBox="1">
            <a:spLocks noGrp="1"/>
          </p:cNvSpPr>
          <p:nvPr>
            <p:ph type="title"/>
          </p:nvPr>
        </p:nvSpPr>
        <p:spPr>
          <a:xfrm>
            <a:off x="602241" y="4215019"/>
            <a:ext cx="10883100" cy="1114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libri"/>
              <a:buNone/>
            </a:pPr>
            <a:r>
              <a:rPr lang="en-US"/>
              <a:t>Creating Data Management Plans with DMPTool</a:t>
            </a:r>
            <a:endParaRPr/>
          </a:p>
        </p:txBody>
      </p:sp>
      <p:pic>
        <p:nvPicPr>
          <p:cNvPr id="111" name="Google Shape;111;p1">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a:stretch/>
        </p:blipFill>
        <p:spPr>
          <a:xfrm>
            <a:off x="654844" y="429419"/>
            <a:ext cx="10882312" cy="362743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150fbf2531d_0_96"/>
          <p:cNvSpPr txBox="1">
            <a:spLocks noGrp="1"/>
          </p:cNvSpPr>
          <p:nvPr>
            <p:ph type="title"/>
          </p:nvPr>
        </p:nvSpPr>
        <p:spPr>
          <a:xfrm>
            <a:off x="1158300" y="2818500"/>
            <a:ext cx="9875400" cy="13563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sz="4700"/>
              <a:t>2. What is a data management plan?</a:t>
            </a:r>
            <a:endParaRPr sz="47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150fbf2531d_0_114"/>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What is a Data Management Plan?</a:t>
            </a:r>
            <a:endParaRPr/>
          </a:p>
        </p:txBody>
      </p:sp>
      <p:sp>
        <p:nvSpPr>
          <p:cNvPr id="205" name="Google Shape;205;g150fbf2531d_0_114"/>
          <p:cNvSpPr txBox="1">
            <a:spLocks noGrp="1"/>
          </p:cNvSpPr>
          <p:nvPr>
            <p:ph type="body" idx="1"/>
          </p:nvPr>
        </p:nvSpPr>
        <p:spPr>
          <a:xfrm>
            <a:off x="1143000" y="2057400"/>
            <a:ext cx="6199200" cy="4038600"/>
          </a:xfrm>
          <a:prstGeom prst="rect">
            <a:avLst/>
          </a:prstGeom>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Font typeface="Arial"/>
              <a:buNone/>
            </a:pPr>
            <a:r>
              <a:rPr lang="en-US" sz="3200"/>
              <a:t>A document that describes what you will do with your data</a:t>
            </a:r>
            <a:endParaRPr sz="3200"/>
          </a:p>
          <a:p>
            <a:pPr marL="0" lvl="0" indent="0" algn="ctr" rtl="0">
              <a:lnSpc>
                <a:spcPct val="100000"/>
              </a:lnSpc>
              <a:spcBef>
                <a:spcPts val="640"/>
              </a:spcBef>
              <a:spcAft>
                <a:spcPts val="0"/>
              </a:spcAft>
              <a:buClr>
                <a:srgbClr val="FF0000"/>
              </a:buClr>
              <a:buSzPts val="3200"/>
              <a:buFont typeface="Arial"/>
              <a:buNone/>
            </a:pPr>
            <a:r>
              <a:rPr lang="en-US" sz="3200" b="1">
                <a:solidFill>
                  <a:srgbClr val="FF0000"/>
                </a:solidFill>
              </a:rPr>
              <a:t>during </a:t>
            </a:r>
            <a:r>
              <a:rPr lang="en-US" sz="3200"/>
              <a:t>your research </a:t>
            </a:r>
            <a:endParaRPr sz="3200"/>
          </a:p>
          <a:p>
            <a:pPr marL="0" lvl="0" indent="0" algn="ctr" rtl="0">
              <a:lnSpc>
                <a:spcPct val="100000"/>
              </a:lnSpc>
              <a:spcBef>
                <a:spcPts val="640"/>
              </a:spcBef>
              <a:spcAft>
                <a:spcPts val="0"/>
              </a:spcAft>
              <a:buClr>
                <a:srgbClr val="FF0000"/>
              </a:buClr>
              <a:buSzPts val="3200"/>
              <a:buFont typeface="Arial"/>
              <a:buNone/>
            </a:pPr>
            <a:r>
              <a:rPr lang="en-US" sz="3200" b="1">
                <a:solidFill>
                  <a:srgbClr val="FF0000"/>
                </a:solidFill>
              </a:rPr>
              <a:t>and</a:t>
            </a:r>
            <a:r>
              <a:rPr lang="en-US" sz="3200">
                <a:solidFill>
                  <a:srgbClr val="FF0000"/>
                </a:solidFill>
              </a:rPr>
              <a:t> </a:t>
            </a:r>
            <a:r>
              <a:rPr lang="en-US" sz="3200" b="1">
                <a:solidFill>
                  <a:srgbClr val="FF0000"/>
                </a:solidFill>
              </a:rPr>
              <a:t>after</a:t>
            </a:r>
            <a:r>
              <a:rPr lang="en-US" sz="3200" b="1">
                <a:solidFill>
                  <a:srgbClr val="FFFF00"/>
                </a:solidFill>
              </a:rPr>
              <a:t> </a:t>
            </a:r>
            <a:r>
              <a:rPr lang="en-US" sz="3200"/>
              <a:t>you complete your project</a:t>
            </a:r>
            <a:endParaRPr sz="3200"/>
          </a:p>
          <a:p>
            <a:pPr marL="0" lvl="0" indent="0" algn="l" rtl="0">
              <a:spcBef>
                <a:spcPts val="1400"/>
              </a:spcBef>
              <a:spcAft>
                <a:spcPts val="0"/>
              </a:spcAft>
              <a:buNone/>
            </a:pPr>
            <a:endParaRPr/>
          </a:p>
        </p:txBody>
      </p:sp>
      <p:pic>
        <p:nvPicPr>
          <p:cNvPr id="206" name="Google Shape;206;g150fbf2531d_0_11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029676" y="1825900"/>
            <a:ext cx="3332674" cy="42700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150fbf2531d_0_120"/>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 DMP is a living document </a:t>
            </a:r>
            <a:endParaRPr/>
          </a:p>
        </p:txBody>
      </p:sp>
      <p:sp>
        <p:nvSpPr>
          <p:cNvPr id="213" name="Google Shape;213;g150fbf2531d_0_120"/>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rmAutofit/>
          </a:bodyPr>
          <a:lstStyle/>
          <a:p>
            <a:pPr marL="457200" lvl="0" indent="-425450" algn="l" rtl="0">
              <a:lnSpc>
                <a:spcPct val="150000"/>
              </a:lnSpc>
              <a:spcBef>
                <a:spcPts val="1400"/>
              </a:spcBef>
              <a:spcAft>
                <a:spcPts val="0"/>
              </a:spcAft>
              <a:buSzPts val="3100"/>
              <a:buChar char="•"/>
            </a:pPr>
            <a:r>
              <a:rPr lang="en-US" sz="3100"/>
              <a:t>Keep your plan current</a:t>
            </a:r>
            <a:endParaRPr sz="3100"/>
          </a:p>
          <a:p>
            <a:pPr marL="457200" lvl="0" indent="-425450" algn="l" rtl="0">
              <a:lnSpc>
                <a:spcPct val="150000"/>
              </a:lnSpc>
              <a:spcBef>
                <a:spcPts val="0"/>
              </a:spcBef>
              <a:spcAft>
                <a:spcPts val="0"/>
              </a:spcAft>
              <a:buSzPts val="3100"/>
              <a:buChar char="•"/>
            </a:pPr>
            <a:r>
              <a:rPr lang="en-US" sz="3100"/>
              <a:t>Incorporate changes </a:t>
            </a:r>
            <a:endParaRPr sz="3100"/>
          </a:p>
          <a:p>
            <a:pPr marL="457200" lvl="0" indent="-425450" algn="l" rtl="0">
              <a:lnSpc>
                <a:spcPct val="150000"/>
              </a:lnSpc>
              <a:spcBef>
                <a:spcPts val="0"/>
              </a:spcBef>
              <a:spcAft>
                <a:spcPts val="0"/>
              </a:spcAft>
              <a:buSzPts val="3100"/>
              <a:buChar char="•"/>
            </a:pPr>
            <a:r>
              <a:rPr lang="en-US" sz="3100"/>
              <a:t>Use as a guide for daily activities</a:t>
            </a:r>
            <a:endParaRPr sz="3100"/>
          </a:p>
          <a:p>
            <a:pPr marL="0" lvl="0" indent="0" algn="l" rtl="0">
              <a:spcBef>
                <a:spcPts val="1400"/>
              </a:spcBef>
              <a:spcAft>
                <a:spcPts val="0"/>
              </a:spcAft>
              <a:buClr>
                <a:schemeClr val="dk1"/>
              </a:buClr>
              <a:buSzPts val="1100"/>
              <a:buFont typeface="Arial"/>
              <a:buNone/>
            </a:pPr>
            <a:endParaRPr/>
          </a:p>
          <a:p>
            <a:pPr marL="0" lvl="0" indent="0" algn="l" rtl="0">
              <a:spcBef>
                <a:spcPts val="140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150fbf2531d_0_126"/>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Where to start </a:t>
            </a:r>
            <a:endParaRPr/>
          </a:p>
        </p:txBody>
      </p:sp>
      <p:sp>
        <p:nvSpPr>
          <p:cNvPr id="220" name="Google Shape;220;g150fbf2531d_0_126"/>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3200"/>
              <a:buFont typeface="Arial"/>
              <a:buNone/>
            </a:pPr>
            <a:r>
              <a:rPr lang="en-US" sz="3200" b="1"/>
              <a:t>Small &amp; Simple</a:t>
            </a:r>
            <a:endParaRPr sz="3200"/>
          </a:p>
          <a:p>
            <a:pPr marL="287337" lvl="0" indent="-287337" algn="l" rtl="0">
              <a:lnSpc>
                <a:spcPct val="100000"/>
              </a:lnSpc>
              <a:spcBef>
                <a:spcPts val="640"/>
              </a:spcBef>
              <a:spcAft>
                <a:spcPts val="0"/>
              </a:spcAft>
              <a:buSzPts val="3200"/>
              <a:buFont typeface="Arial"/>
              <a:buChar char="•"/>
            </a:pPr>
            <a:r>
              <a:rPr lang="en-US" sz="3200"/>
              <a:t>Document what you know </a:t>
            </a:r>
            <a:r>
              <a:rPr lang="en-US" sz="3200" b="1"/>
              <a:t>now</a:t>
            </a:r>
            <a:endParaRPr sz="3200"/>
          </a:p>
          <a:p>
            <a:pPr marL="287337" lvl="0" indent="-287337" algn="l" rtl="0">
              <a:lnSpc>
                <a:spcPct val="100000"/>
              </a:lnSpc>
              <a:spcBef>
                <a:spcPts val="640"/>
              </a:spcBef>
              <a:spcAft>
                <a:spcPts val="0"/>
              </a:spcAft>
              <a:buSzPts val="3200"/>
              <a:buFont typeface="Arial"/>
              <a:buChar char="•"/>
            </a:pPr>
            <a:r>
              <a:rPr lang="en-US" sz="3200"/>
              <a:t>Share the plan with your team</a:t>
            </a:r>
            <a:endParaRPr sz="3200"/>
          </a:p>
          <a:p>
            <a:pPr marL="287337" lvl="0" indent="-287337" algn="l" rtl="0">
              <a:lnSpc>
                <a:spcPct val="100000"/>
              </a:lnSpc>
              <a:spcBef>
                <a:spcPts val="640"/>
              </a:spcBef>
              <a:spcAft>
                <a:spcPts val="0"/>
              </a:spcAft>
              <a:buSzPts val="3200"/>
              <a:buFont typeface="Arial"/>
              <a:buChar char="•"/>
            </a:pPr>
            <a:r>
              <a:rPr lang="en-US" sz="3200"/>
              <a:t>Avoid procrastination and immobilization</a:t>
            </a:r>
            <a:endParaRPr sz="32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 name="Title 1">
            <a:extLst>
              <a:ext uri="{FF2B5EF4-FFF2-40B4-BE49-F238E27FC236}">
                <a16:creationId xmlns:a16="http://schemas.microsoft.com/office/drawing/2014/main" id="{D4C35EB0-49AF-4655-A4BC-E40733D2B7E4}"/>
              </a:ext>
            </a:extLst>
          </p:cNvPr>
          <p:cNvSpPr>
            <a:spLocks noGrp="1"/>
          </p:cNvSpPr>
          <p:nvPr>
            <p:ph type="title"/>
          </p:nvPr>
        </p:nvSpPr>
        <p:spPr/>
        <p:txBody>
          <a:bodyPr/>
          <a:lstStyle/>
          <a:p>
            <a:pPr lvl="0">
              <a:lnSpc>
                <a:spcPct val="100000"/>
              </a:lnSpc>
            </a:pPr>
            <a:r>
              <a:rPr lang="en-US" b="1" dirty="0"/>
              <a:t>Components of a Basic DMP</a:t>
            </a:r>
            <a:endParaRPr lang="en-US" dirty="0"/>
          </a:p>
        </p:txBody>
      </p:sp>
      <p:sp>
        <p:nvSpPr>
          <p:cNvPr id="226" name="Google Shape;226;g150670d318e_0_16"/>
          <p:cNvSpPr txBox="1">
            <a:spLocks noGrp="1"/>
          </p:cNvSpPr>
          <p:nvPr>
            <p:ph type="sldNum" idx="12"/>
          </p:nvPr>
        </p:nvSpPr>
        <p:spPr>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Clr>
                <a:srgbClr val="000000"/>
              </a:buClr>
              <a:buSzPts val="1100"/>
              <a:buFont typeface="Arial"/>
              <a:buNone/>
            </a:pPr>
            <a:fld id="{00000000-1234-1234-1234-123412341234}" type="slidenum">
              <a:rPr lang="en-US"/>
              <a:t>14</a:t>
            </a:fld>
            <a:endParaRPr/>
          </a:p>
        </p:txBody>
      </p:sp>
      <p:sp>
        <p:nvSpPr>
          <p:cNvPr id="228" name="Google Shape;228;g150670d318e_0_16"/>
          <p:cNvSpPr txBox="1"/>
          <p:nvPr/>
        </p:nvSpPr>
        <p:spPr>
          <a:xfrm>
            <a:off x="314000" y="1615153"/>
            <a:ext cx="8584500" cy="4472100"/>
          </a:xfrm>
          <a:prstGeom prst="rect">
            <a:avLst/>
          </a:prstGeom>
          <a:noFill/>
          <a:ln>
            <a:noFill/>
          </a:ln>
        </p:spPr>
        <p:txBody>
          <a:bodyPr spcFirstLastPara="1" wrap="square" lIns="121900" tIns="121900" rIns="121900" bIns="121900" anchor="t" anchorCtr="0">
            <a:normAutofit/>
          </a:bodyPr>
          <a:lstStyle/>
          <a:p>
            <a:pPr marL="609600" lvl="0" indent="-508000" algn="l" rtl="0">
              <a:spcBef>
                <a:spcPts val="0"/>
              </a:spcBef>
              <a:spcAft>
                <a:spcPts val="0"/>
              </a:spcAft>
              <a:buClr>
                <a:schemeClr val="dk1"/>
              </a:buClr>
              <a:buSzPts val="3200"/>
              <a:buAutoNum type="arabicPeriod"/>
            </a:pPr>
            <a:r>
              <a:rPr lang="en-US" sz="3200" dirty="0">
                <a:solidFill>
                  <a:schemeClr val="dk1"/>
                </a:solidFill>
                <a:latin typeface="Corbel"/>
                <a:ea typeface="Corbel"/>
                <a:cs typeface="Corbel"/>
                <a:sym typeface="Corbel"/>
              </a:rPr>
              <a:t>Types of data</a:t>
            </a:r>
            <a:endParaRPr sz="3200" dirty="0">
              <a:solidFill>
                <a:schemeClr val="dk1"/>
              </a:solidFill>
              <a:latin typeface="Corbel"/>
              <a:ea typeface="Corbel"/>
              <a:cs typeface="Corbel"/>
              <a:sym typeface="Corbel"/>
            </a:endParaRPr>
          </a:p>
          <a:p>
            <a:pPr marL="609600" lvl="0" indent="-508000" algn="l" rtl="0">
              <a:spcBef>
                <a:spcPts val="640"/>
              </a:spcBef>
              <a:spcAft>
                <a:spcPts val="0"/>
              </a:spcAft>
              <a:buClr>
                <a:schemeClr val="dk1"/>
              </a:buClr>
              <a:buSzPts val="3200"/>
              <a:buAutoNum type="arabicPeriod"/>
            </a:pPr>
            <a:r>
              <a:rPr lang="en-US" sz="3200" dirty="0">
                <a:solidFill>
                  <a:schemeClr val="dk1"/>
                </a:solidFill>
                <a:latin typeface="Corbel"/>
                <a:ea typeface="Corbel"/>
                <a:cs typeface="Corbel"/>
                <a:sym typeface="Corbel"/>
              </a:rPr>
              <a:t>Data &amp; metadata standards</a:t>
            </a:r>
            <a:endParaRPr sz="3200" dirty="0">
              <a:solidFill>
                <a:schemeClr val="dk1"/>
              </a:solidFill>
              <a:latin typeface="Corbel"/>
              <a:ea typeface="Corbel"/>
              <a:cs typeface="Corbel"/>
              <a:sym typeface="Corbel"/>
            </a:endParaRPr>
          </a:p>
          <a:p>
            <a:pPr marL="609600" lvl="0" indent="-508000" algn="l" rtl="0">
              <a:spcBef>
                <a:spcPts val="640"/>
              </a:spcBef>
              <a:spcAft>
                <a:spcPts val="0"/>
              </a:spcAft>
              <a:buClr>
                <a:schemeClr val="dk1"/>
              </a:buClr>
              <a:buSzPts val="3200"/>
              <a:buAutoNum type="arabicPeriod"/>
            </a:pPr>
            <a:r>
              <a:rPr lang="en-US" sz="3200" dirty="0">
                <a:solidFill>
                  <a:schemeClr val="dk1"/>
                </a:solidFill>
                <a:latin typeface="Corbel"/>
                <a:ea typeface="Corbel"/>
                <a:cs typeface="Corbel"/>
                <a:sym typeface="Corbel"/>
              </a:rPr>
              <a:t>Policies</a:t>
            </a:r>
            <a:endParaRPr sz="3200" dirty="0">
              <a:solidFill>
                <a:schemeClr val="dk1"/>
              </a:solidFill>
              <a:latin typeface="Corbel"/>
              <a:ea typeface="Corbel"/>
              <a:cs typeface="Corbel"/>
              <a:sym typeface="Corbel"/>
            </a:endParaRPr>
          </a:p>
          <a:p>
            <a:pPr marL="609600" lvl="0" indent="-508000" algn="l" rtl="0">
              <a:spcBef>
                <a:spcPts val="640"/>
              </a:spcBef>
              <a:spcAft>
                <a:spcPts val="0"/>
              </a:spcAft>
              <a:buClr>
                <a:schemeClr val="dk1"/>
              </a:buClr>
              <a:buSzPts val="3200"/>
              <a:buAutoNum type="arabicPeriod"/>
            </a:pPr>
            <a:r>
              <a:rPr lang="en-US" sz="3200" dirty="0">
                <a:solidFill>
                  <a:schemeClr val="dk1"/>
                </a:solidFill>
                <a:latin typeface="Corbel"/>
                <a:ea typeface="Corbel"/>
                <a:cs typeface="Corbel"/>
                <a:sym typeface="Corbel"/>
              </a:rPr>
              <a:t>Plans for preservation and sharing</a:t>
            </a:r>
            <a:endParaRPr sz="3200" dirty="0">
              <a:solidFill>
                <a:schemeClr val="dk1"/>
              </a:solidFill>
              <a:latin typeface="Corbel"/>
              <a:ea typeface="Corbel"/>
              <a:cs typeface="Corbel"/>
              <a:sym typeface="Corbel"/>
            </a:endParaRPr>
          </a:p>
          <a:p>
            <a:pPr marL="609600" lvl="0" indent="-508000" algn="l" rtl="0">
              <a:spcBef>
                <a:spcPts val="640"/>
              </a:spcBef>
              <a:spcAft>
                <a:spcPts val="0"/>
              </a:spcAft>
              <a:buClr>
                <a:schemeClr val="dk1"/>
              </a:buClr>
              <a:buSzPts val="3200"/>
              <a:buAutoNum type="arabicPeriod"/>
            </a:pPr>
            <a:r>
              <a:rPr lang="en-US" sz="3200" dirty="0">
                <a:solidFill>
                  <a:schemeClr val="dk1"/>
                </a:solidFill>
                <a:latin typeface="Corbel"/>
                <a:ea typeface="Corbel"/>
                <a:cs typeface="Corbel"/>
                <a:sym typeface="Corbel"/>
              </a:rPr>
              <a:t>Budget</a:t>
            </a:r>
            <a:endParaRPr sz="2400" dirty="0">
              <a:solidFill>
                <a:srgbClr val="333333"/>
              </a:solidFill>
              <a:latin typeface="Open Sans"/>
              <a:ea typeface="Open Sans"/>
              <a:cs typeface="Open Sans"/>
              <a:sym typeface="Open Sans"/>
            </a:endParaRPr>
          </a:p>
        </p:txBody>
      </p:sp>
      <p:sp>
        <p:nvSpPr>
          <p:cNvPr id="229" name="Google Shape;229;g150670d318e_0_16"/>
          <p:cNvSpPr txBox="1"/>
          <p:nvPr/>
        </p:nvSpPr>
        <p:spPr>
          <a:xfrm>
            <a:off x="609600" y="6457701"/>
            <a:ext cx="339600" cy="1692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rgbClr val="53565A"/>
                </a:solidFill>
                <a:latin typeface="Arial"/>
                <a:ea typeface="Arial"/>
                <a:cs typeface="Arial"/>
                <a:sym typeface="Arial"/>
              </a:rPr>
              <a:t>14</a:t>
            </a:fld>
            <a:endParaRPr sz="1100" b="0" i="0" u="none" strike="noStrike" cap="none">
              <a:solidFill>
                <a:srgbClr val="53565A"/>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1536253dc58_0_14"/>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457200" lvl="0" indent="0" algn="l" rtl="0">
              <a:spcBef>
                <a:spcPts val="0"/>
              </a:spcBef>
              <a:spcAft>
                <a:spcPts val="0"/>
              </a:spcAft>
              <a:buNone/>
            </a:pPr>
            <a:r>
              <a:rPr lang="en-US"/>
              <a:t>1. Types of Data </a:t>
            </a:r>
            <a:endParaRPr/>
          </a:p>
        </p:txBody>
      </p:sp>
      <p:sp>
        <p:nvSpPr>
          <p:cNvPr id="236" name="Google Shape;236;g1536253dc58_0_14"/>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SzPts val="2400"/>
              <a:buFont typeface="Arial"/>
              <a:buChar char="•"/>
            </a:pPr>
            <a:r>
              <a:rPr lang="en-US" sz="2400"/>
              <a:t>Types of data produced</a:t>
            </a:r>
            <a:endParaRPr sz="3200"/>
          </a:p>
          <a:p>
            <a:pPr marL="342900" lvl="0" indent="-342900" algn="l" rtl="0">
              <a:lnSpc>
                <a:spcPct val="100000"/>
              </a:lnSpc>
              <a:spcBef>
                <a:spcPts val="1176"/>
              </a:spcBef>
              <a:spcAft>
                <a:spcPts val="0"/>
              </a:spcAft>
              <a:buSzPts val="2400"/>
              <a:buFont typeface="Arial"/>
              <a:buChar char="•"/>
            </a:pPr>
            <a:r>
              <a:rPr lang="en-US" sz="2400"/>
              <a:t>Relationship to existing data</a:t>
            </a:r>
            <a:endParaRPr sz="3200"/>
          </a:p>
          <a:p>
            <a:pPr marL="342900" lvl="0" indent="-342900" algn="l" rtl="0">
              <a:lnSpc>
                <a:spcPct val="100000"/>
              </a:lnSpc>
              <a:spcBef>
                <a:spcPts val="1176"/>
              </a:spcBef>
              <a:spcAft>
                <a:spcPts val="0"/>
              </a:spcAft>
              <a:buSzPts val="2400"/>
              <a:buFont typeface="Arial"/>
              <a:buChar char="•"/>
            </a:pPr>
            <a:r>
              <a:rPr lang="en-US" sz="2400"/>
              <a:t>How/when/where will the data be captured or created?</a:t>
            </a:r>
            <a:endParaRPr sz="3200"/>
          </a:p>
          <a:p>
            <a:pPr marL="342900" lvl="0" indent="-342900" algn="l" rtl="0">
              <a:lnSpc>
                <a:spcPct val="100000"/>
              </a:lnSpc>
              <a:spcBef>
                <a:spcPts val="1176"/>
              </a:spcBef>
              <a:spcAft>
                <a:spcPts val="0"/>
              </a:spcAft>
              <a:buSzPts val="2400"/>
              <a:buFont typeface="Arial"/>
              <a:buChar char="•"/>
            </a:pPr>
            <a:r>
              <a:rPr lang="en-US" sz="2400"/>
              <a:t>How will the data be processed?</a:t>
            </a:r>
            <a:endParaRPr sz="3200"/>
          </a:p>
          <a:p>
            <a:pPr marL="342900" lvl="0" indent="-342900" algn="l" rtl="0">
              <a:lnSpc>
                <a:spcPct val="100000"/>
              </a:lnSpc>
              <a:spcBef>
                <a:spcPts val="1176"/>
              </a:spcBef>
              <a:spcAft>
                <a:spcPts val="0"/>
              </a:spcAft>
              <a:buSzPts val="2400"/>
              <a:buFont typeface="Arial"/>
              <a:buChar char="•"/>
            </a:pPr>
            <a:r>
              <a:rPr lang="en-US" sz="2400"/>
              <a:t>Quality assurance &amp; quality control measures</a:t>
            </a:r>
            <a:endParaRPr sz="3200"/>
          </a:p>
          <a:p>
            <a:pPr marL="342900" lvl="0" indent="-342900" algn="l" rtl="0">
              <a:lnSpc>
                <a:spcPct val="100000"/>
              </a:lnSpc>
              <a:spcBef>
                <a:spcPts val="1176"/>
              </a:spcBef>
              <a:spcAft>
                <a:spcPts val="0"/>
              </a:spcAft>
              <a:buSzPts val="2400"/>
              <a:buFont typeface="Arial"/>
              <a:buChar char="•"/>
            </a:pPr>
            <a:r>
              <a:rPr lang="en-US" sz="2400"/>
              <a:t>Security: version control, backing up</a:t>
            </a:r>
            <a:endParaRPr sz="3200"/>
          </a:p>
          <a:p>
            <a:pPr marL="342900" lvl="0" indent="-342900" algn="l" rtl="0">
              <a:lnSpc>
                <a:spcPct val="100000"/>
              </a:lnSpc>
              <a:spcBef>
                <a:spcPts val="1176"/>
              </a:spcBef>
              <a:spcAft>
                <a:spcPts val="0"/>
              </a:spcAft>
              <a:buSzPts val="2400"/>
              <a:buFont typeface="Arial"/>
              <a:buChar char="•"/>
            </a:pPr>
            <a:r>
              <a:rPr lang="en-US" sz="2400"/>
              <a:t>Who will be responsible for data management during/after project?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1536253dc58_0_20"/>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457200" lvl="0" indent="0" algn="l" rtl="0">
              <a:spcBef>
                <a:spcPts val="0"/>
              </a:spcBef>
              <a:spcAft>
                <a:spcPts val="0"/>
              </a:spcAft>
              <a:buNone/>
            </a:pPr>
            <a:r>
              <a:rPr lang="en-US"/>
              <a:t>2. Data &amp; Metadata Standards </a:t>
            </a:r>
            <a:endParaRPr/>
          </a:p>
        </p:txBody>
      </p:sp>
      <p:sp>
        <p:nvSpPr>
          <p:cNvPr id="243" name="Google Shape;243;g1536253dc58_0_20"/>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rmAutofit/>
          </a:bodyPr>
          <a:lstStyle/>
          <a:p>
            <a:pPr marL="342900" lvl="0" indent="-381000" algn="l" rtl="0">
              <a:lnSpc>
                <a:spcPct val="100000"/>
              </a:lnSpc>
              <a:spcBef>
                <a:spcPts val="0"/>
              </a:spcBef>
              <a:spcAft>
                <a:spcPts val="0"/>
              </a:spcAft>
              <a:buSzPts val="2400"/>
              <a:buFont typeface="Arial"/>
              <a:buChar char="•"/>
            </a:pPr>
            <a:r>
              <a:rPr lang="en-US" sz="2400"/>
              <a:t>What metadata are needed to make the data meaningful?</a:t>
            </a:r>
            <a:endParaRPr sz="3600"/>
          </a:p>
          <a:p>
            <a:pPr marL="342900" lvl="0" indent="-381000" algn="l" rtl="0">
              <a:lnSpc>
                <a:spcPct val="100000"/>
              </a:lnSpc>
              <a:spcBef>
                <a:spcPts val="1464"/>
              </a:spcBef>
              <a:spcAft>
                <a:spcPts val="0"/>
              </a:spcAft>
              <a:buSzPts val="2400"/>
              <a:buFont typeface="Arial"/>
              <a:buChar char="•"/>
            </a:pPr>
            <a:r>
              <a:rPr lang="en-US" sz="2400"/>
              <a:t>How will you create or capture these metadata? </a:t>
            </a:r>
            <a:endParaRPr sz="3600"/>
          </a:p>
          <a:p>
            <a:pPr marL="342900" lvl="0" indent="-381000" algn="l" rtl="0">
              <a:lnSpc>
                <a:spcPct val="100000"/>
              </a:lnSpc>
              <a:spcBef>
                <a:spcPts val="1464"/>
              </a:spcBef>
              <a:spcAft>
                <a:spcPts val="0"/>
              </a:spcAft>
              <a:buSzPts val="2400"/>
              <a:buFont typeface="Arial"/>
              <a:buChar char="•"/>
            </a:pPr>
            <a:r>
              <a:rPr lang="en-US" sz="2400"/>
              <a:t>Why have you chosen particular standards and approaches for metadata?</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1536253dc58_0_26"/>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457200" lvl="0" indent="0" algn="l" rtl="0">
              <a:spcBef>
                <a:spcPts val="0"/>
              </a:spcBef>
              <a:spcAft>
                <a:spcPts val="0"/>
              </a:spcAft>
              <a:buNone/>
            </a:pPr>
            <a:r>
              <a:rPr lang="en-US"/>
              <a:t>3.Policies for access, sharing, reuse</a:t>
            </a:r>
            <a:endParaRPr/>
          </a:p>
        </p:txBody>
      </p:sp>
      <p:sp>
        <p:nvSpPr>
          <p:cNvPr id="250" name="Google Shape;250;g1536253dc58_0_26"/>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rmAutofit lnSpcReduction="10000"/>
          </a:bodyPr>
          <a:lstStyle/>
          <a:p>
            <a:pPr marL="342900" lvl="0" indent="-393700" algn="l" rtl="0">
              <a:lnSpc>
                <a:spcPct val="150000"/>
              </a:lnSpc>
              <a:spcBef>
                <a:spcPts val="0"/>
              </a:spcBef>
              <a:spcAft>
                <a:spcPts val="0"/>
              </a:spcAft>
              <a:buSzPts val="2600"/>
              <a:buFont typeface="Arial"/>
              <a:buChar char="•"/>
            </a:pPr>
            <a:r>
              <a:rPr lang="en-US" sz="2600"/>
              <a:t>Are you under any obligation to share data? </a:t>
            </a:r>
            <a:endParaRPr sz="3600"/>
          </a:p>
          <a:p>
            <a:pPr marL="342900" lvl="0" indent="-393700" algn="l" rtl="0">
              <a:lnSpc>
                <a:spcPct val="150000"/>
              </a:lnSpc>
              <a:spcBef>
                <a:spcPts val="0"/>
              </a:spcBef>
              <a:spcAft>
                <a:spcPts val="0"/>
              </a:spcAft>
              <a:buSzPts val="2600"/>
              <a:buFont typeface="Arial"/>
              <a:buChar char="•"/>
            </a:pPr>
            <a:r>
              <a:rPr lang="en-US" sz="2600"/>
              <a:t>How, when, &amp; where will you make the data available? </a:t>
            </a:r>
            <a:endParaRPr sz="3600"/>
          </a:p>
          <a:p>
            <a:pPr marL="342900" lvl="0" indent="-393700" algn="l" rtl="0">
              <a:lnSpc>
                <a:spcPct val="150000"/>
              </a:lnSpc>
              <a:spcBef>
                <a:spcPts val="0"/>
              </a:spcBef>
              <a:spcAft>
                <a:spcPts val="0"/>
              </a:spcAft>
              <a:buSzPts val="2600"/>
              <a:buFont typeface="Arial"/>
              <a:buChar char="•"/>
            </a:pPr>
            <a:r>
              <a:rPr lang="en-US" sz="2600"/>
              <a:t>What are the copyright and licensing considerations? </a:t>
            </a:r>
            <a:endParaRPr sz="3600"/>
          </a:p>
          <a:p>
            <a:pPr marL="342900" lvl="0" indent="-393700" algn="l" rtl="0">
              <a:lnSpc>
                <a:spcPct val="150000"/>
              </a:lnSpc>
              <a:spcBef>
                <a:spcPts val="0"/>
              </a:spcBef>
              <a:spcAft>
                <a:spcPts val="0"/>
              </a:spcAft>
              <a:buSzPts val="2600"/>
              <a:buFont typeface="Arial"/>
              <a:buChar char="•"/>
            </a:pPr>
            <a:r>
              <a:rPr lang="en-US" sz="2600"/>
              <a:t>Are permission restrictions necessary for ethical or privacy concerns?</a:t>
            </a:r>
            <a:endParaRPr sz="3600"/>
          </a:p>
          <a:p>
            <a:pPr marL="342900" lvl="0" indent="-393700" algn="l" rtl="0">
              <a:lnSpc>
                <a:spcPct val="150000"/>
              </a:lnSpc>
              <a:spcBef>
                <a:spcPts val="0"/>
              </a:spcBef>
              <a:spcAft>
                <a:spcPts val="0"/>
              </a:spcAft>
              <a:buSzPts val="2600"/>
              <a:buFont typeface="Arial"/>
              <a:buChar char="•"/>
            </a:pPr>
            <a:r>
              <a:rPr lang="en-US" sz="2600"/>
              <a:t>Embargo periods for political/commercial/patent reasons? </a:t>
            </a:r>
            <a:endParaRPr sz="3600"/>
          </a:p>
          <a:p>
            <a:pPr marL="342900" lvl="0" indent="-393700" algn="l" rtl="0">
              <a:lnSpc>
                <a:spcPct val="150000"/>
              </a:lnSpc>
              <a:spcBef>
                <a:spcPts val="0"/>
              </a:spcBef>
              <a:spcAft>
                <a:spcPts val="0"/>
              </a:spcAft>
              <a:buSzPts val="2600"/>
              <a:buFont typeface="Arial"/>
              <a:buChar char="•"/>
            </a:pPr>
            <a:r>
              <a:rPr lang="en-US" sz="2600"/>
              <a:t>How should your data be cited?</a:t>
            </a:r>
            <a:endParaRPr sz="28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1536253dc58_0_39"/>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457200" lvl="0" indent="0" algn="l" rtl="0">
              <a:spcBef>
                <a:spcPts val="0"/>
              </a:spcBef>
              <a:spcAft>
                <a:spcPts val="0"/>
              </a:spcAft>
              <a:buNone/>
            </a:pPr>
            <a:r>
              <a:rPr lang="en-US"/>
              <a:t>4. Plans for archiving &amp; preservation</a:t>
            </a:r>
            <a:endParaRPr/>
          </a:p>
        </p:txBody>
      </p:sp>
      <p:sp>
        <p:nvSpPr>
          <p:cNvPr id="257" name="Google Shape;257;g1536253dc58_0_39"/>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rmAutofit/>
          </a:bodyPr>
          <a:lstStyle/>
          <a:p>
            <a:pPr marL="342900" lvl="0" indent="-381000" algn="l" rtl="0">
              <a:lnSpc>
                <a:spcPct val="100000"/>
              </a:lnSpc>
              <a:spcBef>
                <a:spcPts val="0"/>
              </a:spcBef>
              <a:spcAft>
                <a:spcPts val="0"/>
              </a:spcAft>
              <a:buSzPts val="2400"/>
              <a:buFont typeface="Arial"/>
              <a:buChar char="•"/>
            </a:pPr>
            <a:r>
              <a:rPr lang="en-US" sz="2400"/>
              <a:t>Where and what data will be preserved for the long term? For how long?  </a:t>
            </a:r>
            <a:endParaRPr sz="3200"/>
          </a:p>
          <a:p>
            <a:pPr marL="342900" lvl="0" indent="-381000" algn="l" rtl="0">
              <a:lnSpc>
                <a:spcPct val="100000"/>
              </a:lnSpc>
              <a:spcBef>
                <a:spcPts val="1320"/>
              </a:spcBef>
              <a:spcAft>
                <a:spcPts val="0"/>
              </a:spcAft>
              <a:buSzPts val="2400"/>
              <a:buFont typeface="Arial"/>
              <a:buChar char="•"/>
            </a:pPr>
            <a:r>
              <a:rPr lang="en-US" sz="2400"/>
              <a:t>Are the files saved in an open source format (.csv, .txt)?</a:t>
            </a:r>
            <a:endParaRPr sz="2400"/>
          </a:p>
          <a:p>
            <a:pPr marL="342900" lvl="0" indent="-381000" algn="l" rtl="0">
              <a:lnSpc>
                <a:spcPct val="100000"/>
              </a:lnSpc>
              <a:spcBef>
                <a:spcPts val="1320"/>
              </a:spcBef>
              <a:spcAft>
                <a:spcPts val="0"/>
              </a:spcAft>
              <a:buSzPts val="2400"/>
              <a:buFont typeface="Arial"/>
              <a:buChar char="•"/>
            </a:pPr>
            <a:r>
              <a:rPr lang="en-US" sz="2400"/>
              <a:t>What metadata will be submitted with the datasets?</a:t>
            </a:r>
            <a:endParaRPr sz="3200"/>
          </a:p>
          <a:p>
            <a:pPr marL="342900" lvl="0" indent="-381000" algn="l" rtl="0">
              <a:lnSpc>
                <a:spcPct val="100000"/>
              </a:lnSpc>
              <a:spcBef>
                <a:spcPts val="1320"/>
              </a:spcBef>
              <a:spcAft>
                <a:spcPts val="0"/>
              </a:spcAft>
              <a:buSzPts val="2400"/>
              <a:buFont typeface="Arial"/>
              <a:buChar char="•"/>
            </a:pPr>
            <a:r>
              <a:rPr lang="en-US" sz="2400"/>
              <a:t>Who will be responsible for preparing data for preservation?</a:t>
            </a:r>
            <a:endParaRPr sz="3200"/>
          </a:p>
          <a:p>
            <a:pPr marL="342900" lvl="0" indent="-381000" algn="l" rtl="0">
              <a:lnSpc>
                <a:spcPct val="100000"/>
              </a:lnSpc>
              <a:spcBef>
                <a:spcPts val="1320"/>
              </a:spcBef>
              <a:spcAft>
                <a:spcPts val="0"/>
              </a:spcAft>
              <a:buSzPts val="2400"/>
              <a:buFont typeface="Arial"/>
              <a:buChar char="•"/>
            </a:pPr>
            <a:r>
              <a:rPr lang="en-US" sz="2400"/>
              <a:t>Who will be the main contact person for the archived data?</a:t>
            </a:r>
            <a:endParaRPr sz="26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1536253dc58_0_46"/>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457200" lvl="0" indent="0" algn="l" rtl="0">
              <a:spcBef>
                <a:spcPts val="0"/>
              </a:spcBef>
              <a:spcAft>
                <a:spcPts val="0"/>
              </a:spcAft>
              <a:buNone/>
            </a:pPr>
            <a:r>
              <a:rPr lang="en-US"/>
              <a:t>5. Budget</a:t>
            </a:r>
            <a:endParaRPr/>
          </a:p>
        </p:txBody>
      </p:sp>
      <p:sp>
        <p:nvSpPr>
          <p:cNvPr id="264" name="Google Shape;264;g1536253dc58_0_46"/>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rmAutofit/>
          </a:bodyPr>
          <a:lstStyle/>
          <a:p>
            <a:pPr marL="342900" lvl="0" indent="-406400" algn="l" rtl="0">
              <a:lnSpc>
                <a:spcPct val="100000"/>
              </a:lnSpc>
              <a:spcBef>
                <a:spcPts val="0"/>
              </a:spcBef>
              <a:spcAft>
                <a:spcPts val="0"/>
              </a:spcAft>
              <a:buSzPts val="2800"/>
              <a:buFont typeface="Arial"/>
              <a:buChar char="•"/>
            </a:pPr>
            <a:r>
              <a:rPr lang="en-US" sz="2800"/>
              <a:t>Costs of data preparation &amp; documentation</a:t>
            </a:r>
            <a:endParaRPr sz="4000"/>
          </a:p>
          <a:p>
            <a:pPr marL="914400" lvl="0" indent="0" algn="l" rtl="0">
              <a:lnSpc>
                <a:spcPct val="100000"/>
              </a:lnSpc>
              <a:spcBef>
                <a:spcPts val="480"/>
              </a:spcBef>
              <a:spcAft>
                <a:spcPts val="0"/>
              </a:spcAft>
              <a:buNone/>
            </a:pPr>
            <a:r>
              <a:rPr lang="en-US" sz="2400"/>
              <a:t>Hardware, software</a:t>
            </a:r>
            <a:endParaRPr sz="2400"/>
          </a:p>
          <a:p>
            <a:pPr marL="914400" lvl="0" indent="0" algn="l" rtl="0">
              <a:lnSpc>
                <a:spcPct val="100000"/>
              </a:lnSpc>
              <a:spcBef>
                <a:spcPts val="480"/>
              </a:spcBef>
              <a:spcAft>
                <a:spcPts val="0"/>
              </a:spcAft>
              <a:buNone/>
            </a:pPr>
            <a:r>
              <a:rPr lang="en-US" sz="2400"/>
              <a:t>Personnel</a:t>
            </a:r>
            <a:endParaRPr sz="2400"/>
          </a:p>
          <a:p>
            <a:pPr marL="914400" lvl="0" indent="0" algn="l" rtl="0">
              <a:lnSpc>
                <a:spcPct val="100000"/>
              </a:lnSpc>
              <a:spcBef>
                <a:spcPts val="480"/>
              </a:spcBef>
              <a:spcAft>
                <a:spcPts val="0"/>
              </a:spcAft>
              <a:buNone/>
            </a:pPr>
            <a:r>
              <a:rPr lang="en-US" sz="2400"/>
              <a:t>Repository fees</a:t>
            </a:r>
            <a:endParaRPr sz="2400"/>
          </a:p>
          <a:p>
            <a:pPr marL="342900" lvl="0" indent="-406400" algn="l" rtl="0">
              <a:lnSpc>
                <a:spcPct val="100000"/>
              </a:lnSpc>
              <a:spcBef>
                <a:spcPts val="560"/>
              </a:spcBef>
              <a:spcAft>
                <a:spcPts val="0"/>
              </a:spcAft>
              <a:buSzPts val="2800"/>
              <a:buFont typeface="Arial"/>
              <a:buChar char="•"/>
            </a:pPr>
            <a:r>
              <a:rPr lang="en-US" sz="2800"/>
              <a:t>How costs will be paid </a:t>
            </a:r>
            <a:endParaRPr sz="3200"/>
          </a:p>
          <a:p>
            <a:pPr marL="914400" lvl="0" indent="0" algn="l" rtl="0">
              <a:lnSpc>
                <a:spcPct val="100000"/>
              </a:lnSpc>
              <a:spcBef>
                <a:spcPts val="480"/>
              </a:spcBef>
              <a:spcAft>
                <a:spcPts val="0"/>
              </a:spcAft>
              <a:buNone/>
            </a:pPr>
            <a:r>
              <a:rPr lang="en-US" sz="2400"/>
              <a:t>Request funding!</a:t>
            </a: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150fbf2531d_0_28"/>
          <p:cNvSpPr txBox="1">
            <a:spLocks noGrp="1"/>
          </p:cNvSpPr>
          <p:nvPr>
            <p:ph type="title"/>
          </p:nvPr>
        </p:nvSpPr>
        <p:spPr>
          <a:xfrm>
            <a:off x="501400" y="488611"/>
            <a:ext cx="11364300" cy="550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4400" b="0">
                <a:solidFill>
                  <a:schemeClr val="dk1"/>
                </a:solidFill>
                <a:latin typeface="Corbel"/>
                <a:ea typeface="Corbel"/>
                <a:cs typeface="Corbel"/>
                <a:sym typeface="Corbel"/>
              </a:rPr>
              <a:t>About us </a:t>
            </a:r>
            <a:endParaRPr sz="4400" b="0">
              <a:solidFill>
                <a:schemeClr val="dk1"/>
              </a:solidFill>
              <a:latin typeface="Corbel"/>
              <a:ea typeface="Corbel"/>
              <a:cs typeface="Corbel"/>
              <a:sym typeface="Corbel"/>
            </a:endParaRPr>
          </a:p>
        </p:txBody>
      </p:sp>
      <p:sp>
        <p:nvSpPr>
          <p:cNvPr id="118" name="Google Shape;118;g150fbf2531d_0_28"/>
          <p:cNvSpPr txBox="1"/>
          <p:nvPr/>
        </p:nvSpPr>
        <p:spPr>
          <a:xfrm>
            <a:off x="7911361" y="5729835"/>
            <a:ext cx="3201900" cy="329400"/>
          </a:xfrm>
          <a:prstGeom prst="rect">
            <a:avLst/>
          </a:prstGeom>
          <a:noFill/>
          <a:ln>
            <a:noFill/>
          </a:ln>
        </p:spPr>
        <p:txBody>
          <a:bodyPr spcFirstLastPara="1" wrap="square" lIns="0" tIns="0" rIns="0" bIns="0" anchor="t" anchorCtr="0">
            <a:spAutoFit/>
          </a:bodyPr>
          <a:lstStyle/>
          <a:p>
            <a:pPr marL="0" marR="0" lvl="0" indent="0" algn="ctr" rtl="0">
              <a:lnSpc>
                <a:spcPct val="140046"/>
              </a:lnSpc>
              <a:spcBef>
                <a:spcPts val="0"/>
              </a:spcBef>
              <a:spcAft>
                <a:spcPts val="0"/>
              </a:spcAft>
              <a:buNone/>
            </a:pPr>
            <a:r>
              <a:rPr lang="en-US" sz="2140" b="1">
                <a:solidFill>
                  <a:srgbClr val="FFFFFF"/>
                </a:solidFill>
                <a:latin typeface="Helvetica Neue"/>
                <a:ea typeface="Helvetica Neue"/>
                <a:cs typeface="Helvetica Neue"/>
                <a:sym typeface="Helvetica Neue"/>
              </a:rPr>
              <a:t>NNLM Region 2 and 3</a:t>
            </a:r>
            <a:endParaRPr/>
          </a:p>
        </p:txBody>
      </p:sp>
      <p:grpSp>
        <p:nvGrpSpPr>
          <p:cNvPr id="120" name="Google Shape;120;g150fbf2531d_0_28">
            <a:extLst>
              <a:ext uri="{C183D7F6-B498-43B3-948B-1728B52AA6E4}">
                <adec:decorative xmlns:adec="http://schemas.microsoft.com/office/drawing/2017/decorative" val="1"/>
              </a:ext>
            </a:extLst>
          </p:cNvPr>
          <p:cNvGrpSpPr/>
          <p:nvPr/>
        </p:nvGrpSpPr>
        <p:grpSpPr>
          <a:xfrm>
            <a:off x="5430930" y="824012"/>
            <a:ext cx="2595782" cy="4784778"/>
            <a:chOff x="2973384" y="0"/>
            <a:chExt cx="2506307" cy="5201977"/>
          </a:xfrm>
        </p:grpSpPr>
        <p:sp>
          <p:nvSpPr>
            <p:cNvPr id="121" name="Google Shape;121;g150fbf2531d_0_28"/>
            <p:cNvSpPr/>
            <p:nvPr/>
          </p:nvSpPr>
          <p:spPr>
            <a:xfrm>
              <a:off x="3518291" y="0"/>
              <a:ext cx="1961400" cy="1961700"/>
            </a:xfrm>
            <a:custGeom>
              <a:avLst/>
              <a:gdLst/>
              <a:ahLst/>
              <a:cxnLst/>
              <a:rect l="l" t="t" r="r" b="b"/>
              <a:pathLst>
                <a:path w="120000" h="120000" extrusionOk="0">
                  <a:moveTo>
                    <a:pt x="7472" y="60000"/>
                  </a:moveTo>
                  <a:lnTo>
                    <a:pt x="7472" y="60000"/>
                  </a:lnTo>
                  <a:cubicBezTo>
                    <a:pt x="7472" y="32788"/>
                    <a:pt x="28993" y="10256"/>
                    <a:pt x="56644" y="8517"/>
                  </a:cubicBezTo>
                  <a:cubicBezTo>
                    <a:pt x="84295" y="6779"/>
                    <a:pt x="108566" y="26432"/>
                    <a:pt x="112099" y="53421"/>
                  </a:cubicBezTo>
                  <a:cubicBezTo>
                    <a:pt x="115633" y="80411"/>
                    <a:pt x="97213" y="105455"/>
                    <a:pt x="70013" y="110642"/>
                  </a:cubicBezTo>
                  <a:lnTo>
                    <a:pt x="69500" y="118823"/>
                  </a:lnTo>
                  <a:lnTo>
                    <a:pt x="57183" y="104918"/>
                  </a:lnTo>
                  <a:lnTo>
                    <a:pt x="71377" y="88897"/>
                  </a:lnTo>
                  <a:lnTo>
                    <a:pt x="70867" y="97026"/>
                  </a:lnTo>
                  <a:cubicBezTo>
                    <a:pt x="91233" y="91734"/>
                    <a:pt x="103943" y="72697"/>
                    <a:pt x="100168" y="53137"/>
                  </a:cubicBezTo>
                  <a:cubicBezTo>
                    <a:pt x="96393" y="33578"/>
                    <a:pt x="77381" y="19960"/>
                    <a:pt x="56338" y="21743"/>
                  </a:cubicBezTo>
                  <a:cubicBezTo>
                    <a:pt x="35295" y="23526"/>
                    <a:pt x="19175" y="40121"/>
                    <a:pt x="19175" y="60000"/>
                  </a:cubicBezTo>
                  <a:close/>
                </a:path>
              </a:pathLst>
            </a:custGeom>
            <a:solidFill>
              <a:srgbClr val="4F81BD"/>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g150fbf2531d_0_28"/>
            <p:cNvSpPr/>
            <p:nvPr/>
          </p:nvSpPr>
          <p:spPr>
            <a:xfrm>
              <a:off x="3951347" y="710062"/>
              <a:ext cx="1094700" cy="54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g150fbf2531d_0_28"/>
            <p:cNvSpPr txBox="1"/>
            <p:nvPr/>
          </p:nvSpPr>
          <p:spPr>
            <a:xfrm>
              <a:off x="3951347" y="710062"/>
              <a:ext cx="1094700" cy="547200"/>
            </a:xfrm>
            <a:prstGeom prst="rect">
              <a:avLst/>
            </a:prstGeom>
            <a:noFill/>
            <a:ln>
              <a:noFill/>
            </a:ln>
          </p:spPr>
          <p:txBody>
            <a:bodyPr spcFirstLastPara="1" wrap="square" lIns="14600" tIns="14600" rIns="14600" bIns="14600" anchor="ctr" anchorCtr="0">
              <a:noAutofit/>
            </a:bodyPr>
            <a:lstStyle/>
            <a:p>
              <a:pPr marL="0" marR="0" lvl="0" indent="0" algn="ctr" rtl="0">
                <a:lnSpc>
                  <a:spcPct val="90000"/>
                </a:lnSpc>
                <a:spcBef>
                  <a:spcPts val="0"/>
                </a:spcBef>
                <a:spcAft>
                  <a:spcPts val="0"/>
                </a:spcAft>
                <a:buClr>
                  <a:srgbClr val="000000"/>
                </a:buClr>
                <a:buSzPts val="2300"/>
                <a:buFont typeface="Calibri"/>
                <a:buNone/>
              </a:pPr>
              <a:r>
                <a:rPr lang="en-US" sz="2300">
                  <a:solidFill>
                    <a:srgbClr val="000000"/>
                  </a:solidFill>
                  <a:latin typeface="Calibri"/>
                  <a:ea typeface="Calibri"/>
                  <a:cs typeface="Calibri"/>
                  <a:sym typeface="Calibri"/>
                </a:rPr>
                <a:t>NIH</a:t>
              </a:r>
              <a:endParaRPr/>
            </a:p>
          </p:txBody>
        </p:sp>
        <p:sp>
          <p:nvSpPr>
            <p:cNvPr id="124" name="Google Shape;124;g150fbf2531d_0_28"/>
            <p:cNvSpPr/>
            <p:nvPr/>
          </p:nvSpPr>
          <p:spPr>
            <a:xfrm>
              <a:off x="2973384" y="1127256"/>
              <a:ext cx="1961400" cy="1961700"/>
            </a:xfrm>
            <a:custGeom>
              <a:avLst/>
              <a:gdLst/>
              <a:ahLst/>
              <a:cxnLst/>
              <a:rect l="l" t="t" r="r" b="b"/>
              <a:pathLst>
                <a:path w="120000" h="120000" extrusionOk="0">
                  <a:moveTo>
                    <a:pt x="94530" y="21125"/>
                  </a:moveTo>
                  <a:lnTo>
                    <a:pt x="86180" y="30526"/>
                  </a:lnTo>
                  <a:lnTo>
                    <a:pt x="86180" y="30526"/>
                  </a:lnTo>
                  <a:cubicBezTo>
                    <a:pt x="73380" y="20461"/>
                    <a:pt x="55361" y="18736"/>
                    <a:pt x="40669" y="26167"/>
                  </a:cubicBezTo>
                  <a:cubicBezTo>
                    <a:pt x="25977" y="33599"/>
                    <a:pt x="17568" y="48693"/>
                    <a:pt x="19431" y="64290"/>
                  </a:cubicBezTo>
                  <a:cubicBezTo>
                    <a:pt x="21294" y="79887"/>
                    <a:pt x="33054" y="92848"/>
                    <a:pt x="49133" y="97026"/>
                  </a:cubicBezTo>
                  <a:lnTo>
                    <a:pt x="48623" y="88897"/>
                  </a:lnTo>
                  <a:lnTo>
                    <a:pt x="62817" y="104918"/>
                  </a:lnTo>
                  <a:lnTo>
                    <a:pt x="50500" y="118823"/>
                  </a:lnTo>
                  <a:lnTo>
                    <a:pt x="49987" y="110642"/>
                  </a:lnTo>
                  <a:lnTo>
                    <a:pt x="49987" y="110642"/>
                  </a:lnTo>
                  <a:cubicBezTo>
                    <a:pt x="28297" y="106505"/>
                    <a:pt x="11561" y="89481"/>
                    <a:pt x="8115" y="68047"/>
                  </a:cubicBezTo>
                  <a:cubicBezTo>
                    <a:pt x="4668" y="46613"/>
                    <a:pt x="15248" y="25352"/>
                    <a:pt x="34584" y="14853"/>
                  </a:cubicBezTo>
                  <a:cubicBezTo>
                    <a:pt x="53921" y="4353"/>
                    <a:pt x="77880" y="6860"/>
                    <a:pt x="94530" y="21125"/>
                  </a:cubicBezTo>
                  <a:close/>
                </a:path>
              </a:pathLst>
            </a:custGeom>
            <a:solidFill>
              <a:srgbClr val="4F81BD"/>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g150fbf2531d_0_28"/>
            <p:cNvSpPr/>
            <p:nvPr/>
          </p:nvSpPr>
          <p:spPr>
            <a:xfrm>
              <a:off x="3404232" y="1839398"/>
              <a:ext cx="1094700" cy="54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g150fbf2531d_0_28"/>
            <p:cNvSpPr txBox="1"/>
            <p:nvPr/>
          </p:nvSpPr>
          <p:spPr>
            <a:xfrm>
              <a:off x="3404232" y="1839398"/>
              <a:ext cx="1094700" cy="547200"/>
            </a:xfrm>
            <a:prstGeom prst="rect">
              <a:avLst/>
            </a:prstGeom>
            <a:noFill/>
            <a:ln>
              <a:noFill/>
            </a:ln>
          </p:spPr>
          <p:txBody>
            <a:bodyPr spcFirstLastPara="1" wrap="square" lIns="14600" tIns="14600" rIns="14600" bIns="14600" anchor="ctr" anchorCtr="0">
              <a:noAutofit/>
            </a:bodyPr>
            <a:lstStyle/>
            <a:p>
              <a:pPr marL="0" marR="0" lvl="0" indent="0" algn="ctr" rtl="0">
                <a:lnSpc>
                  <a:spcPct val="90000"/>
                </a:lnSpc>
                <a:spcBef>
                  <a:spcPts val="0"/>
                </a:spcBef>
                <a:spcAft>
                  <a:spcPts val="0"/>
                </a:spcAft>
                <a:buClr>
                  <a:srgbClr val="000000"/>
                </a:buClr>
                <a:buSzPts val="2300"/>
                <a:buFont typeface="Calibri"/>
                <a:buNone/>
              </a:pPr>
              <a:r>
                <a:rPr lang="en-US" sz="2300">
                  <a:solidFill>
                    <a:srgbClr val="000000"/>
                  </a:solidFill>
                  <a:latin typeface="Calibri"/>
                  <a:ea typeface="Calibri"/>
                  <a:cs typeface="Calibri"/>
                  <a:sym typeface="Calibri"/>
                </a:rPr>
                <a:t>NLM</a:t>
              </a:r>
              <a:endParaRPr/>
            </a:p>
          </p:txBody>
        </p:sp>
        <p:sp>
          <p:nvSpPr>
            <p:cNvPr id="127" name="Google Shape;127;g150fbf2531d_0_28"/>
            <p:cNvSpPr/>
            <p:nvPr/>
          </p:nvSpPr>
          <p:spPr>
            <a:xfrm>
              <a:off x="3518291" y="2258673"/>
              <a:ext cx="1961400" cy="1961700"/>
            </a:xfrm>
            <a:custGeom>
              <a:avLst/>
              <a:gdLst/>
              <a:ahLst/>
              <a:cxnLst/>
              <a:rect l="l" t="t" r="r" b="b"/>
              <a:pathLst>
                <a:path w="120000" h="120000" extrusionOk="0">
                  <a:moveTo>
                    <a:pt x="25470" y="21125"/>
                  </a:moveTo>
                  <a:lnTo>
                    <a:pt x="25470" y="21125"/>
                  </a:lnTo>
                  <a:cubicBezTo>
                    <a:pt x="42120" y="6860"/>
                    <a:pt x="66079" y="4353"/>
                    <a:pt x="85416" y="14853"/>
                  </a:cubicBezTo>
                  <a:cubicBezTo>
                    <a:pt x="104752" y="25352"/>
                    <a:pt x="115332" y="46613"/>
                    <a:pt x="111885" y="68047"/>
                  </a:cubicBezTo>
                  <a:cubicBezTo>
                    <a:pt x="108439" y="89481"/>
                    <a:pt x="91703" y="106505"/>
                    <a:pt x="70013" y="110642"/>
                  </a:cubicBezTo>
                  <a:lnTo>
                    <a:pt x="69500" y="118823"/>
                  </a:lnTo>
                  <a:lnTo>
                    <a:pt x="57183" y="104918"/>
                  </a:lnTo>
                  <a:lnTo>
                    <a:pt x="71377" y="88897"/>
                  </a:lnTo>
                  <a:lnTo>
                    <a:pt x="70867" y="97026"/>
                  </a:lnTo>
                  <a:cubicBezTo>
                    <a:pt x="86946" y="92848"/>
                    <a:pt x="98706" y="79887"/>
                    <a:pt x="100569" y="64290"/>
                  </a:cubicBezTo>
                  <a:cubicBezTo>
                    <a:pt x="102432" y="48693"/>
                    <a:pt x="94023" y="33599"/>
                    <a:pt x="79331" y="26167"/>
                  </a:cubicBezTo>
                  <a:cubicBezTo>
                    <a:pt x="64639" y="18736"/>
                    <a:pt x="46620" y="20461"/>
                    <a:pt x="33820" y="30526"/>
                  </a:cubicBezTo>
                  <a:close/>
                </a:path>
              </a:pathLst>
            </a:custGeom>
            <a:solidFill>
              <a:srgbClr val="4F81BD"/>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g150fbf2531d_0_28"/>
            <p:cNvSpPr/>
            <p:nvPr/>
          </p:nvSpPr>
          <p:spPr>
            <a:xfrm>
              <a:off x="3951347" y="2968735"/>
              <a:ext cx="1094700" cy="54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g150fbf2531d_0_28"/>
            <p:cNvSpPr txBox="1"/>
            <p:nvPr/>
          </p:nvSpPr>
          <p:spPr>
            <a:xfrm>
              <a:off x="3951347" y="2968735"/>
              <a:ext cx="1094700" cy="547200"/>
            </a:xfrm>
            <a:prstGeom prst="rect">
              <a:avLst/>
            </a:prstGeom>
            <a:noFill/>
            <a:ln>
              <a:noFill/>
            </a:ln>
          </p:spPr>
          <p:txBody>
            <a:bodyPr spcFirstLastPara="1" wrap="square" lIns="14600" tIns="14600" rIns="14600" bIns="14600" anchor="ctr" anchorCtr="0">
              <a:noAutofit/>
            </a:bodyPr>
            <a:lstStyle/>
            <a:p>
              <a:pPr marL="0" marR="0" lvl="0" indent="0" algn="ctr" rtl="0">
                <a:lnSpc>
                  <a:spcPct val="90000"/>
                </a:lnSpc>
                <a:spcBef>
                  <a:spcPts val="0"/>
                </a:spcBef>
                <a:spcAft>
                  <a:spcPts val="0"/>
                </a:spcAft>
                <a:buClr>
                  <a:srgbClr val="000000"/>
                </a:buClr>
                <a:buSzPts val="2300"/>
                <a:buFont typeface="Calibri"/>
                <a:buNone/>
              </a:pPr>
              <a:r>
                <a:rPr lang="en-US" sz="2300">
                  <a:solidFill>
                    <a:srgbClr val="000000"/>
                  </a:solidFill>
                  <a:latin typeface="Calibri"/>
                  <a:ea typeface="Calibri"/>
                  <a:cs typeface="Calibri"/>
                  <a:sym typeface="Calibri"/>
                </a:rPr>
                <a:t>NNLM</a:t>
              </a:r>
              <a:endParaRPr/>
            </a:p>
          </p:txBody>
        </p:sp>
        <p:sp>
          <p:nvSpPr>
            <p:cNvPr id="130" name="Google Shape;130;g150fbf2531d_0_28"/>
            <p:cNvSpPr/>
            <p:nvPr/>
          </p:nvSpPr>
          <p:spPr>
            <a:xfrm>
              <a:off x="3113198" y="3515977"/>
              <a:ext cx="1685100" cy="1686000"/>
            </a:xfrm>
            <a:prstGeom prst="blockArc">
              <a:avLst>
                <a:gd name="adj1" fmla="val 0"/>
                <a:gd name="adj2" fmla="val 18900000"/>
                <a:gd name="adj3" fmla="val 12740"/>
              </a:avLst>
            </a:prstGeom>
            <a:solidFill>
              <a:srgbClr val="4F81BD"/>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g150fbf2531d_0_28"/>
            <p:cNvSpPr/>
            <p:nvPr/>
          </p:nvSpPr>
          <p:spPr>
            <a:xfrm>
              <a:off x="3404232" y="4098072"/>
              <a:ext cx="1094700" cy="54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g150fbf2531d_0_28"/>
            <p:cNvSpPr txBox="1"/>
            <p:nvPr/>
          </p:nvSpPr>
          <p:spPr>
            <a:xfrm>
              <a:off x="3404232" y="4098072"/>
              <a:ext cx="1094700" cy="547200"/>
            </a:xfrm>
            <a:prstGeom prst="rect">
              <a:avLst/>
            </a:prstGeom>
            <a:noFill/>
            <a:ln>
              <a:noFill/>
            </a:ln>
          </p:spPr>
          <p:txBody>
            <a:bodyPr spcFirstLastPara="1" wrap="square" lIns="14600" tIns="14600" rIns="14600" bIns="14600" anchor="ctr" anchorCtr="0">
              <a:noAutofit/>
            </a:bodyPr>
            <a:lstStyle/>
            <a:p>
              <a:pPr marL="0" marR="0" lvl="0" indent="0" algn="ctr" rtl="0">
                <a:lnSpc>
                  <a:spcPct val="90000"/>
                </a:lnSpc>
                <a:spcBef>
                  <a:spcPts val="0"/>
                </a:spcBef>
                <a:spcAft>
                  <a:spcPts val="0"/>
                </a:spcAft>
                <a:buClr>
                  <a:srgbClr val="FF0000"/>
                </a:buClr>
                <a:buSzPts val="2300"/>
                <a:buFont typeface="Calibri"/>
                <a:buNone/>
              </a:pPr>
              <a:r>
                <a:rPr lang="en-US" sz="2300">
                  <a:solidFill>
                    <a:srgbClr val="FF0000"/>
                  </a:solidFill>
                  <a:latin typeface="Calibri"/>
                  <a:ea typeface="Calibri"/>
                  <a:cs typeface="Calibri"/>
                  <a:sym typeface="Calibri"/>
                </a:rPr>
                <a:t>YOUR REGION</a:t>
              </a:r>
              <a:endParaRPr/>
            </a:p>
          </p:txBody>
        </p:sp>
      </p:grpSp>
      <p:sp>
        <p:nvSpPr>
          <p:cNvPr id="133" name="Google Shape;133;g150fbf2531d_0_28"/>
          <p:cNvSpPr txBox="1"/>
          <p:nvPr/>
        </p:nvSpPr>
        <p:spPr>
          <a:xfrm>
            <a:off x="1799028" y="1066108"/>
            <a:ext cx="4819200" cy="1108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000000"/>
                </a:solidFill>
                <a:latin typeface="Calibri"/>
                <a:ea typeface="Calibri"/>
                <a:cs typeface="Calibri"/>
                <a:sym typeface="Calibri"/>
              </a:rPr>
              <a:t>National Institutes of Health</a:t>
            </a:r>
            <a:endParaRPr sz="2200"/>
          </a:p>
          <a:p>
            <a:pPr marL="0" marR="0" lvl="0" indent="0" algn="ctr" rtl="0">
              <a:spcBef>
                <a:spcPts val="0"/>
              </a:spcBef>
              <a:spcAft>
                <a:spcPts val="0"/>
              </a:spcAft>
              <a:buNone/>
            </a:pPr>
            <a:r>
              <a:rPr lang="en-US" sz="2200">
                <a:solidFill>
                  <a:srgbClr val="000000"/>
                </a:solidFill>
                <a:latin typeface="Calibri"/>
                <a:ea typeface="Calibri"/>
                <a:cs typeface="Calibri"/>
                <a:sym typeface="Calibri"/>
              </a:rPr>
              <a:t>Nation’s research agency</a:t>
            </a:r>
            <a:endParaRPr sz="2200"/>
          </a:p>
          <a:p>
            <a:pPr marL="0" marR="0" lvl="0" indent="0" algn="ctr" rtl="0">
              <a:spcBef>
                <a:spcPts val="0"/>
              </a:spcBef>
              <a:spcAft>
                <a:spcPts val="0"/>
              </a:spcAft>
              <a:buNone/>
            </a:pPr>
            <a:r>
              <a:rPr lang="en-US" sz="2200">
                <a:solidFill>
                  <a:srgbClr val="000000"/>
                </a:solidFill>
                <a:latin typeface="Calibri"/>
                <a:ea typeface="Calibri"/>
                <a:cs typeface="Calibri"/>
                <a:sym typeface="Calibri"/>
              </a:rPr>
              <a:t>27 institutes and offices </a:t>
            </a:r>
            <a:endParaRPr sz="2200"/>
          </a:p>
        </p:txBody>
      </p:sp>
      <p:sp>
        <p:nvSpPr>
          <p:cNvPr id="134" name="Google Shape;134;g150fbf2531d_0_28"/>
          <p:cNvSpPr txBox="1"/>
          <p:nvPr/>
        </p:nvSpPr>
        <p:spPr>
          <a:xfrm>
            <a:off x="7632717" y="2166909"/>
            <a:ext cx="26184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000000"/>
                </a:solidFill>
                <a:latin typeface="Calibri"/>
                <a:ea typeface="Calibri"/>
                <a:cs typeface="Calibri"/>
                <a:sym typeface="Calibri"/>
              </a:rPr>
              <a:t>National Library of Medicine</a:t>
            </a:r>
            <a:endParaRPr sz="2200"/>
          </a:p>
          <a:p>
            <a:pPr marL="0" marR="0" lvl="0" indent="0" algn="ctr" rtl="0">
              <a:spcBef>
                <a:spcPts val="0"/>
              </a:spcBef>
              <a:spcAft>
                <a:spcPts val="0"/>
              </a:spcAft>
              <a:buNone/>
            </a:pPr>
            <a:r>
              <a:rPr lang="en-US" sz="2200">
                <a:solidFill>
                  <a:srgbClr val="000000"/>
                </a:solidFill>
                <a:latin typeface="Calibri"/>
                <a:ea typeface="Calibri"/>
                <a:cs typeface="Calibri"/>
                <a:sym typeface="Calibri"/>
              </a:rPr>
              <a:t>World’s largest biomedical library</a:t>
            </a:r>
            <a:endParaRPr sz="2200"/>
          </a:p>
        </p:txBody>
      </p:sp>
      <p:sp>
        <p:nvSpPr>
          <p:cNvPr id="135" name="Google Shape;135;g150fbf2531d_0_28"/>
          <p:cNvSpPr txBox="1"/>
          <p:nvPr/>
        </p:nvSpPr>
        <p:spPr>
          <a:xfrm>
            <a:off x="2312975" y="3249749"/>
            <a:ext cx="33390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000000"/>
                </a:solidFill>
                <a:latin typeface="Calibri"/>
                <a:ea typeface="Calibri"/>
                <a:cs typeface="Calibri"/>
                <a:sym typeface="Calibri"/>
              </a:rPr>
              <a:t>Network of the National </a:t>
            </a:r>
            <a:endParaRPr sz="2200"/>
          </a:p>
          <a:p>
            <a:pPr marL="0" marR="0" lvl="0" indent="0" algn="ctr" rtl="0">
              <a:spcBef>
                <a:spcPts val="0"/>
              </a:spcBef>
              <a:spcAft>
                <a:spcPts val="0"/>
              </a:spcAft>
              <a:buNone/>
            </a:pPr>
            <a:r>
              <a:rPr lang="en-US" sz="2200" b="1">
                <a:solidFill>
                  <a:srgbClr val="000000"/>
                </a:solidFill>
                <a:latin typeface="Calibri"/>
                <a:ea typeface="Calibri"/>
                <a:cs typeface="Calibri"/>
                <a:sym typeface="Calibri"/>
              </a:rPr>
              <a:t>Library of Medicine</a:t>
            </a:r>
            <a:endParaRPr sz="2200"/>
          </a:p>
          <a:p>
            <a:pPr marL="0" marR="0" lvl="0" indent="0" algn="ctr" rtl="0">
              <a:spcBef>
                <a:spcPts val="0"/>
              </a:spcBef>
              <a:spcAft>
                <a:spcPts val="0"/>
              </a:spcAft>
              <a:buNone/>
            </a:pPr>
            <a:r>
              <a:rPr lang="en-US" sz="2200">
                <a:solidFill>
                  <a:srgbClr val="000000"/>
                </a:solidFill>
                <a:latin typeface="Calibri"/>
                <a:ea typeface="Calibri"/>
                <a:cs typeface="Calibri"/>
                <a:sym typeface="Calibri"/>
              </a:rPr>
              <a:t>7 Regional Libraries (RMLs) and 3 offices </a:t>
            </a:r>
            <a:endParaRPr sz="2200"/>
          </a:p>
        </p:txBody>
      </p:sp>
      <p:sp>
        <p:nvSpPr>
          <p:cNvPr id="136" name="Google Shape;136;g150fbf2531d_0_28"/>
          <p:cNvSpPr txBox="1"/>
          <p:nvPr/>
        </p:nvSpPr>
        <p:spPr>
          <a:xfrm>
            <a:off x="7459242" y="4456418"/>
            <a:ext cx="24840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FF0000"/>
                </a:solidFill>
                <a:latin typeface="Calibri"/>
                <a:ea typeface="Calibri"/>
                <a:cs typeface="Calibri"/>
                <a:sym typeface="Calibri"/>
              </a:rPr>
              <a:t>YOUR RESPECTIVE STATES </a:t>
            </a:r>
            <a:endParaRPr sz="16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g150670d318e_0_7"/>
          <p:cNvSpPr txBox="1">
            <a:spLocks noGrp="1"/>
          </p:cNvSpPr>
          <p:nvPr>
            <p:ph type="title"/>
          </p:nvPr>
        </p:nvSpPr>
        <p:spPr>
          <a:xfrm>
            <a:off x="609599" y="1048512"/>
            <a:ext cx="10972800" cy="418500"/>
          </a:xfrm>
          <a:prstGeom prst="rect">
            <a:avLst/>
          </a:prstGeom>
          <a:noFill/>
          <a:ln>
            <a:noFill/>
          </a:ln>
        </p:spPr>
        <p:txBody>
          <a:bodyPr spcFirstLastPara="1" wrap="square" lIns="0" tIns="0" rIns="0" bIns="0" anchor="b" anchorCtr="0">
            <a:noAutofit/>
          </a:bodyPr>
          <a:lstStyle/>
          <a:p>
            <a:pPr marL="0" lvl="0" indent="0" algn="l" rtl="0">
              <a:lnSpc>
                <a:spcPct val="85000"/>
              </a:lnSpc>
              <a:spcBef>
                <a:spcPts val="0"/>
              </a:spcBef>
              <a:spcAft>
                <a:spcPts val="0"/>
              </a:spcAft>
              <a:buClr>
                <a:schemeClr val="dk2"/>
              </a:buClr>
              <a:buSzPts val="3200"/>
              <a:buFont typeface="Arial"/>
              <a:buNone/>
            </a:pPr>
            <a:r>
              <a:rPr lang="en-US"/>
              <a:t>NIH Data Management and Sharing Policy:</a:t>
            </a:r>
            <a:endParaRPr/>
          </a:p>
        </p:txBody>
      </p:sp>
      <p:sp>
        <p:nvSpPr>
          <p:cNvPr id="271" name="Google Shape;271;g150670d318e_0_7"/>
          <p:cNvSpPr txBox="1">
            <a:spLocks noGrp="1"/>
          </p:cNvSpPr>
          <p:nvPr>
            <p:ph type="body" idx="1"/>
          </p:nvPr>
        </p:nvSpPr>
        <p:spPr>
          <a:xfrm>
            <a:off x="609599" y="1881632"/>
            <a:ext cx="10972800" cy="4036500"/>
          </a:xfrm>
          <a:prstGeom prst="rect">
            <a:avLst/>
          </a:prstGeom>
          <a:noFill/>
          <a:ln>
            <a:noFill/>
          </a:ln>
        </p:spPr>
        <p:txBody>
          <a:bodyPr spcFirstLastPara="1" wrap="square" lIns="0" tIns="0" rIns="0" bIns="0" anchor="t" anchorCtr="0">
            <a:noAutofit/>
          </a:bodyPr>
          <a:lstStyle/>
          <a:p>
            <a:pPr marL="304800" lvl="0" indent="-304800" algn="l" rtl="0">
              <a:lnSpc>
                <a:spcPct val="115000"/>
              </a:lnSpc>
              <a:spcBef>
                <a:spcPts val="0"/>
              </a:spcBef>
              <a:spcAft>
                <a:spcPts val="0"/>
              </a:spcAft>
              <a:buSzPts val="2400"/>
              <a:buChar char="•"/>
            </a:pPr>
            <a:r>
              <a:rPr lang="en-US" sz="2400"/>
              <a:t>New policy goes into effect on </a:t>
            </a:r>
            <a:r>
              <a:rPr lang="en-US" sz="2400" b="1"/>
              <a:t>January 25, 2023</a:t>
            </a:r>
            <a:endParaRPr sz="2400" b="1"/>
          </a:p>
          <a:p>
            <a:pPr marL="304800" lvl="0" indent="-304800" algn="l" rtl="0">
              <a:lnSpc>
                <a:spcPct val="115000"/>
              </a:lnSpc>
              <a:spcBef>
                <a:spcPts val="1300"/>
              </a:spcBef>
              <a:spcAft>
                <a:spcPts val="0"/>
              </a:spcAft>
              <a:buSzPts val="2400"/>
              <a:buChar char="•"/>
            </a:pPr>
            <a:r>
              <a:rPr lang="en-US" sz="2400"/>
              <a:t>Requires Data Management and Sharing Plan (DMP) for all NIH grants producing data</a:t>
            </a:r>
            <a:endParaRPr sz="2400"/>
          </a:p>
          <a:p>
            <a:pPr marL="609600" lvl="1" indent="-342900" algn="l" rtl="0">
              <a:lnSpc>
                <a:spcPct val="115000"/>
              </a:lnSpc>
              <a:spcBef>
                <a:spcPts val="1300"/>
              </a:spcBef>
              <a:spcAft>
                <a:spcPts val="0"/>
              </a:spcAft>
              <a:buSzPts val="2400"/>
              <a:buChar char="–"/>
            </a:pPr>
            <a:r>
              <a:rPr lang="en-US" sz="2400"/>
              <a:t>Extramural grants, contracts, Intramural research projects </a:t>
            </a:r>
            <a:endParaRPr sz="2400"/>
          </a:p>
          <a:p>
            <a:pPr marL="609600" lvl="1" indent="-342900" algn="l" rtl="0">
              <a:lnSpc>
                <a:spcPct val="115000"/>
              </a:lnSpc>
              <a:spcBef>
                <a:spcPts val="1300"/>
              </a:spcBef>
              <a:spcAft>
                <a:spcPts val="0"/>
              </a:spcAft>
              <a:buSzPts val="2400"/>
              <a:buChar char="–"/>
            </a:pPr>
            <a:r>
              <a:rPr lang="en-US" sz="2400"/>
              <a:t>All other NIH funding mechanisms </a:t>
            </a:r>
            <a:endParaRPr sz="2400"/>
          </a:p>
          <a:p>
            <a:pPr marL="304800" lvl="0" indent="-304800" algn="l" rtl="0">
              <a:lnSpc>
                <a:spcPct val="115000"/>
              </a:lnSpc>
              <a:spcBef>
                <a:spcPts val="1300"/>
              </a:spcBef>
              <a:spcAft>
                <a:spcPts val="0"/>
              </a:spcAft>
              <a:buSzPts val="2400"/>
              <a:buChar char="•"/>
            </a:pPr>
            <a:r>
              <a:rPr lang="en-US" sz="2400"/>
              <a:t>DMPs outline key procedures for the management and sharing of research data</a:t>
            </a:r>
            <a:endParaRPr sz="2400"/>
          </a:p>
          <a:p>
            <a:pPr marL="304800" lvl="0" indent="-304800" algn="l" rtl="0">
              <a:lnSpc>
                <a:spcPct val="115000"/>
              </a:lnSpc>
              <a:spcBef>
                <a:spcPts val="1300"/>
              </a:spcBef>
              <a:spcAft>
                <a:spcPts val="0"/>
              </a:spcAft>
              <a:buSzPts val="2400"/>
              <a:buChar char="•"/>
            </a:pPr>
            <a:r>
              <a:rPr lang="en-US" sz="2400"/>
              <a:t>DMPs will not be scored but will be part of review</a:t>
            </a:r>
            <a:endParaRPr sz="2400"/>
          </a:p>
          <a:p>
            <a:pPr marL="0" lvl="0" indent="0" algn="l" rtl="0">
              <a:lnSpc>
                <a:spcPct val="115000"/>
              </a:lnSpc>
              <a:spcBef>
                <a:spcPts val="1300"/>
              </a:spcBef>
              <a:spcAft>
                <a:spcPts val="0"/>
              </a:spcAft>
              <a:buSzPts val="2100"/>
              <a:buNone/>
            </a:pPr>
            <a:endParaRPr sz="2400"/>
          </a:p>
          <a:p>
            <a:pPr marL="0" lvl="0" indent="0" algn="l" rtl="0">
              <a:lnSpc>
                <a:spcPct val="100000"/>
              </a:lnSpc>
              <a:spcBef>
                <a:spcPts val="1300"/>
              </a:spcBef>
              <a:spcAft>
                <a:spcPts val="1300"/>
              </a:spcAft>
              <a:buSzPts val="2100"/>
              <a:buNone/>
            </a:pPr>
            <a:endParaRPr/>
          </a:p>
        </p:txBody>
      </p:sp>
      <p:sp>
        <p:nvSpPr>
          <p:cNvPr id="272" name="Google Shape;272;g150670d318e_0_7"/>
          <p:cNvSpPr txBox="1">
            <a:spLocks noGrp="1"/>
          </p:cNvSpPr>
          <p:nvPr>
            <p:ph type="sldNum" idx="12"/>
          </p:nvPr>
        </p:nvSpPr>
        <p:spPr>
          <a:xfrm>
            <a:off x="609600" y="6457701"/>
            <a:ext cx="339600" cy="1692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SzPts val="1100"/>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B8939-0916-4A9F-82BC-4541E36265E9}"/>
              </a:ext>
            </a:extLst>
          </p:cNvPr>
          <p:cNvSpPr>
            <a:spLocks noGrp="1"/>
          </p:cNvSpPr>
          <p:nvPr>
            <p:ph type="title"/>
          </p:nvPr>
        </p:nvSpPr>
        <p:spPr/>
        <p:txBody>
          <a:bodyPr>
            <a:normAutofit fontScale="90000"/>
          </a:bodyPr>
          <a:lstStyle/>
          <a:p>
            <a:r>
              <a:rPr lang="en-US" dirty="0">
                <a:latin typeface="Roboto"/>
                <a:ea typeface="Roboto"/>
                <a:cs typeface="Roboto"/>
                <a:sym typeface="Roboto"/>
              </a:rPr>
              <a:t>Elements of a Data Sharing Plan (2023) </a:t>
            </a:r>
            <a:br>
              <a:rPr lang="en-US" dirty="0">
                <a:latin typeface="Hammersmith One"/>
                <a:ea typeface="Hammersmith One"/>
                <a:cs typeface="Hammersmith One"/>
                <a:sym typeface="Hammersmith One"/>
              </a:rPr>
            </a:br>
            <a:endParaRPr lang="en-US" dirty="0"/>
          </a:p>
        </p:txBody>
      </p:sp>
      <p:sp>
        <p:nvSpPr>
          <p:cNvPr id="4" name="Text Placeholder 3">
            <a:extLst>
              <a:ext uri="{FF2B5EF4-FFF2-40B4-BE49-F238E27FC236}">
                <a16:creationId xmlns:a16="http://schemas.microsoft.com/office/drawing/2014/main" id="{904B397C-3EF0-4B2F-BCAA-718306F63FCE}"/>
              </a:ext>
            </a:extLst>
          </p:cNvPr>
          <p:cNvSpPr>
            <a:spLocks noGrp="1"/>
          </p:cNvSpPr>
          <p:nvPr>
            <p:ph type="body" idx="1"/>
          </p:nvPr>
        </p:nvSpPr>
        <p:spPr/>
        <p:txBody>
          <a:bodyPr>
            <a:normAutofit fontScale="92500" lnSpcReduction="10000"/>
          </a:bodyPr>
          <a:lstStyle/>
          <a:p>
            <a:pPr marL="609600" lvl="0" indent="-457200">
              <a:lnSpc>
                <a:spcPct val="150000"/>
              </a:lnSpc>
              <a:spcBef>
                <a:spcPts val="0"/>
              </a:spcBef>
              <a:buClr>
                <a:srgbClr val="333333"/>
              </a:buClr>
              <a:buSzPts val="2400"/>
              <a:buFont typeface="Open Sans"/>
              <a:buChar char="●"/>
            </a:pPr>
            <a:r>
              <a:rPr lang="en-US" sz="2000" dirty="0">
                <a:solidFill>
                  <a:srgbClr val="333333"/>
                </a:solidFill>
                <a:latin typeface="Open Sans"/>
                <a:ea typeface="Open Sans"/>
                <a:cs typeface="Open Sans"/>
                <a:sym typeface="Open Sans"/>
              </a:rPr>
              <a:t>Data type</a:t>
            </a:r>
          </a:p>
          <a:p>
            <a:pPr marL="609600" lvl="0" indent="-457200">
              <a:lnSpc>
                <a:spcPct val="150000"/>
              </a:lnSpc>
              <a:spcBef>
                <a:spcPts val="0"/>
              </a:spcBef>
              <a:buClr>
                <a:srgbClr val="333333"/>
              </a:buClr>
              <a:buSzPts val="2400"/>
              <a:buFont typeface="Open Sans"/>
              <a:buChar char="●"/>
            </a:pPr>
            <a:r>
              <a:rPr lang="en-US" sz="2000" dirty="0">
                <a:solidFill>
                  <a:srgbClr val="333333"/>
                </a:solidFill>
                <a:latin typeface="Open Sans"/>
                <a:ea typeface="Open Sans"/>
                <a:cs typeface="Open Sans"/>
                <a:sym typeface="Open Sans"/>
              </a:rPr>
              <a:t>Related tools, software, and/or code</a:t>
            </a:r>
          </a:p>
          <a:p>
            <a:pPr marL="609600" lvl="0" indent="-457200">
              <a:lnSpc>
                <a:spcPct val="150000"/>
              </a:lnSpc>
              <a:spcBef>
                <a:spcPts val="0"/>
              </a:spcBef>
              <a:buClr>
                <a:srgbClr val="333333"/>
              </a:buClr>
              <a:buSzPts val="2400"/>
              <a:buFont typeface="Open Sans"/>
              <a:buChar char="●"/>
            </a:pPr>
            <a:r>
              <a:rPr lang="en-US" sz="2000" dirty="0">
                <a:solidFill>
                  <a:srgbClr val="333333"/>
                </a:solidFill>
                <a:latin typeface="Open Sans"/>
                <a:ea typeface="Open Sans"/>
                <a:cs typeface="Open Sans"/>
                <a:sym typeface="Open Sans"/>
              </a:rPr>
              <a:t>Data standards</a:t>
            </a:r>
          </a:p>
          <a:p>
            <a:pPr marL="609600" lvl="0" indent="-457200">
              <a:lnSpc>
                <a:spcPct val="150000"/>
              </a:lnSpc>
              <a:spcBef>
                <a:spcPts val="0"/>
              </a:spcBef>
              <a:buClr>
                <a:srgbClr val="333333"/>
              </a:buClr>
              <a:buSzPts val="2400"/>
              <a:buFont typeface="Open Sans"/>
              <a:buChar char="●"/>
            </a:pPr>
            <a:r>
              <a:rPr lang="en-US" sz="2000" dirty="0">
                <a:solidFill>
                  <a:srgbClr val="333333"/>
                </a:solidFill>
                <a:latin typeface="Open Sans"/>
                <a:ea typeface="Open Sans"/>
                <a:cs typeface="Open Sans"/>
                <a:sym typeface="Open Sans"/>
              </a:rPr>
              <a:t>Data preservation, access, and associated timelines</a:t>
            </a:r>
          </a:p>
          <a:p>
            <a:pPr marL="609600" lvl="0" indent="-457200">
              <a:lnSpc>
                <a:spcPct val="150000"/>
              </a:lnSpc>
              <a:spcBef>
                <a:spcPts val="0"/>
              </a:spcBef>
              <a:buClr>
                <a:srgbClr val="333333"/>
              </a:buClr>
              <a:buSzPts val="2400"/>
              <a:buFont typeface="Open Sans"/>
              <a:buChar char="●"/>
            </a:pPr>
            <a:r>
              <a:rPr lang="en-US" sz="2000" dirty="0">
                <a:solidFill>
                  <a:srgbClr val="333333"/>
                </a:solidFill>
                <a:latin typeface="Open Sans"/>
                <a:ea typeface="Open Sans"/>
                <a:cs typeface="Open Sans"/>
                <a:sym typeface="Open Sans"/>
              </a:rPr>
              <a:t>Access, distribution, or reuse considerations</a:t>
            </a:r>
          </a:p>
          <a:p>
            <a:pPr marL="609600" lvl="0" indent="-457200">
              <a:lnSpc>
                <a:spcPct val="150000"/>
              </a:lnSpc>
              <a:spcBef>
                <a:spcPts val="0"/>
              </a:spcBef>
              <a:buClr>
                <a:srgbClr val="333333"/>
              </a:buClr>
              <a:buSzPts val="2400"/>
              <a:buFont typeface="Open Sans"/>
              <a:buChar char="●"/>
            </a:pPr>
            <a:r>
              <a:rPr lang="en-US" sz="2000" dirty="0">
                <a:solidFill>
                  <a:srgbClr val="333333"/>
                </a:solidFill>
                <a:latin typeface="Open Sans"/>
                <a:ea typeface="Open Sans"/>
                <a:cs typeface="Open Sans"/>
                <a:sym typeface="Open Sans"/>
              </a:rPr>
              <a:t>Oversight of data management and sharing</a:t>
            </a:r>
          </a:p>
          <a:p>
            <a:pPr marL="152400" indent="0">
              <a:lnSpc>
                <a:spcPct val="150000"/>
              </a:lnSpc>
              <a:spcBef>
                <a:spcPts val="0"/>
              </a:spcBef>
              <a:buClr>
                <a:srgbClr val="333333"/>
              </a:buClr>
              <a:buSzPts val="2400"/>
              <a:buNone/>
            </a:pPr>
            <a:r>
              <a:rPr lang="en-US" sz="1600" dirty="0">
                <a:solidFill>
                  <a:srgbClr val="333333"/>
                </a:solidFill>
                <a:latin typeface="Open Sans"/>
                <a:ea typeface="Open Sans"/>
                <a:cs typeface="Open Sans"/>
                <a:sym typeface="Open Sans"/>
              </a:rPr>
              <a:t>Reference: </a:t>
            </a:r>
            <a:r>
              <a:rPr lang="en-US" sz="1600" dirty="0">
                <a:solidFill>
                  <a:srgbClr val="293340"/>
                </a:solidFill>
                <a:highlight>
                  <a:srgbClr val="FFFFFF"/>
                </a:highlight>
                <a:latin typeface="Open Sans"/>
                <a:ea typeface="Open Sans"/>
                <a:cs typeface="Open Sans"/>
                <a:sym typeface="Open Sans"/>
              </a:rPr>
              <a:t>U.S. Department of Health and Human Services, National Institutes of Health. (2020). Supplemental Information to the NIH Policy for Data Management and Sharing: Elements of an NIH Data Management and Sharing Plan (NIH Notice No. NOT-OD-21-014).  Retrieved from </a:t>
            </a:r>
            <a:r>
              <a:rPr lang="en-US" sz="1600" u="sng" dirty="0">
                <a:solidFill>
                  <a:srgbClr val="0000FF"/>
                </a:solidFill>
                <a:highlight>
                  <a:srgbClr val="FFFFFF"/>
                </a:highlight>
                <a:latin typeface="Open Sans"/>
                <a:ea typeface="Open Sans"/>
                <a:cs typeface="Open Sans"/>
                <a:sym typeface="Open Sans"/>
              </a:rPr>
              <a:t>https://grants.nih.gov/grants/guide/notice-files/NOT-OD-21-014.html</a:t>
            </a:r>
            <a:endParaRPr lang="en-US" sz="1600" dirty="0">
              <a:solidFill>
                <a:srgbClr val="000000"/>
              </a:solidFill>
              <a:latin typeface="Arial"/>
              <a:ea typeface="Arial"/>
              <a:cs typeface="Arial"/>
              <a:sym typeface="Arial"/>
            </a:endParaRPr>
          </a:p>
          <a:p>
            <a:pPr marL="609600" lvl="0" indent="-457200">
              <a:lnSpc>
                <a:spcPct val="150000"/>
              </a:lnSpc>
              <a:spcBef>
                <a:spcPts val="0"/>
              </a:spcBef>
              <a:buClr>
                <a:srgbClr val="333333"/>
              </a:buClr>
              <a:buSzPts val="2400"/>
              <a:buFont typeface="Open Sans"/>
              <a:buChar char="●"/>
            </a:pPr>
            <a:endParaRPr lang="en-US" sz="2000" dirty="0">
              <a:solidFill>
                <a:srgbClr val="333333"/>
              </a:solidFill>
              <a:latin typeface="Open Sans"/>
              <a:ea typeface="Open Sans"/>
              <a:cs typeface="Open Sans"/>
              <a:sym typeface="Open Sans"/>
            </a:endParaRPr>
          </a:p>
          <a:p>
            <a:pPr marL="609600" lvl="0" indent="-457200">
              <a:lnSpc>
                <a:spcPct val="150000"/>
              </a:lnSpc>
              <a:spcBef>
                <a:spcPts val="0"/>
              </a:spcBef>
              <a:buClr>
                <a:srgbClr val="333333"/>
              </a:buClr>
              <a:buSzPts val="2400"/>
              <a:buFont typeface="Open Sans"/>
              <a:buChar char="●"/>
            </a:pPr>
            <a:endParaRPr lang="en-US" dirty="0"/>
          </a:p>
        </p:txBody>
      </p:sp>
    </p:spTree>
    <p:extLst>
      <p:ext uri="{BB962C8B-B14F-4D97-AF65-F5344CB8AC3E}">
        <p14:creationId xmlns:p14="http://schemas.microsoft.com/office/powerpoint/2010/main" val="3275399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1536253dc58_0_57"/>
          <p:cNvSpPr txBox="1">
            <a:spLocks noGrp="1"/>
          </p:cNvSpPr>
          <p:nvPr>
            <p:ph type="title"/>
          </p:nvPr>
        </p:nvSpPr>
        <p:spPr>
          <a:xfrm>
            <a:off x="1158300" y="2818500"/>
            <a:ext cx="9875400" cy="1356300"/>
          </a:xfrm>
          <a:prstGeom prst="rect">
            <a:avLst/>
          </a:prstGeom>
        </p:spPr>
        <p:txBody>
          <a:bodyPr spcFirstLastPara="1" wrap="square" lIns="91425" tIns="45700" rIns="91425" bIns="45700" anchor="ctr" anchorCtr="0">
            <a:noAutofit/>
          </a:bodyPr>
          <a:lstStyle/>
          <a:p>
            <a:pPr marL="457200" lvl="0" indent="0" algn="l" rtl="0">
              <a:lnSpc>
                <a:spcPct val="100000"/>
              </a:lnSpc>
              <a:spcBef>
                <a:spcPts val="0"/>
              </a:spcBef>
              <a:spcAft>
                <a:spcPts val="0"/>
              </a:spcAft>
              <a:buNone/>
            </a:pPr>
            <a:r>
              <a:rPr lang="en-US" sz="4700"/>
              <a:t>3. The DMPTool</a:t>
            </a:r>
            <a:endParaRPr sz="47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150670d318e_0_26"/>
          <p:cNvSpPr txBox="1">
            <a:spLocks noGrp="1"/>
          </p:cNvSpPr>
          <p:nvPr>
            <p:ph type="sldNum" idx="12"/>
          </p:nvPr>
        </p:nvSpPr>
        <p:spPr>
          <a:xfrm>
            <a:off x="609600" y="6457701"/>
            <a:ext cx="339600" cy="1692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SzPts val="1100"/>
              <a:buNone/>
            </a:pPr>
            <a:fld id="{00000000-1234-1234-1234-123412341234}" type="slidenum">
              <a:rPr lang="en-US"/>
              <a:t>23</a:t>
            </a:fld>
            <a:endParaRPr/>
          </a:p>
        </p:txBody>
      </p:sp>
      <p:sp>
        <p:nvSpPr>
          <p:cNvPr id="296" name="Google Shape;296;g150670d318e_0_26"/>
          <p:cNvSpPr txBox="1">
            <a:spLocks noGrp="1"/>
          </p:cNvSpPr>
          <p:nvPr>
            <p:ph type="title"/>
          </p:nvPr>
        </p:nvSpPr>
        <p:spPr>
          <a:xfrm>
            <a:off x="609599" y="1048512"/>
            <a:ext cx="10972800" cy="418500"/>
          </a:xfrm>
          <a:prstGeom prst="rect">
            <a:avLst/>
          </a:prstGeom>
          <a:noFill/>
          <a:ln>
            <a:noFill/>
          </a:ln>
        </p:spPr>
        <p:txBody>
          <a:bodyPr spcFirstLastPara="1" wrap="square" lIns="0" tIns="0" rIns="0" bIns="0" anchor="b" anchorCtr="0">
            <a:noAutofit/>
          </a:bodyPr>
          <a:lstStyle/>
          <a:p>
            <a:pPr marL="0" lvl="0" indent="0" algn="l" rtl="0">
              <a:lnSpc>
                <a:spcPct val="85000"/>
              </a:lnSpc>
              <a:spcBef>
                <a:spcPts val="0"/>
              </a:spcBef>
              <a:spcAft>
                <a:spcPts val="0"/>
              </a:spcAft>
              <a:buClr>
                <a:schemeClr val="dk2"/>
              </a:buClr>
              <a:buSzPts val="3200"/>
              <a:buFont typeface="Arial"/>
              <a:buNone/>
            </a:pPr>
            <a:r>
              <a:rPr lang="en-US"/>
              <a:t>DMPTool</a:t>
            </a:r>
            <a:endParaRPr/>
          </a:p>
        </p:txBody>
      </p:sp>
      <p:sp>
        <p:nvSpPr>
          <p:cNvPr id="297" name="Google Shape;297;g150670d318e_0_26"/>
          <p:cNvSpPr txBox="1">
            <a:spLocks noGrp="1"/>
          </p:cNvSpPr>
          <p:nvPr>
            <p:ph type="body" idx="1"/>
          </p:nvPr>
        </p:nvSpPr>
        <p:spPr>
          <a:xfrm>
            <a:off x="609599" y="1714757"/>
            <a:ext cx="10972800" cy="4036500"/>
          </a:xfrm>
          <a:prstGeom prst="rect">
            <a:avLst/>
          </a:prstGeom>
          <a:noFill/>
          <a:ln>
            <a:noFill/>
          </a:ln>
        </p:spPr>
        <p:txBody>
          <a:bodyPr spcFirstLastPara="1" wrap="square" lIns="0" tIns="0" rIns="0" bIns="0" anchor="t" anchorCtr="0">
            <a:noAutofit/>
          </a:bodyPr>
          <a:lstStyle/>
          <a:p>
            <a:pPr marL="304800" lvl="0" indent="-298450" algn="l" rtl="0">
              <a:lnSpc>
                <a:spcPct val="100000"/>
              </a:lnSpc>
              <a:spcBef>
                <a:spcPts val="0"/>
              </a:spcBef>
              <a:spcAft>
                <a:spcPts val="0"/>
              </a:spcAft>
              <a:buSzPts val="2100"/>
              <a:buChar char="•"/>
            </a:pPr>
            <a:r>
              <a:rPr lang="en-US" sz="2400"/>
              <a:t>Online application from the UC libraries that helps researchers create data management plans.</a:t>
            </a:r>
            <a:endParaRPr sz="2400"/>
          </a:p>
          <a:p>
            <a:pPr marL="304800" lvl="0" indent="0" algn="l" rtl="0">
              <a:lnSpc>
                <a:spcPct val="100000"/>
              </a:lnSpc>
              <a:spcBef>
                <a:spcPts val="0"/>
              </a:spcBef>
              <a:spcAft>
                <a:spcPts val="0"/>
              </a:spcAft>
              <a:buSzPts val="2100"/>
              <a:buNone/>
            </a:pPr>
            <a:endParaRPr sz="2400"/>
          </a:p>
          <a:p>
            <a:pPr marL="304800" lvl="0" indent="-298450" algn="l" rtl="0">
              <a:lnSpc>
                <a:spcPct val="100000"/>
              </a:lnSpc>
              <a:spcBef>
                <a:spcPts val="0"/>
              </a:spcBef>
              <a:spcAft>
                <a:spcPts val="0"/>
              </a:spcAft>
              <a:buSzPts val="2100"/>
              <a:buChar char="•"/>
            </a:pPr>
            <a:r>
              <a:rPr lang="en-US" sz="2400"/>
              <a:t>Provides a click-through wizard for creating a DMP that complies with funder requirements.</a:t>
            </a:r>
            <a:endParaRPr sz="2400"/>
          </a:p>
          <a:p>
            <a:pPr marL="304800" lvl="0" indent="0" algn="l" rtl="0">
              <a:lnSpc>
                <a:spcPct val="100000"/>
              </a:lnSpc>
              <a:spcBef>
                <a:spcPts val="0"/>
              </a:spcBef>
              <a:spcAft>
                <a:spcPts val="0"/>
              </a:spcAft>
              <a:buSzPts val="2100"/>
              <a:buNone/>
            </a:pPr>
            <a:endParaRPr sz="2400"/>
          </a:p>
          <a:p>
            <a:pPr marL="304800" lvl="0" indent="-298450" algn="l" rtl="0">
              <a:lnSpc>
                <a:spcPct val="100000"/>
              </a:lnSpc>
              <a:spcBef>
                <a:spcPts val="0"/>
              </a:spcBef>
              <a:spcAft>
                <a:spcPts val="0"/>
              </a:spcAft>
              <a:buSzPts val="2100"/>
              <a:buChar char="•"/>
            </a:pPr>
            <a:r>
              <a:rPr lang="en-US" sz="2400"/>
              <a:t>Used by many institutions, including Harvard, Johns Hopkins, UPenn, Stanford, and many others.</a:t>
            </a:r>
            <a:br>
              <a:rPr lang="en-US"/>
            </a:br>
            <a:endParaRPr sz="2400"/>
          </a:p>
          <a:p>
            <a:pPr marL="304800" lvl="0" indent="-304800" algn="l" rtl="0">
              <a:lnSpc>
                <a:spcPct val="100000"/>
              </a:lnSpc>
              <a:spcBef>
                <a:spcPts val="0"/>
              </a:spcBef>
              <a:spcAft>
                <a:spcPts val="0"/>
              </a:spcAft>
              <a:buSzPts val="2400"/>
              <a:buChar char="•"/>
            </a:pPr>
            <a:r>
              <a:rPr lang="en-US" sz="2400"/>
              <a:t>Current community focus is on the new NIH DMSP Policy </a:t>
            </a:r>
            <a:endParaRPr/>
          </a:p>
        </p:txBody>
      </p:sp>
      <p:sp>
        <p:nvSpPr>
          <p:cNvPr id="298" name="Google Shape;298;g150670d318e_0_26"/>
          <p:cNvSpPr txBox="1"/>
          <p:nvPr/>
        </p:nvSpPr>
        <p:spPr>
          <a:xfrm>
            <a:off x="2788558" y="5518700"/>
            <a:ext cx="6233700" cy="9390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Arial"/>
                <a:ea typeface="Arial"/>
                <a:cs typeface="Arial"/>
                <a:sym typeface="Arial"/>
              </a:rPr>
              <a:t>DMPTool. https://dmptool.org/</a:t>
            </a:r>
            <a:endParaRPr sz="15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Arial"/>
              <a:ea typeface="Arial"/>
              <a:cs typeface="Arial"/>
              <a:sym typeface="Arial"/>
            </a:endParaRPr>
          </a:p>
        </p:txBody>
      </p:sp>
      <p:pic>
        <p:nvPicPr>
          <p:cNvPr id="299" name="Google Shape;299;g150670d318e_0_2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321988" y="664641"/>
            <a:ext cx="3420815" cy="923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g1536253dc58_0_62" descr="Screenshot of DMP Tool home page"/>
          <p:cNvPicPr preferRelativeResize="0"/>
          <p:nvPr/>
        </p:nvPicPr>
        <p:blipFill rotWithShape="1">
          <a:blip r:embed="rId3">
            <a:alphaModFix/>
          </a:blip>
          <a:srcRect l="33050" t="10866" r="1216" b="13035"/>
          <a:stretch/>
        </p:blipFill>
        <p:spPr>
          <a:xfrm>
            <a:off x="1468450" y="93730"/>
            <a:ext cx="9032487" cy="5882010"/>
          </a:xfrm>
          <a:prstGeom prst="rect">
            <a:avLst/>
          </a:prstGeom>
          <a:noFill/>
          <a:ln>
            <a:noFill/>
          </a:ln>
        </p:spPr>
      </p:pic>
      <p:sp>
        <p:nvSpPr>
          <p:cNvPr id="4" name="Title 3">
            <a:extLst>
              <a:ext uri="{FF2B5EF4-FFF2-40B4-BE49-F238E27FC236}">
                <a16:creationId xmlns:a16="http://schemas.microsoft.com/office/drawing/2014/main" id="{CBB3CB25-8E32-4770-BE23-FB925CC65143}"/>
              </a:ext>
            </a:extLst>
          </p:cNvPr>
          <p:cNvSpPr>
            <a:spLocks noGrp="1"/>
          </p:cNvSpPr>
          <p:nvPr>
            <p:ph type="title"/>
          </p:nvPr>
        </p:nvSpPr>
        <p:spPr>
          <a:xfrm>
            <a:off x="1158240" y="-1581150"/>
            <a:ext cx="9875520" cy="1356360"/>
          </a:xfrm>
        </p:spPr>
        <p:txBody>
          <a:bodyPr/>
          <a:lstStyle/>
          <a:p>
            <a:r>
              <a:rPr lang="en-US" dirty="0"/>
              <a:t>DMPTool.org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g1536253dc58_0_78" descr="screenshot of dmp tool homepage highlighting help functions such as funder requirements, public plans and data management resources on top right of page. "/>
          <p:cNvPicPr preferRelativeResize="0"/>
          <p:nvPr/>
        </p:nvPicPr>
        <p:blipFill rotWithShape="1">
          <a:blip r:embed="rId3">
            <a:alphaModFix/>
          </a:blip>
          <a:srcRect l="33050" t="10866" r="1216" b="13035"/>
          <a:stretch/>
        </p:blipFill>
        <p:spPr>
          <a:xfrm>
            <a:off x="1468450" y="93755"/>
            <a:ext cx="9032487" cy="5882010"/>
          </a:xfrm>
          <a:prstGeom prst="rect">
            <a:avLst/>
          </a:prstGeom>
          <a:noFill/>
          <a:ln>
            <a:noFill/>
          </a:ln>
        </p:spPr>
      </p:pic>
      <p:sp>
        <p:nvSpPr>
          <p:cNvPr id="312" name="Google Shape;312;g1536253dc58_0_78">
            <a:extLst>
              <a:ext uri="{C183D7F6-B498-43B3-948B-1728B52AA6E4}">
                <adec:decorative xmlns:adec="http://schemas.microsoft.com/office/drawing/2017/decorative" val="1"/>
              </a:ext>
            </a:extLst>
          </p:cNvPr>
          <p:cNvSpPr/>
          <p:nvPr/>
        </p:nvSpPr>
        <p:spPr>
          <a:xfrm rot="9082698">
            <a:off x="6285417" y="143656"/>
            <a:ext cx="732740" cy="520895"/>
          </a:xfrm>
          <a:prstGeom prst="rightArrow">
            <a:avLst>
              <a:gd name="adj1" fmla="val 50000"/>
              <a:gd name="adj2" fmla="val 50000"/>
            </a:avLst>
          </a:prstGeom>
          <a:solidFill>
            <a:srgbClr val="FFFF00"/>
          </a:solidFill>
          <a:ln w="9525" cap="flat" cmpd="sng">
            <a:solidFill>
              <a:srgbClr val="17365D"/>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3" name="Google Shape;313;g1536253dc58_0_78"/>
          <p:cNvSpPr/>
          <p:nvPr/>
        </p:nvSpPr>
        <p:spPr>
          <a:xfrm>
            <a:off x="7270012" y="2"/>
            <a:ext cx="3891300" cy="1045800"/>
          </a:xfrm>
          <a:prstGeom prst="rect">
            <a:avLst/>
          </a:prstGeom>
          <a:solidFill>
            <a:srgbClr val="FFFF00"/>
          </a:solidFill>
          <a:ln w="9525" cap="flat" cmpd="sng">
            <a:solidFill>
              <a:srgbClr val="17365D"/>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2200">
                <a:solidFill>
                  <a:srgbClr val="000000"/>
                </a:solidFill>
                <a:latin typeface="Corbel"/>
                <a:ea typeface="Corbel"/>
                <a:cs typeface="Corbel"/>
                <a:sym typeface="Corbel"/>
              </a:rPr>
              <a:t>Funder Requirements </a:t>
            </a:r>
            <a:endParaRPr/>
          </a:p>
          <a:p>
            <a:pPr marL="0" marR="0" lvl="0" indent="0" algn="l" rtl="0">
              <a:spcBef>
                <a:spcPts val="0"/>
              </a:spcBef>
              <a:spcAft>
                <a:spcPts val="0"/>
              </a:spcAft>
              <a:buNone/>
            </a:pPr>
            <a:r>
              <a:rPr lang="en-US" sz="2200">
                <a:solidFill>
                  <a:srgbClr val="000000"/>
                </a:solidFill>
                <a:latin typeface="Corbel"/>
                <a:ea typeface="Corbel"/>
                <a:cs typeface="Corbel"/>
                <a:sym typeface="Corbel"/>
              </a:rPr>
              <a:t>Public plans</a:t>
            </a:r>
            <a:endParaRPr/>
          </a:p>
          <a:p>
            <a:pPr marL="0" marR="0" lvl="0" indent="0" algn="l" rtl="0">
              <a:spcBef>
                <a:spcPts val="0"/>
              </a:spcBef>
              <a:spcAft>
                <a:spcPts val="0"/>
              </a:spcAft>
              <a:buNone/>
            </a:pPr>
            <a:r>
              <a:rPr lang="en-US" sz="2200">
                <a:solidFill>
                  <a:srgbClr val="000000"/>
                </a:solidFill>
                <a:latin typeface="Corbel"/>
                <a:ea typeface="Corbel"/>
                <a:cs typeface="Corbel"/>
                <a:sym typeface="Corbel"/>
              </a:rPr>
              <a:t>Data management resources</a:t>
            </a:r>
            <a:endParaRPr/>
          </a:p>
        </p:txBody>
      </p:sp>
      <p:sp>
        <p:nvSpPr>
          <p:cNvPr id="2" name="Title 1">
            <a:extLst>
              <a:ext uri="{FF2B5EF4-FFF2-40B4-BE49-F238E27FC236}">
                <a16:creationId xmlns:a16="http://schemas.microsoft.com/office/drawing/2014/main" id="{E1E51324-5B57-410B-A922-D66B62EBB176}"/>
              </a:ext>
            </a:extLst>
          </p:cNvPr>
          <p:cNvSpPr>
            <a:spLocks noGrp="1"/>
          </p:cNvSpPr>
          <p:nvPr>
            <p:ph type="title"/>
          </p:nvPr>
        </p:nvSpPr>
        <p:spPr>
          <a:xfrm>
            <a:off x="876300" y="-1403264"/>
            <a:ext cx="9875520" cy="1356360"/>
          </a:xfrm>
        </p:spPr>
        <p:txBody>
          <a:bodyPr/>
          <a:lstStyle/>
          <a:p>
            <a:r>
              <a:rPr lang="en-US" dirty="0"/>
              <a:t>DMP tool help section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g1536253dc58_1_0" descr="screen shot of sign in page for dmp tool"/>
          <p:cNvPicPr preferRelativeResize="0"/>
          <p:nvPr/>
        </p:nvPicPr>
        <p:blipFill rotWithShape="1">
          <a:blip r:embed="rId3">
            <a:alphaModFix/>
          </a:blip>
          <a:srcRect l="77868" t="19064" r="4390" b="16939"/>
          <a:stretch/>
        </p:blipFill>
        <p:spPr>
          <a:xfrm>
            <a:off x="1562175" y="156325"/>
            <a:ext cx="2878811" cy="5641258"/>
          </a:xfrm>
          <a:prstGeom prst="rect">
            <a:avLst/>
          </a:prstGeom>
          <a:noFill/>
          <a:ln>
            <a:noFill/>
          </a:ln>
        </p:spPr>
      </p:pic>
      <p:pic>
        <p:nvPicPr>
          <p:cNvPr id="320" name="Google Shape;320;g1536253dc58_1_0" descr="screen shot of new account sign up requiring email, first and last name, institution and password."/>
          <p:cNvPicPr preferRelativeResize="0"/>
          <p:nvPr/>
        </p:nvPicPr>
        <p:blipFill rotWithShape="1">
          <a:blip r:embed="rId4">
            <a:alphaModFix/>
          </a:blip>
          <a:srcRect l="80976" t="19734" r="1743" b="16934"/>
          <a:stretch/>
        </p:blipFill>
        <p:spPr>
          <a:xfrm>
            <a:off x="7450881" y="190577"/>
            <a:ext cx="2878819" cy="5731750"/>
          </a:xfrm>
          <a:prstGeom prst="rect">
            <a:avLst/>
          </a:prstGeom>
          <a:noFill/>
          <a:ln>
            <a:noFill/>
          </a:ln>
        </p:spPr>
      </p:pic>
      <p:sp>
        <p:nvSpPr>
          <p:cNvPr id="321" name="Google Shape;321;g1536253dc58_1_0"/>
          <p:cNvSpPr/>
          <p:nvPr/>
        </p:nvSpPr>
        <p:spPr>
          <a:xfrm>
            <a:off x="4495764" y="190577"/>
            <a:ext cx="2765700" cy="612000"/>
          </a:xfrm>
          <a:prstGeom prst="rect">
            <a:avLst/>
          </a:prstGeom>
          <a:solidFill>
            <a:srgbClr val="FFFF00"/>
          </a:solidFill>
          <a:ln w="9525" cap="flat" cmpd="sng">
            <a:solidFill>
              <a:srgbClr val="17365D"/>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000000"/>
                </a:solidFill>
                <a:latin typeface="Corbel"/>
                <a:ea typeface="Corbel"/>
                <a:cs typeface="Corbel"/>
                <a:sym typeface="Corbel"/>
              </a:rPr>
              <a:t>Sign in or Sign up</a:t>
            </a:r>
            <a:endParaRPr/>
          </a:p>
        </p:txBody>
      </p:sp>
      <p:sp>
        <p:nvSpPr>
          <p:cNvPr id="322" name="Google Shape;322;g1536253dc58_1_0"/>
          <p:cNvSpPr/>
          <p:nvPr/>
        </p:nvSpPr>
        <p:spPr>
          <a:xfrm>
            <a:off x="4563094" y="2670932"/>
            <a:ext cx="2765700" cy="1254000"/>
          </a:xfrm>
          <a:prstGeom prst="rect">
            <a:avLst/>
          </a:prstGeom>
          <a:solidFill>
            <a:srgbClr val="FFFF00"/>
          </a:solidFill>
          <a:ln w="9525" cap="flat" cmpd="sng">
            <a:solidFill>
              <a:srgbClr val="17365D"/>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rgbClr val="000000"/>
                </a:solidFill>
                <a:latin typeface="Corbel"/>
                <a:ea typeface="Corbel"/>
                <a:cs typeface="Corbel"/>
                <a:sym typeface="Corbel"/>
              </a:rPr>
              <a:t>Find your institution (if applicable)</a:t>
            </a:r>
            <a:endParaRPr/>
          </a:p>
        </p:txBody>
      </p:sp>
      <p:sp>
        <p:nvSpPr>
          <p:cNvPr id="2" name="Title 1">
            <a:extLst>
              <a:ext uri="{FF2B5EF4-FFF2-40B4-BE49-F238E27FC236}">
                <a16:creationId xmlns:a16="http://schemas.microsoft.com/office/drawing/2014/main" id="{2890EB72-D104-476C-9813-C8670AB02813}"/>
              </a:ext>
            </a:extLst>
          </p:cNvPr>
          <p:cNvSpPr>
            <a:spLocks noGrp="1"/>
          </p:cNvSpPr>
          <p:nvPr>
            <p:ph type="title"/>
          </p:nvPr>
        </p:nvSpPr>
        <p:spPr>
          <a:xfrm>
            <a:off x="1158240" y="-1421780"/>
            <a:ext cx="9875520" cy="1356360"/>
          </a:xfrm>
        </p:spPr>
        <p:txBody>
          <a:bodyPr/>
          <a:lstStyle/>
          <a:p>
            <a:r>
              <a:rPr lang="en-US" dirty="0"/>
              <a:t>Make a new DMP Tool account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g1536253dc58_1_10" descr="screenshot of DMP tool dashboard. On the left hand side of the page, we are going click to Create Plan.&#10;"/>
          <p:cNvPicPr preferRelativeResize="0"/>
          <p:nvPr/>
        </p:nvPicPr>
        <p:blipFill rotWithShape="1">
          <a:blip r:embed="rId3">
            <a:alphaModFix/>
          </a:blip>
          <a:srcRect l="32562" t="9565" r="4599" b="32982"/>
          <a:stretch/>
        </p:blipFill>
        <p:spPr>
          <a:xfrm>
            <a:off x="968550" y="719525"/>
            <a:ext cx="10044872" cy="4998076"/>
          </a:xfrm>
          <a:prstGeom prst="rect">
            <a:avLst/>
          </a:prstGeom>
          <a:noFill/>
          <a:ln>
            <a:noFill/>
          </a:ln>
        </p:spPr>
      </p:pic>
      <p:sp>
        <p:nvSpPr>
          <p:cNvPr id="329" name="Google Shape;329;g1536253dc58_1_10"/>
          <p:cNvSpPr/>
          <p:nvPr/>
        </p:nvSpPr>
        <p:spPr>
          <a:xfrm flipH="1">
            <a:off x="2062236" y="2987888"/>
            <a:ext cx="2174700" cy="972600"/>
          </a:xfrm>
          <a:prstGeom prst="rightArrow">
            <a:avLst>
              <a:gd name="adj1" fmla="val 50000"/>
              <a:gd name="adj2" fmla="val 50000"/>
            </a:avLst>
          </a:prstGeom>
          <a:solidFill>
            <a:srgbClr val="FFFF00"/>
          </a:solidFill>
          <a:ln w="9525" cap="flat" cmpd="sng">
            <a:solidFill>
              <a:srgbClr val="17365D"/>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rgbClr val="000000"/>
                </a:solidFill>
                <a:latin typeface="Corbel"/>
                <a:ea typeface="Corbel"/>
                <a:cs typeface="Corbel"/>
                <a:sym typeface="Corbel"/>
              </a:rPr>
              <a:t>Create a plan</a:t>
            </a:r>
            <a:endParaRPr/>
          </a:p>
        </p:txBody>
      </p:sp>
      <p:sp>
        <p:nvSpPr>
          <p:cNvPr id="2" name="Title 1">
            <a:extLst>
              <a:ext uri="{FF2B5EF4-FFF2-40B4-BE49-F238E27FC236}">
                <a16:creationId xmlns:a16="http://schemas.microsoft.com/office/drawing/2014/main" id="{D8308AE8-3CA2-4B24-A83D-69B79A8065AA}"/>
              </a:ext>
            </a:extLst>
          </p:cNvPr>
          <p:cNvSpPr>
            <a:spLocks noGrp="1"/>
          </p:cNvSpPr>
          <p:nvPr>
            <p:ph type="title"/>
          </p:nvPr>
        </p:nvSpPr>
        <p:spPr>
          <a:xfrm>
            <a:off x="1314450" y="-1581150"/>
            <a:ext cx="9875520" cy="1356360"/>
          </a:xfrm>
        </p:spPr>
        <p:txBody>
          <a:bodyPr/>
          <a:lstStyle/>
          <a:p>
            <a:r>
              <a:rPr lang="en-US" dirty="0"/>
              <a:t>DMP Tool Create a Plan on Dashboard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g1536253dc58_1_20" descr="screenshot of dmp tool create a new plan. To create a practice plan, select the small box on the right. Then fill out the rest. If you are just doing a practice run, you can title it Test or Practice. &#10;"/>
          <p:cNvPicPr preferRelativeResize="0"/>
          <p:nvPr/>
        </p:nvPicPr>
        <p:blipFill rotWithShape="1">
          <a:blip r:embed="rId3">
            <a:alphaModFix/>
          </a:blip>
          <a:srcRect l="33046" t="9349" r="5125" b="27777"/>
          <a:stretch/>
        </p:blipFill>
        <p:spPr>
          <a:xfrm>
            <a:off x="1098037" y="343675"/>
            <a:ext cx="9995928" cy="5717602"/>
          </a:xfrm>
          <a:prstGeom prst="rect">
            <a:avLst/>
          </a:prstGeom>
          <a:noFill/>
          <a:ln>
            <a:noFill/>
          </a:ln>
        </p:spPr>
      </p:pic>
      <p:sp>
        <p:nvSpPr>
          <p:cNvPr id="336" name="Google Shape;336;g1536253dc58_1_20"/>
          <p:cNvSpPr/>
          <p:nvPr/>
        </p:nvSpPr>
        <p:spPr>
          <a:xfrm>
            <a:off x="5414945" y="3619075"/>
            <a:ext cx="5275200" cy="2107500"/>
          </a:xfrm>
          <a:prstGeom prst="rect">
            <a:avLst/>
          </a:prstGeom>
          <a:solidFill>
            <a:srgbClr val="FFFF00"/>
          </a:solidFill>
          <a:ln w="9525" cap="flat" cmpd="sng">
            <a:solidFill>
              <a:srgbClr val="17365D"/>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457200" marR="0" lvl="0" indent="-457200" algn="l" rtl="0">
              <a:spcBef>
                <a:spcPts val="0"/>
              </a:spcBef>
              <a:spcAft>
                <a:spcPts val="0"/>
              </a:spcAft>
              <a:buClr>
                <a:srgbClr val="000000"/>
              </a:buClr>
              <a:buSzPts val="2400"/>
              <a:buFont typeface="Corbel"/>
              <a:buAutoNum type="arabicPeriod"/>
            </a:pPr>
            <a:r>
              <a:rPr lang="en-US" sz="2400">
                <a:solidFill>
                  <a:srgbClr val="000000"/>
                </a:solidFill>
                <a:latin typeface="Corbel"/>
                <a:ea typeface="Corbel"/>
                <a:cs typeface="Corbel"/>
                <a:sym typeface="Corbel"/>
              </a:rPr>
              <a:t>Enter project title</a:t>
            </a:r>
            <a:endParaRPr/>
          </a:p>
          <a:p>
            <a:pPr marL="457200" marR="0" lvl="0" indent="-457200" algn="l" rtl="0">
              <a:spcBef>
                <a:spcPts val="0"/>
              </a:spcBef>
              <a:spcAft>
                <a:spcPts val="0"/>
              </a:spcAft>
              <a:buClr>
                <a:srgbClr val="000000"/>
              </a:buClr>
              <a:buSzPts val="2400"/>
              <a:buFont typeface="Corbel"/>
              <a:buAutoNum type="arabicPeriod"/>
            </a:pPr>
            <a:r>
              <a:rPr lang="en-US" sz="2400">
                <a:solidFill>
                  <a:srgbClr val="000000"/>
                </a:solidFill>
                <a:latin typeface="Corbel"/>
                <a:ea typeface="Corbel"/>
                <a:cs typeface="Corbel"/>
                <a:sym typeface="Corbel"/>
              </a:rPr>
              <a:t>Select research organization</a:t>
            </a:r>
            <a:endParaRPr/>
          </a:p>
          <a:p>
            <a:pPr marL="457200" marR="0" lvl="0" indent="-457200" algn="l" rtl="0">
              <a:spcBef>
                <a:spcPts val="0"/>
              </a:spcBef>
              <a:spcAft>
                <a:spcPts val="0"/>
              </a:spcAft>
              <a:buClr>
                <a:srgbClr val="000000"/>
              </a:buClr>
              <a:buSzPts val="2400"/>
              <a:buFont typeface="Corbel"/>
              <a:buAutoNum type="arabicPeriod"/>
            </a:pPr>
            <a:r>
              <a:rPr lang="en-US" sz="2400">
                <a:solidFill>
                  <a:srgbClr val="000000"/>
                </a:solidFill>
                <a:latin typeface="Corbel"/>
                <a:ea typeface="Corbel"/>
                <a:cs typeface="Corbel"/>
                <a:sym typeface="Corbel"/>
              </a:rPr>
              <a:t>Select funder</a:t>
            </a:r>
            <a:endParaRPr/>
          </a:p>
          <a:p>
            <a:pPr marL="457200" marR="0" lvl="0" indent="-457200" algn="l" rtl="0">
              <a:spcBef>
                <a:spcPts val="0"/>
              </a:spcBef>
              <a:spcAft>
                <a:spcPts val="0"/>
              </a:spcAft>
              <a:buClr>
                <a:srgbClr val="000000"/>
              </a:buClr>
              <a:buSzPts val="2400"/>
              <a:buFont typeface="Corbel"/>
              <a:buAutoNum type="arabicPeriod"/>
            </a:pPr>
            <a:r>
              <a:rPr lang="en-US" sz="2400">
                <a:solidFill>
                  <a:srgbClr val="000000"/>
                </a:solidFill>
                <a:latin typeface="Corbel"/>
                <a:ea typeface="Corbel"/>
                <a:cs typeface="Corbel"/>
                <a:sym typeface="Corbel"/>
              </a:rPr>
              <a:t>(If a funder has multiple templates) Select template</a:t>
            </a:r>
            <a:endParaRPr/>
          </a:p>
        </p:txBody>
      </p:sp>
      <p:sp>
        <p:nvSpPr>
          <p:cNvPr id="337" name="Google Shape;337;g1536253dc58_1_20"/>
          <p:cNvSpPr/>
          <p:nvPr/>
        </p:nvSpPr>
        <p:spPr>
          <a:xfrm>
            <a:off x="8268868" y="1232590"/>
            <a:ext cx="2325900" cy="732600"/>
          </a:xfrm>
          <a:prstGeom prst="rect">
            <a:avLst/>
          </a:prstGeom>
          <a:solidFill>
            <a:srgbClr val="FFFF00"/>
          </a:solidFill>
          <a:ln w="9525" cap="flat" cmpd="sng">
            <a:solidFill>
              <a:srgbClr val="17365D"/>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2200">
                <a:solidFill>
                  <a:srgbClr val="000000"/>
                </a:solidFill>
                <a:latin typeface="Corbel"/>
                <a:ea typeface="Corbel"/>
                <a:cs typeface="Corbel"/>
                <a:sym typeface="Corbel"/>
              </a:rPr>
              <a:t>Check box below </a:t>
            </a:r>
            <a:endParaRPr/>
          </a:p>
          <a:p>
            <a:pPr marL="0" marR="0" lvl="0" indent="0" algn="l" rtl="0">
              <a:spcBef>
                <a:spcPts val="0"/>
              </a:spcBef>
              <a:spcAft>
                <a:spcPts val="0"/>
              </a:spcAft>
              <a:buNone/>
            </a:pPr>
            <a:r>
              <a:rPr lang="en-US" sz="2200">
                <a:solidFill>
                  <a:srgbClr val="000000"/>
                </a:solidFill>
                <a:latin typeface="Corbel"/>
                <a:ea typeface="Corbel"/>
                <a:cs typeface="Corbel"/>
                <a:sym typeface="Corbel"/>
              </a:rPr>
              <a:t>for practice plans</a:t>
            </a:r>
            <a:endParaRPr/>
          </a:p>
        </p:txBody>
      </p:sp>
      <p:sp>
        <p:nvSpPr>
          <p:cNvPr id="2" name="Title 1">
            <a:extLst>
              <a:ext uri="{FF2B5EF4-FFF2-40B4-BE49-F238E27FC236}">
                <a16:creationId xmlns:a16="http://schemas.microsoft.com/office/drawing/2014/main" id="{6351BDD0-D52C-43FC-A07D-1E7BE11F081D}"/>
              </a:ext>
            </a:extLst>
          </p:cNvPr>
          <p:cNvSpPr>
            <a:spLocks noGrp="1"/>
          </p:cNvSpPr>
          <p:nvPr>
            <p:ph type="title"/>
          </p:nvPr>
        </p:nvSpPr>
        <p:spPr>
          <a:xfrm>
            <a:off x="1098037" y="-1457142"/>
            <a:ext cx="9875520" cy="1356360"/>
          </a:xfrm>
        </p:spPr>
        <p:txBody>
          <a:bodyPr/>
          <a:lstStyle/>
          <a:p>
            <a:r>
              <a:rPr lang="en-US" dirty="0"/>
              <a:t>Create a new plan instructions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g1536253dc58_1_29" descr="The next page has you add any collaborators. You can add people from other institutions if you like. You can also control their level of permissions, whether they are a project administrator, investigator, or data manager.&#10;"/>
          <p:cNvPicPr preferRelativeResize="0"/>
          <p:nvPr/>
        </p:nvPicPr>
        <p:blipFill rotWithShape="1">
          <a:blip r:embed="rId3">
            <a:alphaModFix/>
          </a:blip>
          <a:srcRect l="33294" t="18673" r="11462" b="16934"/>
          <a:stretch/>
        </p:blipFill>
        <p:spPr>
          <a:xfrm>
            <a:off x="1600200" y="120106"/>
            <a:ext cx="9072903" cy="5948705"/>
          </a:xfrm>
          <a:prstGeom prst="rect">
            <a:avLst/>
          </a:prstGeom>
          <a:noFill/>
          <a:ln>
            <a:noFill/>
          </a:ln>
        </p:spPr>
      </p:pic>
      <p:sp>
        <p:nvSpPr>
          <p:cNvPr id="344" name="Google Shape;344;g1536253dc58_1_29"/>
          <p:cNvSpPr/>
          <p:nvPr/>
        </p:nvSpPr>
        <p:spPr>
          <a:xfrm>
            <a:off x="7140297" y="2141119"/>
            <a:ext cx="3321300" cy="1008300"/>
          </a:xfrm>
          <a:prstGeom prst="rect">
            <a:avLst/>
          </a:prstGeom>
          <a:solidFill>
            <a:srgbClr val="FFFF00"/>
          </a:solidFill>
          <a:ln w="9525" cap="flat" cmpd="sng">
            <a:solidFill>
              <a:srgbClr val="17365D"/>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rgbClr val="000000"/>
                </a:solidFill>
                <a:latin typeface="Corbel"/>
                <a:ea typeface="Corbel"/>
                <a:cs typeface="Corbel"/>
                <a:sym typeface="Corbel"/>
              </a:rPr>
              <a:t>Invite collaborators to coauthor the plan</a:t>
            </a:r>
            <a:endParaRPr/>
          </a:p>
        </p:txBody>
      </p:sp>
      <p:sp>
        <p:nvSpPr>
          <p:cNvPr id="345" name="Google Shape;345;g1536253dc58_1_29"/>
          <p:cNvSpPr/>
          <p:nvPr/>
        </p:nvSpPr>
        <p:spPr>
          <a:xfrm flipH="1">
            <a:off x="4420957" y="4326673"/>
            <a:ext cx="1905300" cy="622200"/>
          </a:xfrm>
          <a:prstGeom prst="rightArrow">
            <a:avLst>
              <a:gd name="adj1" fmla="val 50000"/>
              <a:gd name="adj2" fmla="val 50000"/>
            </a:avLst>
          </a:prstGeom>
          <a:solidFill>
            <a:srgbClr val="FFFF00"/>
          </a:solidFill>
          <a:ln w="9525" cap="flat" cmpd="sng">
            <a:solidFill>
              <a:srgbClr val="17365D"/>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rgbClr val="000000"/>
                </a:solidFill>
                <a:latin typeface="Corbel"/>
                <a:ea typeface="Corbel"/>
                <a:cs typeface="Corbel"/>
                <a:sym typeface="Corbel"/>
              </a:rPr>
              <a:t>Select Roles</a:t>
            </a:r>
            <a:endParaRPr/>
          </a:p>
        </p:txBody>
      </p:sp>
      <p:sp>
        <p:nvSpPr>
          <p:cNvPr id="4" name="Title 3">
            <a:extLst>
              <a:ext uri="{FF2B5EF4-FFF2-40B4-BE49-F238E27FC236}">
                <a16:creationId xmlns:a16="http://schemas.microsoft.com/office/drawing/2014/main" id="{4F8894D8-AE8B-497A-AFA2-5316645EEE6D}"/>
              </a:ext>
            </a:extLst>
          </p:cNvPr>
          <p:cNvSpPr>
            <a:spLocks noGrp="1"/>
          </p:cNvSpPr>
          <p:nvPr>
            <p:ph type="title"/>
          </p:nvPr>
        </p:nvSpPr>
        <p:spPr>
          <a:xfrm>
            <a:off x="797583" y="-1568580"/>
            <a:ext cx="9875520" cy="1356360"/>
          </a:xfrm>
        </p:spPr>
        <p:txBody>
          <a:bodyPr/>
          <a:lstStyle/>
          <a:p>
            <a:r>
              <a:rPr lang="en-US" dirty="0"/>
              <a:t>Add Collaborators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50fbf2531d_0_8"/>
          <p:cNvSpPr txBox="1">
            <a:spLocks noGrp="1"/>
          </p:cNvSpPr>
          <p:nvPr>
            <p:ph type="title"/>
          </p:nvPr>
        </p:nvSpPr>
        <p:spPr>
          <a:xfrm>
            <a:off x="609599" y="1048512"/>
            <a:ext cx="10972800" cy="418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Overview</a:t>
            </a:r>
            <a:endParaRPr/>
          </a:p>
        </p:txBody>
      </p:sp>
      <p:sp>
        <p:nvSpPr>
          <p:cNvPr id="143" name="Google Shape;143;g150fbf2531d_0_8"/>
          <p:cNvSpPr txBox="1">
            <a:spLocks noGrp="1"/>
          </p:cNvSpPr>
          <p:nvPr>
            <p:ph type="body" idx="1"/>
          </p:nvPr>
        </p:nvSpPr>
        <p:spPr>
          <a:xfrm>
            <a:off x="609599" y="1780032"/>
            <a:ext cx="10972800" cy="4036500"/>
          </a:xfrm>
          <a:prstGeom prst="rect">
            <a:avLst/>
          </a:prstGeom>
        </p:spPr>
        <p:txBody>
          <a:bodyPr spcFirstLastPara="1" wrap="square" lIns="0" tIns="0" rIns="0" bIns="0" anchor="t" anchorCtr="0">
            <a:noAutofit/>
          </a:bodyPr>
          <a:lstStyle/>
          <a:p>
            <a:pPr marL="514350" lvl="0" indent="-514350" algn="l" rtl="0">
              <a:spcBef>
                <a:spcPts val="0"/>
              </a:spcBef>
              <a:spcAft>
                <a:spcPts val="0"/>
              </a:spcAft>
              <a:buSzPts val="3200"/>
              <a:buFont typeface="Calibri"/>
              <a:buAutoNum type="arabicPeriod"/>
            </a:pPr>
            <a:r>
              <a:rPr lang="en-US" sz="3200"/>
              <a:t>Why is data management important?</a:t>
            </a:r>
            <a:endParaRPr sz="3200"/>
          </a:p>
          <a:p>
            <a:pPr marL="514350" lvl="0" indent="-514350" algn="l" rtl="0">
              <a:spcBef>
                <a:spcPts val="640"/>
              </a:spcBef>
              <a:spcAft>
                <a:spcPts val="0"/>
              </a:spcAft>
              <a:buSzPts val="3200"/>
              <a:buFont typeface="Calibri"/>
              <a:buAutoNum type="arabicPeriod"/>
            </a:pPr>
            <a:r>
              <a:rPr lang="en-US" sz="3200"/>
              <a:t>What is a data management plan?</a:t>
            </a:r>
            <a:endParaRPr sz="3200"/>
          </a:p>
          <a:p>
            <a:pPr marL="514350" lvl="0" indent="-514350" algn="l" rtl="0">
              <a:spcBef>
                <a:spcPts val="640"/>
              </a:spcBef>
              <a:spcAft>
                <a:spcPts val="0"/>
              </a:spcAft>
              <a:buSzPts val="3200"/>
              <a:buFont typeface="Calibri"/>
              <a:buAutoNum type="arabicPeriod"/>
            </a:pPr>
            <a:r>
              <a:rPr lang="en-US" sz="3200"/>
              <a:t>The DMPTool</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g1536253dc58_1_39" descr="Now it gets into the heart of things. The Write Plan section is where you’ll begin writing your actual data management plan. This part is the longest, but don’t get discouraged, DMPTool provides guidance along the way. Questions are broken into separate sections helping researchers consider everything from how the data will be accessed, what software or code will be used, if there are any restrictions on the use or sharing of the data, and what financial support they may need to do any of those things. &#10;"/>
          <p:cNvPicPr preferRelativeResize="0"/>
          <p:nvPr/>
        </p:nvPicPr>
        <p:blipFill rotWithShape="1">
          <a:blip r:embed="rId3">
            <a:alphaModFix/>
          </a:blip>
          <a:srcRect l="33511" t="10719" r="2042" b="32859"/>
          <a:stretch/>
        </p:blipFill>
        <p:spPr>
          <a:xfrm>
            <a:off x="393800" y="271900"/>
            <a:ext cx="11248200" cy="5539500"/>
          </a:xfrm>
          <a:prstGeom prst="rect">
            <a:avLst/>
          </a:prstGeom>
          <a:noFill/>
          <a:ln>
            <a:noFill/>
          </a:ln>
        </p:spPr>
      </p:pic>
      <p:sp>
        <p:nvSpPr>
          <p:cNvPr id="2" name="Title 1">
            <a:extLst>
              <a:ext uri="{FF2B5EF4-FFF2-40B4-BE49-F238E27FC236}">
                <a16:creationId xmlns:a16="http://schemas.microsoft.com/office/drawing/2014/main" id="{AA51C586-C948-4E64-B667-68C251D07D26}"/>
              </a:ext>
            </a:extLst>
          </p:cNvPr>
          <p:cNvSpPr>
            <a:spLocks noGrp="1"/>
          </p:cNvSpPr>
          <p:nvPr>
            <p:ph type="title"/>
          </p:nvPr>
        </p:nvSpPr>
        <p:spPr>
          <a:xfrm>
            <a:off x="1774100" y="-1356360"/>
            <a:ext cx="9875520" cy="1356360"/>
          </a:xfrm>
        </p:spPr>
        <p:txBody>
          <a:bodyPr/>
          <a:lstStyle/>
          <a:p>
            <a:r>
              <a:rPr lang="en-US" dirty="0"/>
              <a:t>Write a plan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g1536253dc58_1_47" descr="Under the “Write Plan” section, you have an opportunity to leave comments for grant collaborators.&#10;"/>
          <p:cNvPicPr preferRelativeResize="0"/>
          <p:nvPr/>
        </p:nvPicPr>
        <p:blipFill rotWithShape="1">
          <a:blip r:embed="rId3">
            <a:alphaModFix/>
          </a:blip>
          <a:srcRect l="32927" t="18890" r="3047" b="12168"/>
          <a:stretch/>
        </p:blipFill>
        <p:spPr>
          <a:xfrm>
            <a:off x="1489608" y="0"/>
            <a:ext cx="8937702" cy="5413693"/>
          </a:xfrm>
          <a:prstGeom prst="rect">
            <a:avLst/>
          </a:prstGeom>
          <a:noFill/>
          <a:ln>
            <a:noFill/>
          </a:ln>
        </p:spPr>
      </p:pic>
      <p:sp>
        <p:nvSpPr>
          <p:cNvPr id="358" name="Google Shape;358;g1536253dc58_1_47"/>
          <p:cNvSpPr/>
          <p:nvPr/>
        </p:nvSpPr>
        <p:spPr>
          <a:xfrm>
            <a:off x="6619791" y="4714748"/>
            <a:ext cx="2940300" cy="1189800"/>
          </a:xfrm>
          <a:prstGeom prst="rect">
            <a:avLst/>
          </a:prstGeom>
          <a:solidFill>
            <a:srgbClr val="FFFF00"/>
          </a:solidFill>
          <a:ln w="9525" cap="flat" cmpd="sng">
            <a:solidFill>
              <a:srgbClr val="17365D"/>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rgbClr val="000000"/>
                </a:solidFill>
                <a:latin typeface="Corbel"/>
                <a:ea typeface="Corbel"/>
                <a:cs typeface="Corbel"/>
                <a:sym typeface="Corbel"/>
              </a:rPr>
              <a:t>Leave comments for collaborators</a:t>
            </a:r>
            <a:endParaRPr/>
          </a:p>
        </p:txBody>
      </p:sp>
      <p:sp>
        <p:nvSpPr>
          <p:cNvPr id="2" name="Title 1">
            <a:extLst>
              <a:ext uri="{FF2B5EF4-FFF2-40B4-BE49-F238E27FC236}">
                <a16:creationId xmlns:a16="http://schemas.microsoft.com/office/drawing/2014/main" id="{6E3379DE-D8BF-4AE6-9083-B1AC3883FF3B}"/>
              </a:ext>
            </a:extLst>
          </p:cNvPr>
          <p:cNvSpPr>
            <a:spLocks noGrp="1"/>
          </p:cNvSpPr>
          <p:nvPr>
            <p:ph type="title"/>
          </p:nvPr>
        </p:nvSpPr>
        <p:spPr>
          <a:xfrm>
            <a:off x="1158240" y="-1581150"/>
            <a:ext cx="9875520" cy="1356360"/>
          </a:xfrm>
        </p:spPr>
        <p:txBody>
          <a:bodyPr/>
          <a:lstStyle/>
          <a:p>
            <a:r>
              <a:rPr lang="en-US" dirty="0"/>
              <a:t>Leave comments for collaborators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g1536253dc58_1_54" descr="Each question will have some guidance along the left. There is guidance from both NIH and DMPTool to help answer these questions. It can’t really tell you what to do, but it can tell you what your options are and what factors to consider. So for the question “Briefly describe the scientific data to be managed, preserved, and shared,” the guidance tells you to note things like file formats and why you choose that format. &#10;"/>
          <p:cNvPicPr preferRelativeResize="0"/>
          <p:nvPr/>
        </p:nvPicPr>
        <p:blipFill rotWithShape="1">
          <a:blip r:embed="rId3">
            <a:alphaModFix/>
          </a:blip>
          <a:srcRect l="76175" t="12501" r="4390" b="47986"/>
          <a:stretch/>
        </p:blipFill>
        <p:spPr>
          <a:xfrm>
            <a:off x="6248400" y="613316"/>
            <a:ext cx="4326889" cy="4948036"/>
          </a:xfrm>
          <a:prstGeom prst="rect">
            <a:avLst/>
          </a:prstGeom>
          <a:noFill/>
          <a:ln>
            <a:noFill/>
          </a:ln>
        </p:spPr>
      </p:pic>
      <p:pic>
        <p:nvPicPr>
          <p:cNvPr id="365" name="Google Shape;365;g1536253dc58_1_54" descr="Each question will have some guidance along the left. There is guidance from both NIH and DMPTool to help answer these questions. It can’t really tell you what to do, but it can tell you what your options are and what factors to consider. So for the question “Briefly describe the scientific data to be managed, preserved, and shared,” the guidance tells you to note things like file formats and why you choose that format. &#10;"/>
          <p:cNvPicPr preferRelativeResize="0"/>
          <p:nvPr/>
        </p:nvPicPr>
        <p:blipFill rotWithShape="1">
          <a:blip r:embed="rId4">
            <a:alphaModFix/>
          </a:blip>
          <a:srcRect l="73415" t="11302" r="3413" b="34977"/>
          <a:stretch/>
        </p:blipFill>
        <p:spPr>
          <a:xfrm>
            <a:off x="1810215" y="166065"/>
            <a:ext cx="4137099" cy="5395288"/>
          </a:xfrm>
          <a:prstGeom prst="rect">
            <a:avLst/>
          </a:prstGeom>
          <a:noFill/>
          <a:ln>
            <a:noFill/>
          </a:ln>
        </p:spPr>
      </p:pic>
      <p:sp>
        <p:nvSpPr>
          <p:cNvPr id="366" name="Google Shape;366;g1536253dc58_1_54"/>
          <p:cNvSpPr/>
          <p:nvPr/>
        </p:nvSpPr>
        <p:spPr>
          <a:xfrm>
            <a:off x="1921510" y="4461280"/>
            <a:ext cx="4575000" cy="1497900"/>
          </a:xfrm>
          <a:prstGeom prst="rect">
            <a:avLst/>
          </a:prstGeom>
          <a:solidFill>
            <a:srgbClr val="FFFF00"/>
          </a:solidFill>
          <a:ln w="9525" cap="flat" cmpd="sng">
            <a:solidFill>
              <a:srgbClr val="17365D"/>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rgbClr val="000000"/>
                </a:solidFill>
                <a:latin typeface="Corbel"/>
                <a:ea typeface="Corbel"/>
                <a:cs typeface="Corbel"/>
                <a:sym typeface="Corbel"/>
              </a:rPr>
              <a:t>Get guidance on the questions the funder will ask you to address</a:t>
            </a:r>
            <a:endParaRPr/>
          </a:p>
        </p:txBody>
      </p:sp>
      <p:sp>
        <p:nvSpPr>
          <p:cNvPr id="2" name="Title 1">
            <a:extLst>
              <a:ext uri="{FF2B5EF4-FFF2-40B4-BE49-F238E27FC236}">
                <a16:creationId xmlns:a16="http://schemas.microsoft.com/office/drawing/2014/main" id="{93063EBB-9320-4370-9039-7C136D240E11}"/>
              </a:ext>
            </a:extLst>
          </p:cNvPr>
          <p:cNvSpPr>
            <a:spLocks noGrp="1"/>
          </p:cNvSpPr>
          <p:nvPr>
            <p:ph type="title"/>
          </p:nvPr>
        </p:nvSpPr>
        <p:spPr>
          <a:xfrm>
            <a:off x="1158240" y="-1588123"/>
            <a:ext cx="9875520" cy="1356360"/>
          </a:xfrm>
        </p:spPr>
        <p:txBody>
          <a:bodyPr/>
          <a:lstStyle/>
          <a:p>
            <a:r>
              <a:rPr lang="en-US" dirty="0"/>
              <a:t>Get Guidance on left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g1536253dc58_1_63" descr="The Write Plan section is where you’ll begin writing your actual data management plan. "/>
          <p:cNvPicPr preferRelativeResize="0"/>
          <p:nvPr/>
        </p:nvPicPr>
        <p:blipFill rotWithShape="1">
          <a:blip r:embed="rId3">
            <a:alphaModFix/>
          </a:blip>
          <a:srcRect l="14450" t="16852" r="17642" b="6123"/>
          <a:stretch/>
        </p:blipFill>
        <p:spPr>
          <a:xfrm>
            <a:off x="1765275" y="14475"/>
            <a:ext cx="8702966" cy="5198388"/>
          </a:xfrm>
          <a:prstGeom prst="rect">
            <a:avLst/>
          </a:prstGeom>
          <a:noFill/>
          <a:ln w="9525" cap="flat" cmpd="sng">
            <a:solidFill>
              <a:srgbClr val="000000"/>
            </a:solidFill>
            <a:prstDash val="solid"/>
            <a:round/>
            <a:headEnd type="none" w="sm" len="sm"/>
            <a:tailEnd type="none" w="sm" len="sm"/>
          </a:ln>
        </p:spPr>
      </p:pic>
      <p:sp>
        <p:nvSpPr>
          <p:cNvPr id="373" name="Google Shape;373;g1536253dc58_1_63"/>
          <p:cNvSpPr/>
          <p:nvPr/>
        </p:nvSpPr>
        <p:spPr>
          <a:xfrm>
            <a:off x="1898887" y="4716485"/>
            <a:ext cx="4609500" cy="1407300"/>
          </a:xfrm>
          <a:prstGeom prst="rect">
            <a:avLst/>
          </a:prstGeom>
          <a:solidFill>
            <a:srgbClr val="FFFF00"/>
          </a:solidFill>
          <a:ln w="9525" cap="flat" cmpd="sng">
            <a:solidFill>
              <a:srgbClr val="17365D"/>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rgbClr val="000000"/>
                </a:solidFill>
                <a:latin typeface="Corbel"/>
                <a:ea typeface="Corbel"/>
                <a:cs typeface="Corbel"/>
                <a:sym typeface="Corbel"/>
              </a:rPr>
              <a:t>Get guidance on the questions the funder will ask you to address</a:t>
            </a:r>
            <a:endParaRPr/>
          </a:p>
        </p:txBody>
      </p:sp>
      <p:sp>
        <p:nvSpPr>
          <p:cNvPr id="374" name="Google Shape;374;g1536253dc58_1_63"/>
          <p:cNvSpPr/>
          <p:nvPr/>
        </p:nvSpPr>
        <p:spPr>
          <a:xfrm>
            <a:off x="7724960" y="1961497"/>
            <a:ext cx="2962200" cy="724800"/>
          </a:xfrm>
          <a:prstGeom prst="rect">
            <a:avLst/>
          </a:prstGeom>
          <a:solidFill>
            <a:srgbClr val="FFFF00"/>
          </a:solidFill>
          <a:ln w="9525" cap="flat" cmpd="sng">
            <a:solidFill>
              <a:srgbClr val="17365D"/>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rgbClr val="000000"/>
                </a:solidFill>
                <a:latin typeface="Corbel"/>
                <a:ea typeface="Corbel"/>
                <a:cs typeface="Corbel"/>
                <a:sym typeface="Corbel"/>
              </a:rPr>
              <a:t>Leave comments for collaborators</a:t>
            </a:r>
            <a:endParaRPr/>
          </a:p>
        </p:txBody>
      </p:sp>
      <p:sp>
        <p:nvSpPr>
          <p:cNvPr id="2" name="Title 1">
            <a:extLst>
              <a:ext uri="{FF2B5EF4-FFF2-40B4-BE49-F238E27FC236}">
                <a16:creationId xmlns:a16="http://schemas.microsoft.com/office/drawing/2014/main" id="{8EB8692E-BC8E-4EC3-B0D5-B7807FFA6DC9}"/>
              </a:ext>
            </a:extLst>
          </p:cNvPr>
          <p:cNvSpPr>
            <a:spLocks noGrp="1"/>
          </p:cNvSpPr>
          <p:nvPr>
            <p:ph type="title"/>
          </p:nvPr>
        </p:nvSpPr>
        <p:spPr>
          <a:xfrm>
            <a:off x="1178998" y="-1574627"/>
            <a:ext cx="9875520" cy="1356360"/>
          </a:xfrm>
        </p:spPr>
        <p:txBody>
          <a:bodyPr/>
          <a:lstStyle/>
          <a:p>
            <a:r>
              <a:rPr lang="en-US" dirty="0"/>
              <a:t>Write your plan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g1536253dc58_1_73" descr="This section asks what standards will be applied. Follow the guidance along the side to make sure you are outlining the necessary information. Here is where you would put information about metadata standards and common data elements you might be using. "/>
          <p:cNvPicPr preferRelativeResize="0"/>
          <p:nvPr/>
        </p:nvPicPr>
        <p:blipFill rotWithShape="1">
          <a:blip r:embed="rId3">
            <a:alphaModFix/>
          </a:blip>
          <a:srcRect l="34630" t="11300" r="3419" b="6096"/>
          <a:stretch/>
        </p:blipFill>
        <p:spPr>
          <a:xfrm>
            <a:off x="1577800" y="0"/>
            <a:ext cx="8762552" cy="6108149"/>
          </a:xfrm>
          <a:prstGeom prst="rect">
            <a:avLst/>
          </a:prstGeom>
          <a:noFill/>
          <a:ln>
            <a:noFill/>
          </a:ln>
        </p:spPr>
      </p:pic>
      <p:sp>
        <p:nvSpPr>
          <p:cNvPr id="381" name="Google Shape;381;g1536253dc58_1_73"/>
          <p:cNvSpPr/>
          <p:nvPr/>
        </p:nvSpPr>
        <p:spPr>
          <a:xfrm>
            <a:off x="1956143" y="3308287"/>
            <a:ext cx="4567800" cy="1389900"/>
          </a:xfrm>
          <a:prstGeom prst="rect">
            <a:avLst/>
          </a:prstGeom>
          <a:solidFill>
            <a:srgbClr val="FFFF00"/>
          </a:solidFill>
          <a:ln w="9525" cap="flat" cmpd="sng">
            <a:solidFill>
              <a:srgbClr val="17365D"/>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rgbClr val="000000"/>
                </a:solidFill>
                <a:latin typeface="Corbel"/>
                <a:ea typeface="Corbel"/>
                <a:cs typeface="Corbel"/>
                <a:sym typeface="Corbel"/>
              </a:rPr>
              <a:t>Standards: i.e., data formats, data dictionaries, data identifiers, definitions, unique identifiers, and other data documentation</a:t>
            </a:r>
            <a:endParaRPr/>
          </a:p>
        </p:txBody>
      </p:sp>
      <p:sp>
        <p:nvSpPr>
          <p:cNvPr id="2" name="Title 1">
            <a:extLst>
              <a:ext uri="{FF2B5EF4-FFF2-40B4-BE49-F238E27FC236}">
                <a16:creationId xmlns:a16="http://schemas.microsoft.com/office/drawing/2014/main" id="{FFED2896-0080-4154-A375-78286C0E009B}"/>
              </a:ext>
            </a:extLst>
          </p:cNvPr>
          <p:cNvSpPr>
            <a:spLocks noGrp="1"/>
          </p:cNvSpPr>
          <p:nvPr>
            <p:ph type="title"/>
          </p:nvPr>
        </p:nvSpPr>
        <p:spPr>
          <a:xfrm>
            <a:off x="1409700" y="-1676400"/>
            <a:ext cx="9875520" cy="1356360"/>
          </a:xfrm>
        </p:spPr>
        <p:txBody>
          <a:bodyPr/>
          <a:lstStyle/>
          <a:p>
            <a:r>
              <a:rPr lang="en-US" dirty="0"/>
              <a:t>Apply Standards from Guidance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g1536253dc58_1_88"/>
          <p:cNvSpPr/>
          <p:nvPr/>
        </p:nvSpPr>
        <p:spPr>
          <a:xfrm>
            <a:off x="1484076" y="673444"/>
            <a:ext cx="2821200" cy="401400"/>
          </a:xfrm>
          <a:prstGeom prst="rect">
            <a:avLst/>
          </a:prstGeom>
          <a:solidFill>
            <a:srgbClr val="FFFF00"/>
          </a:solidFill>
          <a:ln w="9525" cap="flat" cmpd="sng">
            <a:solidFill>
              <a:srgbClr val="17365D"/>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rgbClr val="000000"/>
                </a:solidFill>
                <a:latin typeface="Corbel"/>
                <a:ea typeface="Corbel"/>
                <a:cs typeface="Corbel"/>
                <a:sym typeface="Corbel"/>
              </a:rPr>
              <a:t>Add research outputs</a:t>
            </a:r>
            <a:endParaRPr/>
          </a:p>
        </p:txBody>
      </p:sp>
      <p:pic>
        <p:nvPicPr>
          <p:cNvPr id="388" name="Google Shape;388;g1536253dc58_1_88" descr="Now to add Research Outputs. What will be the sort of end product of this research? Is it private health information? Notate the repositories data will be shared too and under what license. &#10;"/>
          <p:cNvPicPr preferRelativeResize="0"/>
          <p:nvPr/>
        </p:nvPicPr>
        <p:blipFill rotWithShape="1">
          <a:blip r:embed="rId3">
            <a:alphaModFix/>
          </a:blip>
          <a:srcRect l="33292" t="9995" r="24091" b="7188"/>
          <a:stretch/>
        </p:blipFill>
        <p:spPr>
          <a:xfrm>
            <a:off x="4478214" y="229675"/>
            <a:ext cx="5707238" cy="5862848"/>
          </a:xfrm>
          <a:prstGeom prst="rect">
            <a:avLst/>
          </a:prstGeom>
          <a:noFill/>
          <a:ln>
            <a:noFill/>
          </a:ln>
        </p:spPr>
      </p:pic>
      <p:sp>
        <p:nvSpPr>
          <p:cNvPr id="389" name="Google Shape;389;g1536253dc58_1_88"/>
          <p:cNvSpPr/>
          <p:nvPr/>
        </p:nvSpPr>
        <p:spPr>
          <a:xfrm>
            <a:off x="1484075" y="3529462"/>
            <a:ext cx="2821200" cy="807900"/>
          </a:xfrm>
          <a:prstGeom prst="rect">
            <a:avLst/>
          </a:prstGeom>
          <a:solidFill>
            <a:srgbClr val="FFFF00"/>
          </a:solidFill>
          <a:ln w="9525" cap="flat" cmpd="sng">
            <a:solidFill>
              <a:srgbClr val="17365D"/>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2200">
                <a:solidFill>
                  <a:srgbClr val="000000"/>
                </a:solidFill>
                <a:latin typeface="Corbel"/>
                <a:ea typeface="Corbel"/>
                <a:cs typeface="Corbel"/>
                <a:sym typeface="Corbel"/>
              </a:rPr>
              <a:t>Where will data be shared?</a:t>
            </a:r>
            <a:endParaRPr/>
          </a:p>
        </p:txBody>
      </p:sp>
      <p:sp>
        <p:nvSpPr>
          <p:cNvPr id="390" name="Google Shape;390;g1536253dc58_1_88"/>
          <p:cNvSpPr/>
          <p:nvPr/>
        </p:nvSpPr>
        <p:spPr>
          <a:xfrm>
            <a:off x="1484075" y="4694231"/>
            <a:ext cx="2821200" cy="807900"/>
          </a:xfrm>
          <a:prstGeom prst="rect">
            <a:avLst/>
          </a:prstGeom>
          <a:solidFill>
            <a:srgbClr val="FFFF00"/>
          </a:solidFill>
          <a:ln w="9525" cap="flat" cmpd="sng">
            <a:solidFill>
              <a:srgbClr val="17365D"/>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2200">
                <a:solidFill>
                  <a:srgbClr val="000000"/>
                </a:solidFill>
                <a:latin typeface="Corbel"/>
                <a:ea typeface="Corbel"/>
                <a:cs typeface="Corbel"/>
                <a:sym typeface="Corbel"/>
              </a:rPr>
              <a:t>Note release date and intended license.</a:t>
            </a:r>
            <a:endParaRPr/>
          </a:p>
        </p:txBody>
      </p:sp>
      <p:sp>
        <p:nvSpPr>
          <p:cNvPr id="391" name="Google Shape;391;g1536253dc58_1_88"/>
          <p:cNvSpPr/>
          <p:nvPr/>
        </p:nvSpPr>
        <p:spPr>
          <a:xfrm>
            <a:off x="7050440" y="2649260"/>
            <a:ext cx="2910600" cy="364500"/>
          </a:xfrm>
          <a:prstGeom prst="rect">
            <a:avLst/>
          </a:prstGeom>
          <a:solidFill>
            <a:srgbClr val="FFFF00"/>
          </a:solidFill>
          <a:ln w="9525" cap="flat" cmpd="sng">
            <a:solidFill>
              <a:srgbClr val="17365D"/>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2200">
                <a:solidFill>
                  <a:srgbClr val="000000"/>
                </a:solidFill>
                <a:latin typeface="Corbel"/>
                <a:ea typeface="Corbel"/>
                <a:cs typeface="Corbel"/>
                <a:sym typeface="Corbel"/>
              </a:rPr>
              <a:t>Privacy or PHI?</a:t>
            </a:r>
            <a:endParaRPr/>
          </a:p>
        </p:txBody>
      </p:sp>
      <p:sp>
        <p:nvSpPr>
          <p:cNvPr id="2" name="Title 1">
            <a:extLst>
              <a:ext uri="{FF2B5EF4-FFF2-40B4-BE49-F238E27FC236}">
                <a16:creationId xmlns:a16="http://schemas.microsoft.com/office/drawing/2014/main" id="{6353B679-AE85-4ACB-AD56-A458B9BBE52B}"/>
              </a:ext>
            </a:extLst>
          </p:cNvPr>
          <p:cNvSpPr>
            <a:spLocks noGrp="1"/>
          </p:cNvSpPr>
          <p:nvPr>
            <p:ph type="title"/>
          </p:nvPr>
        </p:nvSpPr>
        <p:spPr>
          <a:xfrm>
            <a:off x="1158240" y="-1539530"/>
            <a:ext cx="9875520" cy="1356360"/>
          </a:xfrm>
        </p:spPr>
        <p:txBody>
          <a:bodyPr/>
          <a:lstStyle/>
          <a:p>
            <a:r>
              <a:rPr lang="en-US" dirty="0"/>
              <a:t>Add research outputs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g1536253dc58_1_108" descr="This chart is from the NIH Scientific Data Sharing website and it shows NIH-supported Scientific Data Repositories:&#10;"/>
          <p:cNvPicPr preferRelativeResize="0"/>
          <p:nvPr/>
        </p:nvPicPr>
        <p:blipFill rotWithShape="1">
          <a:blip r:embed="rId3">
            <a:alphaModFix/>
          </a:blip>
          <a:srcRect l="33535" t="11513" r="2685" b="5236"/>
          <a:stretch/>
        </p:blipFill>
        <p:spPr>
          <a:xfrm>
            <a:off x="1823971" y="-1"/>
            <a:ext cx="8231751" cy="6043961"/>
          </a:xfrm>
          <a:prstGeom prst="rect">
            <a:avLst/>
          </a:prstGeom>
          <a:noFill/>
          <a:ln>
            <a:noFill/>
          </a:ln>
        </p:spPr>
      </p:pic>
      <p:sp>
        <p:nvSpPr>
          <p:cNvPr id="2" name="Title 1">
            <a:extLst>
              <a:ext uri="{FF2B5EF4-FFF2-40B4-BE49-F238E27FC236}">
                <a16:creationId xmlns:a16="http://schemas.microsoft.com/office/drawing/2014/main" id="{419D13F1-57CB-46F8-B262-E997A6926A40}"/>
              </a:ext>
            </a:extLst>
          </p:cNvPr>
          <p:cNvSpPr>
            <a:spLocks noGrp="1"/>
          </p:cNvSpPr>
          <p:nvPr>
            <p:ph type="title"/>
          </p:nvPr>
        </p:nvSpPr>
        <p:spPr>
          <a:xfrm>
            <a:off x="1352550" y="-1475770"/>
            <a:ext cx="9875520" cy="1356360"/>
          </a:xfrm>
        </p:spPr>
        <p:txBody>
          <a:bodyPr>
            <a:normAutofit/>
          </a:bodyPr>
          <a:lstStyle/>
          <a:p>
            <a:pPr lvl="0"/>
            <a:r>
              <a:rPr lang="en-US" dirty="0"/>
              <a:t>Find NIH-supported Scientific Data Repositories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g1536253dc58_1_118" descr=". Now you can download a copy as a pdf, txt, html, or csv file to put with your grant application or keep for your records. "/>
          <p:cNvPicPr preferRelativeResize="0"/>
          <p:nvPr/>
        </p:nvPicPr>
        <p:blipFill rotWithShape="1">
          <a:blip r:embed="rId3">
            <a:alphaModFix/>
          </a:blip>
          <a:srcRect l="32683" t="24308" r="4185" b="19108"/>
          <a:stretch/>
        </p:blipFill>
        <p:spPr>
          <a:xfrm>
            <a:off x="1005175" y="577675"/>
            <a:ext cx="10888448" cy="5015625"/>
          </a:xfrm>
          <a:prstGeom prst="rect">
            <a:avLst/>
          </a:prstGeom>
          <a:noFill/>
          <a:ln>
            <a:noFill/>
          </a:ln>
        </p:spPr>
      </p:pic>
      <p:sp>
        <p:nvSpPr>
          <p:cNvPr id="404" name="Google Shape;404;g1536253dc58_1_118"/>
          <p:cNvSpPr/>
          <p:nvPr/>
        </p:nvSpPr>
        <p:spPr>
          <a:xfrm>
            <a:off x="4285908" y="2250577"/>
            <a:ext cx="4007700" cy="1226100"/>
          </a:xfrm>
          <a:prstGeom prst="rect">
            <a:avLst/>
          </a:prstGeom>
          <a:solidFill>
            <a:srgbClr val="FFFF00"/>
          </a:solidFill>
          <a:ln w="9525" cap="flat" cmpd="sng">
            <a:solidFill>
              <a:srgbClr val="17365D"/>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rgbClr val="000000"/>
                </a:solidFill>
                <a:latin typeface="Corbel"/>
                <a:ea typeface="Corbel"/>
                <a:cs typeface="Corbel"/>
                <a:sym typeface="Corbel"/>
              </a:rPr>
              <a:t>Download your plan</a:t>
            </a:r>
            <a:endParaRPr/>
          </a:p>
          <a:p>
            <a:pPr marL="0" marR="0" lvl="0" indent="0" algn="l" rtl="0">
              <a:spcBef>
                <a:spcPts val="0"/>
              </a:spcBef>
              <a:spcAft>
                <a:spcPts val="0"/>
              </a:spcAft>
              <a:buNone/>
            </a:pPr>
            <a:r>
              <a:rPr lang="en-US" sz="2400">
                <a:solidFill>
                  <a:srgbClr val="000000"/>
                </a:solidFill>
                <a:latin typeface="Corbel"/>
                <a:ea typeface="Corbel"/>
                <a:cs typeface="Corbel"/>
                <a:sym typeface="Corbel"/>
              </a:rPr>
              <a:t>(docx, pdf, txt, html, csv)</a:t>
            </a:r>
            <a:endParaRPr/>
          </a:p>
        </p:txBody>
      </p:sp>
      <p:sp>
        <p:nvSpPr>
          <p:cNvPr id="2" name="Title 1">
            <a:extLst>
              <a:ext uri="{FF2B5EF4-FFF2-40B4-BE49-F238E27FC236}">
                <a16:creationId xmlns:a16="http://schemas.microsoft.com/office/drawing/2014/main" id="{686AB979-099D-4FB9-B662-342CDF1764D1}"/>
              </a:ext>
            </a:extLst>
          </p:cNvPr>
          <p:cNvSpPr>
            <a:spLocks noGrp="1"/>
          </p:cNvSpPr>
          <p:nvPr>
            <p:ph type="title"/>
          </p:nvPr>
        </p:nvSpPr>
        <p:spPr>
          <a:xfrm>
            <a:off x="1351998" y="-1538948"/>
            <a:ext cx="9875520" cy="1356360"/>
          </a:xfrm>
        </p:spPr>
        <p:txBody>
          <a:bodyPr/>
          <a:lstStyle/>
          <a:p>
            <a:r>
              <a:rPr lang="en-US" dirty="0"/>
              <a:t>Download a copy of your plan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g1536253dc58_1_128" descr="decide if you want to share your plan using the finalize publish tab"/>
          <p:cNvPicPr preferRelativeResize="0"/>
          <p:nvPr/>
        </p:nvPicPr>
        <p:blipFill rotWithShape="1">
          <a:blip r:embed="rId3">
            <a:alphaModFix/>
          </a:blip>
          <a:srcRect l="33169" t="9567" r="1342" b="23005"/>
          <a:stretch/>
        </p:blipFill>
        <p:spPr>
          <a:xfrm>
            <a:off x="1494138" y="474988"/>
            <a:ext cx="9203735" cy="5330281"/>
          </a:xfrm>
          <a:prstGeom prst="rect">
            <a:avLst/>
          </a:prstGeom>
          <a:noFill/>
          <a:ln>
            <a:noFill/>
          </a:ln>
        </p:spPr>
      </p:pic>
      <p:sp>
        <p:nvSpPr>
          <p:cNvPr id="411" name="Google Shape;411;g1536253dc58_1_128"/>
          <p:cNvSpPr/>
          <p:nvPr/>
        </p:nvSpPr>
        <p:spPr>
          <a:xfrm>
            <a:off x="5184402" y="3311385"/>
            <a:ext cx="3354000" cy="1123200"/>
          </a:xfrm>
          <a:prstGeom prst="rect">
            <a:avLst/>
          </a:prstGeom>
          <a:solidFill>
            <a:srgbClr val="FFFF00"/>
          </a:solidFill>
          <a:ln w="9525" cap="flat" cmpd="sng">
            <a:solidFill>
              <a:srgbClr val="17365D"/>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rgbClr val="000000"/>
                </a:solidFill>
                <a:latin typeface="Corbel"/>
                <a:ea typeface="Corbel"/>
                <a:cs typeface="Corbel"/>
                <a:sym typeface="Corbel"/>
              </a:rPr>
              <a:t>Share your plan publicly or within your institution (optional)</a:t>
            </a:r>
            <a:endParaRPr/>
          </a:p>
        </p:txBody>
      </p:sp>
      <p:sp>
        <p:nvSpPr>
          <p:cNvPr id="2" name="Title 1">
            <a:extLst>
              <a:ext uri="{FF2B5EF4-FFF2-40B4-BE49-F238E27FC236}">
                <a16:creationId xmlns:a16="http://schemas.microsoft.com/office/drawing/2014/main" id="{6D21E388-A72B-48F4-8AC3-8434C8FD08A7}"/>
              </a:ext>
            </a:extLst>
          </p:cNvPr>
          <p:cNvSpPr>
            <a:spLocks noGrp="1"/>
          </p:cNvSpPr>
          <p:nvPr>
            <p:ph type="title"/>
          </p:nvPr>
        </p:nvSpPr>
        <p:spPr>
          <a:xfrm>
            <a:off x="1158240" y="-1573876"/>
            <a:ext cx="9875520" cy="1356360"/>
          </a:xfrm>
        </p:spPr>
        <p:txBody>
          <a:bodyPr/>
          <a:lstStyle/>
          <a:p>
            <a:r>
              <a:rPr lang="en-US" dirty="0"/>
              <a:t>Share your plan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1536253dc58_1_137"/>
          <p:cNvSpPr txBox="1">
            <a:spLocks noGrp="1"/>
          </p:cNvSpPr>
          <p:nvPr>
            <p:ph type="title"/>
          </p:nvPr>
        </p:nvSpPr>
        <p:spPr>
          <a:xfrm>
            <a:off x="799325" y="1878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blog.dmptool.org</a:t>
            </a:r>
            <a:endParaRPr/>
          </a:p>
        </p:txBody>
      </p:sp>
      <p:pic>
        <p:nvPicPr>
          <p:cNvPr id="418" name="Google Shape;418;g1536253dc58_1_137" descr="screenshot of dmptool blog, "/>
          <p:cNvPicPr preferRelativeResize="0"/>
          <p:nvPr/>
        </p:nvPicPr>
        <p:blipFill rotWithShape="1">
          <a:blip r:embed="rId3">
            <a:alphaModFix/>
          </a:blip>
          <a:srcRect l="34350" t="15917" r="2072" b="17148"/>
          <a:stretch/>
        </p:blipFill>
        <p:spPr>
          <a:xfrm>
            <a:off x="2199598" y="1216051"/>
            <a:ext cx="7792799" cy="46150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150fbf2531d_0_91"/>
          <p:cNvSpPr txBox="1">
            <a:spLocks noGrp="1"/>
          </p:cNvSpPr>
          <p:nvPr>
            <p:ph type="title"/>
          </p:nvPr>
        </p:nvSpPr>
        <p:spPr>
          <a:xfrm>
            <a:off x="1158300" y="2818500"/>
            <a:ext cx="9875400" cy="1356300"/>
          </a:xfrm>
          <a:prstGeom prst="rect">
            <a:avLst/>
          </a:prstGeom>
        </p:spPr>
        <p:txBody>
          <a:bodyPr spcFirstLastPara="1" wrap="square" lIns="91425" tIns="45700" rIns="91425" bIns="45700" anchor="ctr" anchorCtr="0">
            <a:noAutofit/>
          </a:bodyPr>
          <a:lstStyle/>
          <a:p>
            <a:pPr marL="457200" lvl="0" indent="-527050" algn="l" rtl="0">
              <a:lnSpc>
                <a:spcPct val="100000"/>
              </a:lnSpc>
              <a:spcBef>
                <a:spcPts val="0"/>
              </a:spcBef>
              <a:spcAft>
                <a:spcPts val="0"/>
              </a:spcAft>
              <a:buSzPts val="4700"/>
              <a:buAutoNum type="arabicPeriod"/>
            </a:pPr>
            <a:r>
              <a:rPr lang="en-US" sz="4700"/>
              <a:t>Why is data management important?</a:t>
            </a:r>
            <a:endParaRPr sz="47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g1536253dc58_1_151"/>
          <p:cNvSpPr txBox="1">
            <a:spLocks noGrp="1"/>
          </p:cNvSpPr>
          <p:nvPr>
            <p:ph type="title"/>
          </p:nvPr>
        </p:nvSpPr>
        <p:spPr>
          <a:xfrm>
            <a:off x="609599" y="1048512"/>
            <a:ext cx="10972800" cy="418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solidFill>
                  <a:schemeClr val="dk1"/>
                </a:solidFill>
              </a:rPr>
              <a:t>References</a:t>
            </a:r>
            <a:endParaRPr>
              <a:solidFill>
                <a:schemeClr val="dk1"/>
              </a:solidFill>
            </a:endParaRPr>
          </a:p>
        </p:txBody>
      </p:sp>
      <p:sp>
        <p:nvSpPr>
          <p:cNvPr id="425" name="Google Shape;425;g1536253dc58_1_151"/>
          <p:cNvSpPr txBox="1">
            <a:spLocks noGrp="1"/>
          </p:cNvSpPr>
          <p:nvPr>
            <p:ph type="body" idx="1"/>
          </p:nvPr>
        </p:nvSpPr>
        <p:spPr>
          <a:xfrm>
            <a:off x="609599" y="1780032"/>
            <a:ext cx="10972800" cy="4036500"/>
          </a:xfrm>
          <a:prstGeom prst="rect">
            <a:avLst/>
          </a:prstGeom>
        </p:spPr>
        <p:txBody>
          <a:bodyPr spcFirstLastPara="1" wrap="square" lIns="0" tIns="0" rIns="0" bIns="0" anchor="t" anchorCtr="0">
            <a:noAutofit/>
          </a:bodyPr>
          <a:lstStyle/>
          <a:p>
            <a:pPr marL="457200" lvl="0" indent="-470535" algn="l" rtl="0">
              <a:lnSpc>
                <a:spcPct val="110000"/>
              </a:lnSpc>
              <a:spcBef>
                <a:spcPts val="600"/>
              </a:spcBef>
              <a:spcAft>
                <a:spcPts val="0"/>
              </a:spcAft>
              <a:buClr>
                <a:schemeClr val="dk1"/>
              </a:buClr>
              <a:buSzPts val="2800"/>
              <a:buFont typeface="Arial"/>
              <a:buChar char="•"/>
            </a:pPr>
            <a:r>
              <a:rPr lang="en-US" sz="2800"/>
              <a:t>If you would like a copy of this slide deck or have additional questions, email </a:t>
            </a:r>
            <a:r>
              <a:rPr lang="en-US" sz="2800" u="sng">
                <a:solidFill>
                  <a:srgbClr val="001BE2"/>
                </a:solidFill>
              </a:rPr>
              <a:t>nnlm-ncds@nyulangone.org</a:t>
            </a:r>
            <a:r>
              <a:rPr lang="en-US" sz="2800"/>
              <a:t>. </a:t>
            </a:r>
            <a:endParaRPr sz="3200">
              <a:solidFill>
                <a:srgbClr val="888888"/>
              </a:solidFill>
            </a:endParaRPr>
          </a:p>
          <a:p>
            <a:pPr marL="457200" lvl="0" indent="-470535" algn="l" rtl="0">
              <a:spcBef>
                <a:spcPts val="518"/>
              </a:spcBef>
              <a:spcAft>
                <a:spcPts val="0"/>
              </a:spcAft>
              <a:buClr>
                <a:schemeClr val="dk1"/>
              </a:buClr>
              <a:buSzPts val="2800"/>
              <a:buFont typeface="Arial"/>
              <a:buChar char="•"/>
            </a:pPr>
            <a:r>
              <a:rPr lang="en-US" sz="2800"/>
              <a:t>Slides were adapted from DMPTool Generic Slide deck from </a:t>
            </a:r>
            <a:r>
              <a:rPr lang="en-US" sz="2800" u="sng">
                <a:hlinkClick r:id="rId3"/>
              </a:rPr>
              <a:t>https://dmptool.org/promote</a:t>
            </a:r>
            <a:r>
              <a:rPr lang="en-US" sz="2800"/>
              <a:t> </a:t>
            </a:r>
            <a:endParaRPr sz="2800"/>
          </a:p>
          <a:p>
            <a:pPr marL="0" lvl="0" indent="0" algn="l" rtl="0">
              <a:spcBef>
                <a:spcPts val="518"/>
              </a:spcBef>
              <a:spcAft>
                <a:spcPts val="0"/>
              </a:spcAft>
              <a:buNone/>
            </a:pPr>
            <a:endParaRPr sz="2800"/>
          </a:p>
        </p:txBody>
      </p:sp>
      <p:pic>
        <p:nvPicPr>
          <p:cNvPr id="426" name="Google Shape;426;g1536253dc58_1_151" descr="public domain license logo"/>
          <p:cNvPicPr preferRelativeResize="0"/>
          <p:nvPr/>
        </p:nvPicPr>
        <p:blipFill rotWithShape="1">
          <a:blip r:embed="rId4">
            <a:alphaModFix/>
          </a:blip>
          <a:srcRect/>
          <a:stretch/>
        </p:blipFill>
        <p:spPr>
          <a:xfrm>
            <a:off x="9907365" y="5017692"/>
            <a:ext cx="2078462" cy="73236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g150fbf2531d_0_20" descr="Biomedical data lifecycle wheel with second tier item detail"/>
          <p:cNvPicPr preferRelativeResize="0"/>
          <p:nvPr/>
        </p:nvPicPr>
        <p:blipFill rotWithShape="1">
          <a:blip r:embed="rId3">
            <a:alphaModFix/>
          </a:blip>
          <a:srcRect/>
          <a:stretch/>
        </p:blipFill>
        <p:spPr>
          <a:xfrm>
            <a:off x="5504900" y="164325"/>
            <a:ext cx="5933100" cy="5933100"/>
          </a:xfrm>
          <a:prstGeom prst="rect">
            <a:avLst/>
          </a:prstGeom>
          <a:noFill/>
          <a:ln>
            <a:noFill/>
          </a:ln>
        </p:spPr>
      </p:pic>
      <p:sp>
        <p:nvSpPr>
          <p:cNvPr id="156" name="Google Shape;156;g150fbf2531d_0_20"/>
          <p:cNvSpPr txBox="1">
            <a:spLocks noGrp="1"/>
          </p:cNvSpPr>
          <p:nvPr>
            <p:ph type="title"/>
          </p:nvPr>
        </p:nvSpPr>
        <p:spPr>
          <a:xfrm>
            <a:off x="0" y="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The Research Data Lifecycle </a:t>
            </a:r>
            <a:endParaRPr/>
          </a:p>
        </p:txBody>
      </p:sp>
      <p:sp>
        <p:nvSpPr>
          <p:cNvPr id="157" name="Google Shape;157;g150fbf2531d_0_20"/>
          <p:cNvSpPr txBox="1"/>
          <p:nvPr/>
        </p:nvSpPr>
        <p:spPr>
          <a:xfrm>
            <a:off x="1769425" y="1023775"/>
            <a:ext cx="2139300" cy="46023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endParaRPr/>
          </a:p>
          <a:p>
            <a:pPr marL="285750" marR="0" lvl="0" indent="-285750" algn="l" rtl="0">
              <a:lnSpc>
                <a:spcPct val="150000"/>
              </a:lnSpc>
              <a:spcBef>
                <a:spcPts val="0"/>
              </a:spcBef>
              <a:spcAft>
                <a:spcPts val="0"/>
              </a:spcAft>
              <a:buClr>
                <a:srgbClr val="000000"/>
              </a:buClr>
              <a:buSzPts val="3200"/>
              <a:buFont typeface="Arial"/>
              <a:buChar char="•"/>
            </a:pPr>
            <a:r>
              <a:rPr lang="en-US" sz="3200">
                <a:solidFill>
                  <a:srgbClr val="000000"/>
                </a:solidFill>
                <a:latin typeface="Calibri"/>
                <a:ea typeface="Calibri"/>
                <a:cs typeface="Calibri"/>
                <a:sym typeface="Calibri"/>
              </a:rPr>
              <a:t>Plan</a:t>
            </a:r>
            <a:endParaRPr/>
          </a:p>
          <a:p>
            <a:pPr marL="285750" marR="0" lvl="0" indent="-285750" algn="l" rtl="0">
              <a:lnSpc>
                <a:spcPct val="150000"/>
              </a:lnSpc>
              <a:spcBef>
                <a:spcPts val="0"/>
              </a:spcBef>
              <a:spcAft>
                <a:spcPts val="0"/>
              </a:spcAft>
              <a:buClr>
                <a:srgbClr val="000000"/>
              </a:buClr>
              <a:buSzPts val="3200"/>
              <a:buFont typeface="Arial"/>
              <a:buChar char="•"/>
            </a:pPr>
            <a:r>
              <a:rPr lang="en-US" sz="3200">
                <a:solidFill>
                  <a:srgbClr val="000000"/>
                </a:solidFill>
                <a:latin typeface="Calibri"/>
                <a:ea typeface="Calibri"/>
                <a:cs typeface="Calibri"/>
                <a:sym typeface="Calibri"/>
              </a:rPr>
              <a:t>Collect</a:t>
            </a:r>
            <a:endParaRPr/>
          </a:p>
          <a:p>
            <a:pPr marL="285750" marR="0" lvl="0" indent="-285750" algn="l" rtl="0">
              <a:lnSpc>
                <a:spcPct val="150000"/>
              </a:lnSpc>
              <a:spcBef>
                <a:spcPts val="0"/>
              </a:spcBef>
              <a:spcAft>
                <a:spcPts val="0"/>
              </a:spcAft>
              <a:buClr>
                <a:srgbClr val="000000"/>
              </a:buClr>
              <a:buSzPts val="3200"/>
              <a:buFont typeface="Arial"/>
              <a:buChar char="•"/>
            </a:pPr>
            <a:r>
              <a:rPr lang="en-US" sz="3200">
                <a:solidFill>
                  <a:srgbClr val="000000"/>
                </a:solidFill>
                <a:latin typeface="Calibri"/>
                <a:ea typeface="Calibri"/>
                <a:cs typeface="Calibri"/>
                <a:sym typeface="Calibri"/>
              </a:rPr>
              <a:t>Analyze</a:t>
            </a:r>
            <a:endParaRPr/>
          </a:p>
          <a:p>
            <a:pPr marL="285750" marR="0" lvl="0" indent="-285750" algn="l" rtl="0">
              <a:lnSpc>
                <a:spcPct val="150000"/>
              </a:lnSpc>
              <a:spcBef>
                <a:spcPts val="0"/>
              </a:spcBef>
              <a:spcAft>
                <a:spcPts val="0"/>
              </a:spcAft>
              <a:buClr>
                <a:srgbClr val="000000"/>
              </a:buClr>
              <a:buSzPts val="3200"/>
              <a:buFont typeface="Arial"/>
              <a:buChar char="•"/>
            </a:pPr>
            <a:r>
              <a:rPr lang="en-US" sz="3200">
                <a:solidFill>
                  <a:srgbClr val="000000"/>
                </a:solidFill>
                <a:latin typeface="Calibri"/>
                <a:ea typeface="Calibri"/>
                <a:cs typeface="Calibri"/>
                <a:sym typeface="Calibri"/>
              </a:rPr>
              <a:t>Archive</a:t>
            </a:r>
            <a:endParaRPr/>
          </a:p>
          <a:p>
            <a:pPr marL="285750" marR="0" lvl="0" indent="-285750" algn="l" rtl="0">
              <a:lnSpc>
                <a:spcPct val="150000"/>
              </a:lnSpc>
              <a:spcBef>
                <a:spcPts val="0"/>
              </a:spcBef>
              <a:spcAft>
                <a:spcPts val="0"/>
              </a:spcAft>
              <a:buClr>
                <a:srgbClr val="000000"/>
              </a:buClr>
              <a:buSzPts val="3200"/>
              <a:buFont typeface="Arial"/>
              <a:buChar char="•"/>
            </a:pPr>
            <a:r>
              <a:rPr lang="en-US" sz="3200">
                <a:solidFill>
                  <a:srgbClr val="000000"/>
                </a:solidFill>
                <a:latin typeface="Calibri"/>
                <a:ea typeface="Calibri"/>
                <a:cs typeface="Calibri"/>
                <a:sym typeface="Calibri"/>
              </a:rPr>
              <a:t>Share</a:t>
            </a:r>
            <a:endParaRPr/>
          </a:p>
          <a:p>
            <a:pPr marL="285750" marR="0" lvl="0" indent="-285750" algn="l" rtl="0">
              <a:lnSpc>
                <a:spcPct val="150000"/>
              </a:lnSpc>
              <a:spcBef>
                <a:spcPts val="0"/>
              </a:spcBef>
              <a:spcAft>
                <a:spcPts val="0"/>
              </a:spcAft>
              <a:buClr>
                <a:srgbClr val="000000"/>
              </a:buClr>
              <a:buSzPts val="3200"/>
              <a:buFont typeface="Arial"/>
              <a:buChar char="•"/>
            </a:pPr>
            <a:r>
              <a:rPr lang="en-US" sz="3200">
                <a:solidFill>
                  <a:srgbClr val="000000"/>
                </a:solidFill>
                <a:latin typeface="Calibri"/>
                <a:ea typeface="Calibri"/>
                <a:cs typeface="Calibri"/>
                <a:sym typeface="Calibri"/>
              </a:rPr>
              <a:t>Reuse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150fbf2531d_0_62"/>
          <p:cNvSpPr txBox="1">
            <a:spLocks noGrp="1"/>
          </p:cNvSpPr>
          <p:nvPr>
            <p:ph type="title"/>
          </p:nvPr>
        </p:nvSpPr>
        <p:spPr>
          <a:xfrm>
            <a:off x="609599" y="1048512"/>
            <a:ext cx="10972800" cy="418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Why is Data Management Important? </a:t>
            </a:r>
            <a:endParaRPr/>
          </a:p>
        </p:txBody>
      </p:sp>
      <p:sp>
        <p:nvSpPr>
          <p:cNvPr id="164" name="Google Shape;164;g150fbf2531d_0_62"/>
          <p:cNvSpPr txBox="1">
            <a:spLocks noGrp="1"/>
          </p:cNvSpPr>
          <p:nvPr>
            <p:ph type="body" idx="1"/>
          </p:nvPr>
        </p:nvSpPr>
        <p:spPr>
          <a:xfrm>
            <a:off x="609599" y="1780032"/>
            <a:ext cx="10972800" cy="4036500"/>
          </a:xfrm>
          <a:prstGeom prst="rect">
            <a:avLst/>
          </a:prstGeom>
        </p:spPr>
        <p:txBody>
          <a:bodyPr spcFirstLastPara="1" wrap="square" lIns="0" tIns="0" rIns="0" bIns="0" anchor="t" anchorCtr="0">
            <a:noAutofit/>
          </a:bodyPr>
          <a:lstStyle/>
          <a:p>
            <a:pPr marL="457200" lvl="0" indent="-438150" algn="l" rtl="0">
              <a:lnSpc>
                <a:spcPct val="200000"/>
              </a:lnSpc>
              <a:spcBef>
                <a:spcPts val="1100"/>
              </a:spcBef>
              <a:spcAft>
                <a:spcPts val="0"/>
              </a:spcAft>
              <a:buSzPts val="3300"/>
              <a:buChar char="•"/>
            </a:pPr>
            <a:r>
              <a:rPr lang="en-US" sz="3300"/>
              <a:t>Reproducibility</a:t>
            </a:r>
            <a:endParaRPr sz="3300"/>
          </a:p>
          <a:p>
            <a:pPr marL="457200" lvl="0" indent="-438150" algn="l" rtl="0">
              <a:lnSpc>
                <a:spcPct val="200000"/>
              </a:lnSpc>
              <a:spcBef>
                <a:spcPts val="0"/>
              </a:spcBef>
              <a:spcAft>
                <a:spcPts val="0"/>
              </a:spcAft>
              <a:buSzPts val="3300"/>
              <a:buChar char="•"/>
            </a:pPr>
            <a:r>
              <a:rPr lang="en-US" sz="3300"/>
              <a:t>Transparency </a:t>
            </a:r>
            <a:endParaRPr sz="3300"/>
          </a:p>
          <a:p>
            <a:pPr marL="457200" lvl="0" indent="-438150" algn="l" rtl="0">
              <a:lnSpc>
                <a:spcPct val="200000"/>
              </a:lnSpc>
              <a:spcBef>
                <a:spcPts val="0"/>
              </a:spcBef>
              <a:spcAft>
                <a:spcPts val="0"/>
              </a:spcAft>
              <a:buSzPts val="3300"/>
              <a:buChar char="•"/>
            </a:pPr>
            <a:r>
              <a:rPr lang="en-US" sz="3300"/>
              <a:t>Data Sharing </a:t>
            </a:r>
            <a:endParaRPr sz="3300"/>
          </a:p>
          <a:p>
            <a:pPr marL="457200" lvl="0" indent="-438150" algn="l" rtl="0">
              <a:lnSpc>
                <a:spcPct val="200000"/>
              </a:lnSpc>
              <a:spcBef>
                <a:spcPts val="0"/>
              </a:spcBef>
              <a:spcAft>
                <a:spcPts val="0"/>
              </a:spcAft>
              <a:buSzPts val="3300"/>
              <a:buChar char="•"/>
            </a:pPr>
            <a:r>
              <a:rPr lang="en-US" sz="3300"/>
              <a:t>Data Reuse</a:t>
            </a:r>
            <a:endParaRPr sz="3300"/>
          </a:p>
          <a:p>
            <a:pPr marL="0" lvl="0" indent="0" algn="l" rtl="0">
              <a:spcBef>
                <a:spcPts val="1100"/>
              </a:spcBef>
              <a:spcAft>
                <a:spcPts val="0"/>
              </a:spcAft>
              <a:buClr>
                <a:schemeClr val="dk1"/>
              </a:buClr>
              <a:buSzPts val="1100"/>
              <a:buFont typeface="Arial"/>
              <a:buNone/>
            </a:pPr>
            <a:endParaRPr/>
          </a:p>
          <a:p>
            <a:pPr marL="0" lvl="0" indent="0" algn="l" rtl="0">
              <a:spcBef>
                <a:spcPts val="1100"/>
              </a:spcBef>
              <a:spcAft>
                <a:spcPts val="0"/>
              </a:spcAft>
              <a:buNone/>
            </a:pPr>
            <a:endParaRPr/>
          </a:p>
        </p:txBody>
      </p:sp>
      <p:pic>
        <p:nvPicPr>
          <p:cNvPr id="165" name="Google Shape;165;g150fbf2531d_0_62" descr="pile of printing papers"/>
          <p:cNvPicPr preferRelativeResize="0"/>
          <p:nvPr/>
        </p:nvPicPr>
        <p:blipFill rotWithShape="1">
          <a:blip r:embed="rId3">
            <a:alphaModFix/>
          </a:blip>
          <a:srcRect t="29900" r="9428" b="10632"/>
          <a:stretch/>
        </p:blipFill>
        <p:spPr>
          <a:xfrm>
            <a:off x="6849517" y="1313193"/>
            <a:ext cx="4518300" cy="4449900"/>
          </a:xfrm>
          <a:prstGeom prst="ellipse">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150fbf2531d_0_73"/>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FAIR Principles </a:t>
            </a:r>
            <a:endParaRPr/>
          </a:p>
        </p:txBody>
      </p:sp>
      <p:pic>
        <p:nvPicPr>
          <p:cNvPr id="172" name="Google Shape;172;g150fbf2531d_0_73" descr="Findable — Can others find the dataset? That includes a persistent, unique identifier, rich metadata and metadata is indexed in a searchable resource or repository somewhere. &#10;&#10;Accessible — Is it clear how to access the data? Contact information, authentication or authorization steps, even if the data isn’t available, is the metadata  so people know the data set exists. &#10;&#10;Interoperable — Can the data work with other applications or tools. Is it proprietary or open source format? &#10;&#10;Reusable — Is the data well described? Does it meet domain-relevant, community standards? Is the data licensed for reuse? &#10;"/>
          <p:cNvPicPr preferRelativeResize="0"/>
          <p:nvPr/>
        </p:nvPicPr>
        <p:blipFill>
          <a:blip r:embed="rId3">
            <a:alphaModFix/>
          </a:blip>
          <a:stretch>
            <a:fillRect/>
          </a:stretch>
        </p:blipFill>
        <p:spPr>
          <a:xfrm>
            <a:off x="701725" y="1904276"/>
            <a:ext cx="10757952" cy="36518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150fbf2531d_0_79"/>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Data Management and Sharing Mandates</a:t>
            </a:r>
            <a:endParaRPr/>
          </a:p>
        </p:txBody>
      </p:sp>
      <p:sp>
        <p:nvSpPr>
          <p:cNvPr id="179" name="Google Shape;179;g150fbf2531d_0_79"/>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rmAutofit/>
          </a:bodyPr>
          <a:lstStyle/>
          <a:p>
            <a:pPr marL="457200" lvl="0" indent="-370840" algn="l" rtl="0">
              <a:lnSpc>
                <a:spcPct val="115000"/>
              </a:lnSpc>
              <a:spcBef>
                <a:spcPts val="1400"/>
              </a:spcBef>
              <a:spcAft>
                <a:spcPts val="0"/>
              </a:spcAft>
              <a:buSzPts val="2240"/>
              <a:buChar char="•"/>
            </a:pPr>
            <a:r>
              <a:rPr lang="en-US" sz="3000"/>
              <a:t>Journals — PLOS, Nature, JDAP partners</a:t>
            </a:r>
            <a:endParaRPr sz="3000"/>
          </a:p>
          <a:p>
            <a:pPr marL="457200" lvl="0" indent="-370840" algn="l" rtl="0">
              <a:lnSpc>
                <a:spcPct val="115000"/>
              </a:lnSpc>
              <a:spcBef>
                <a:spcPts val="0"/>
              </a:spcBef>
              <a:spcAft>
                <a:spcPts val="0"/>
              </a:spcAft>
              <a:buSzPts val="2240"/>
              <a:buChar char="•"/>
            </a:pPr>
            <a:r>
              <a:rPr lang="en-US" sz="3000"/>
              <a:t>Funders — NSF, NIH</a:t>
            </a:r>
            <a:endParaRPr sz="3000"/>
          </a:p>
          <a:p>
            <a:pPr marL="457200" lvl="0" indent="-370840" algn="l" rtl="0">
              <a:lnSpc>
                <a:spcPct val="115000"/>
              </a:lnSpc>
              <a:spcBef>
                <a:spcPts val="0"/>
              </a:spcBef>
              <a:spcAft>
                <a:spcPts val="0"/>
              </a:spcAft>
              <a:buSzPts val="2240"/>
              <a:buChar char="•"/>
            </a:pPr>
            <a:r>
              <a:rPr lang="en-US" sz="3000"/>
              <a:t>NIH policy for data management and sharing that will go into effect in January 2023</a:t>
            </a:r>
            <a:endParaRPr sz="3000"/>
          </a:p>
          <a:p>
            <a:pPr marL="0" lvl="0" indent="0" algn="l" rtl="0">
              <a:spcBef>
                <a:spcPts val="1400"/>
              </a:spcBef>
              <a:spcAft>
                <a:spcPts val="0"/>
              </a:spcAft>
              <a:buClr>
                <a:schemeClr val="dk1"/>
              </a:buClr>
              <a:buSzPts val="1100"/>
              <a:buFont typeface="Arial"/>
              <a:buNone/>
            </a:pPr>
            <a:endParaRPr/>
          </a:p>
          <a:p>
            <a:pPr marL="0" lvl="0" indent="0" algn="l" rtl="0">
              <a:spcBef>
                <a:spcPts val="1400"/>
              </a:spcBef>
              <a:spcAft>
                <a:spcPts val="0"/>
              </a:spcAft>
              <a:buNone/>
            </a:pPr>
            <a:endParaRPr/>
          </a:p>
        </p:txBody>
      </p:sp>
      <p:pic>
        <p:nvPicPr>
          <p:cNvPr id="180" name="Google Shape;180;g150fbf2531d_0_79" descr="national science coundation"/>
          <p:cNvPicPr preferRelativeResize="0"/>
          <p:nvPr/>
        </p:nvPicPr>
        <p:blipFill rotWithShape="1">
          <a:blip r:embed="rId3">
            <a:alphaModFix/>
          </a:blip>
          <a:srcRect/>
          <a:stretch/>
        </p:blipFill>
        <p:spPr>
          <a:xfrm>
            <a:off x="7551443" y="3943808"/>
            <a:ext cx="1085326" cy="1134774"/>
          </a:xfrm>
          <a:prstGeom prst="rect">
            <a:avLst/>
          </a:prstGeom>
          <a:noFill/>
          <a:ln>
            <a:noFill/>
          </a:ln>
        </p:spPr>
      </p:pic>
      <p:pic>
        <p:nvPicPr>
          <p:cNvPr id="181" name="Google Shape;181;g150fbf2531d_0_79" descr="Office of Science And Technology Policy-Logo"/>
          <p:cNvPicPr preferRelativeResize="0"/>
          <p:nvPr/>
        </p:nvPicPr>
        <p:blipFill rotWithShape="1">
          <a:blip r:embed="rId4">
            <a:alphaModFix/>
          </a:blip>
          <a:srcRect/>
          <a:stretch/>
        </p:blipFill>
        <p:spPr>
          <a:xfrm>
            <a:off x="8569057" y="4672467"/>
            <a:ext cx="1080019" cy="1129225"/>
          </a:xfrm>
          <a:prstGeom prst="rect">
            <a:avLst/>
          </a:prstGeom>
          <a:noFill/>
          <a:ln>
            <a:noFill/>
          </a:ln>
        </p:spPr>
      </p:pic>
      <p:pic>
        <p:nvPicPr>
          <p:cNvPr id="182" name="Google Shape;182;g150fbf2531d_0_79" descr="NASA logo"/>
          <p:cNvPicPr preferRelativeResize="0"/>
          <p:nvPr/>
        </p:nvPicPr>
        <p:blipFill rotWithShape="1">
          <a:blip r:embed="rId5">
            <a:alphaModFix/>
          </a:blip>
          <a:srcRect/>
          <a:stretch/>
        </p:blipFill>
        <p:spPr>
          <a:xfrm>
            <a:off x="9627840" y="5078582"/>
            <a:ext cx="1511001" cy="1017418"/>
          </a:xfrm>
          <a:prstGeom prst="rect">
            <a:avLst/>
          </a:prstGeom>
          <a:noFill/>
          <a:ln>
            <a:noFill/>
          </a:ln>
        </p:spPr>
      </p:pic>
      <p:pic>
        <p:nvPicPr>
          <p:cNvPr id="183" name="Google Shape;183;g150fbf2531d_0_79" descr="logo for centers for disease control and prevention"/>
          <p:cNvPicPr preferRelativeResize="0"/>
          <p:nvPr/>
        </p:nvPicPr>
        <p:blipFill rotWithShape="1">
          <a:blip r:embed="rId6">
            <a:alphaModFix/>
          </a:blip>
          <a:srcRect/>
          <a:stretch/>
        </p:blipFill>
        <p:spPr>
          <a:xfrm>
            <a:off x="10662447" y="4474706"/>
            <a:ext cx="733829" cy="562765"/>
          </a:xfrm>
          <a:prstGeom prst="rect">
            <a:avLst/>
          </a:prstGeom>
          <a:noFill/>
          <a:ln>
            <a:noFill/>
          </a:ln>
        </p:spPr>
      </p:pic>
      <p:pic>
        <p:nvPicPr>
          <p:cNvPr id="184" name="Google Shape;184;g150fbf2531d_0_79" descr="Environmental Protection Agency"/>
          <p:cNvPicPr preferRelativeResize="0"/>
          <p:nvPr/>
        </p:nvPicPr>
        <p:blipFill rotWithShape="1">
          <a:blip r:embed="rId7">
            <a:alphaModFix/>
          </a:blip>
          <a:srcRect/>
          <a:stretch/>
        </p:blipFill>
        <p:spPr>
          <a:xfrm>
            <a:off x="7467276" y="5131075"/>
            <a:ext cx="805281" cy="916846"/>
          </a:xfrm>
          <a:prstGeom prst="rect">
            <a:avLst/>
          </a:prstGeom>
          <a:noFill/>
          <a:ln>
            <a:noFill/>
          </a:ln>
        </p:spPr>
      </p:pic>
      <p:pic>
        <p:nvPicPr>
          <p:cNvPr id="185" name="Google Shape;185;g150fbf2531d_0_79" descr="History of the NIH Logo | National Institutes of Health (NIH)"/>
          <p:cNvPicPr preferRelativeResize="0"/>
          <p:nvPr/>
        </p:nvPicPr>
        <p:blipFill rotWithShape="1">
          <a:blip r:embed="rId8">
            <a:alphaModFix/>
          </a:blip>
          <a:srcRect/>
          <a:stretch/>
        </p:blipFill>
        <p:spPr>
          <a:xfrm>
            <a:off x="9486267" y="3743525"/>
            <a:ext cx="1080020" cy="1129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150fbf2531d_0_85"/>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Why Prepare a DMP? </a:t>
            </a:r>
            <a:endParaRPr/>
          </a:p>
        </p:txBody>
      </p:sp>
      <p:sp>
        <p:nvSpPr>
          <p:cNvPr id="192" name="Google Shape;192;g150fbf2531d_0_85"/>
          <p:cNvSpPr txBox="1">
            <a:spLocks noGrp="1"/>
          </p:cNvSpPr>
          <p:nvPr>
            <p:ph type="body" idx="1"/>
          </p:nvPr>
        </p:nvSpPr>
        <p:spPr>
          <a:xfrm>
            <a:off x="1143000" y="2057400"/>
            <a:ext cx="9873000" cy="4038600"/>
          </a:xfrm>
          <a:prstGeom prst="rect">
            <a:avLst/>
          </a:prstGeom>
        </p:spPr>
        <p:txBody>
          <a:bodyPr spcFirstLastPara="1" wrap="square" lIns="91425" tIns="45700" rIns="91425" bIns="45700" anchor="t" anchorCtr="0">
            <a:normAutofit/>
          </a:bodyPr>
          <a:lstStyle/>
          <a:p>
            <a:pPr marL="457200" lvl="0" indent="-444500" algn="l" rtl="0">
              <a:lnSpc>
                <a:spcPct val="150000"/>
              </a:lnSpc>
              <a:spcBef>
                <a:spcPts val="1400"/>
              </a:spcBef>
              <a:spcAft>
                <a:spcPts val="0"/>
              </a:spcAft>
              <a:buSzPts val="3400"/>
              <a:buChar char="•"/>
            </a:pPr>
            <a:r>
              <a:rPr lang="en-US" sz="3400"/>
              <a:t>Saves time</a:t>
            </a:r>
            <a:endParaRPr sz="3400"/>
          </a:p>
          <a:p>
            <a:pPr marL="457200" lvl="0" indent="-444500" algn="l" rtl="0">
              <a:lnSpc>
                <a:spcPct val="150000"/>
              </a:lnSpc>
              <a:spcBef>
                <a:spcPts val="0"/>
              </a:spcBef>
              <a:spcAft>
                <a:spcPts val="0"/>
              </a:spcAft>
              <a:buSzPts val="3400"/>
              <a:buChar char="•"/>
            </a:pPr>
            <a:r>
              <a:rPr lang="en-US" sz="3400"/>
              <a:t>Increases research efficiency</a:t>
            </a:r>
            <a:endParaRPr sz="3400"/>
          </a:p>
          <a:p>
            <a:pPr marL="457200" lvl="0" indent="-444500" algn="l" rtl="0">
              <a:lnSpc>
                <a:spcPct val="150000"/>
              </a:lnSpc>
              <a:spcBef>
                <a:spcPts val="0"/>
              </a:spcBef>
              <a:spcAft>
                <a:spcPts val="0"/>
              </a:spcAft>
              <a:buSzPts val="3400"/>
              <a:buChar char="•"/>
            </a:pPr>
            <a:r>
              <a:rPr lang="en-US" sz="3400"/>
              <a:t>Satisfies funder requirements</a:t>
            </a:r>
            <a:endParaRPr sz="3400"/>
          </a:p>
          <a:p>
            <a:pPr marL="457200" lvl="0" indent="-444500" algn="l" rtl="0">
              <a:lnSpc>
                <a:spcPct val="150000"/>
              </a:lnSpc>
              <a:spcBef>
                <a:spcPts val="0"/>
              </a:spcBef>
              <a:spcAft>
                <a:spcPts val="0"/>
              </a:spcAft>
              <a:buSzPts val="3400"/>
              <a:buChar char="•"/>
            </a:pPr>
            <a:r>
              <a:rPr lang="en-US" sz="3400"/>
              <a:t>Makes reproducibility &amp; sharing easier</a:t>
            </a:r>
            <a:endParaRPr sz="3400"/>
          </a:p>
          <a:p>
            <a:pPr marL="0" lvl="0" indent="0" algn="l" rtl="0">
              <a:spcBef>
                <a:spcPts val="1400"/>
              </a:spcBef>
              <a:spcAft>
                <a:spcPts val="0"/>
              </a:spcAft>
              <a:buClr>
                <a:schemeClr val="dk1"/>
              </a:buClr>
              <a:buSzPts val="1100"/>
              <a:buFont typeface="Arial"/>
              <a:buNone/>
            </a:pPr>
            <a:endParaRPr/>
          </a:p>
          <a:p>
            <a:pPr marL="0" lvl="0" indent="0" algn="l" rtl="0">
              <a:spcBef>
                <a:spcPts val="1400"/>
              </a:spcBef>
              <a:spcAft>
                <a:spcPts val="0"/>
              </a:spcAft>
              <a:buNone/>
            </a:pPr>
            <a:endParaRPr/>
          </a:p>
        </p:txBody>
      </p:sp>
    </p:spTree>
  </p:cSld>
  <p:clrMapOvr>
    <a:masterClrMapping/>
  </p:clrMapOvr>
</p:sld>
</file>

<file path=ppt/theme/theme1.xml><?xml version="1.0" encoding="utf-8"?>
<a:theme xmlns:a="http://schemas.openxmlformats.org/drawingml/2006/main" name="Basis">
  <a:themeElements>
    <a:clrScheme name="Custom 15">
      <a:dk1>
        <a:srgbClr val="000000"/>
      </a:dk1>
      <a:lt1>
        <a:srgbClr val="FFFFFF"/>
      </a:lt1>
      <a:dk2>
        <a:srgbClr val="1F497D"/>
      </a:dk2>
      <a:lt2>
        <a:srgbClr val="EEECE1"/>
      </a:lt2>
      <a:accent1>
        <a:srgbClr val="366092"/>
      </a:accent1>
      <a:accent2>
        <a:srgbClr val="953734"/>
      </a:accent2>
      <a:accent3>
        <a:srgbClr val="586D2D"/>
      </a:accent3>
      <a:accent4>
        <a:srgbClr val="76923C"/>
      </a:accent4>
      <a:accent5>
        <a:srgbClr val="4BACC6"/>
      </a:accent5>
      <a:accent6>
        <a:srgbClr val="F78629"/>
      </a:accent6>
      <a:hlink>
        <a:srgbClr val="632423"/>
      </a:hlink>
      <a:folHlink>
        <a:srgbClr val="63242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4008</Words>
  <Application>Microsoft Office PowerPoint</Application>
  <PresentationFormat>Widescreen</PresentationFormat>
  <Paragraphs>327</Paragraphs>
  <Slides>40</Slides>
  <Notes>39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Hammersmith One</vt:lpstr>
      <vt:lpstr>Corbel</vt:lpstr>
      <vt:lpstr>Helvetica Neue</vt:lpstr>
      <vt:lpstr>Open Sans</vt:lpstr>
      <vt:lpstr>Calibri</vt:lpstr>
      <vt:lpstr>Arial</vt:lpstr>
      <vt:lpstr>Roboto</vt:lpstr>
      <vt:lpstr>Basis</vt:lpstr>
      <vt:lpstr>Creating Data Management Plans with DMPTool</vt:lpstr>
      <vt:lpstr>About us </vt:lpstr>
      <vt:lpstr>Overview</vt:lpstr>
      <vt:lpstr>Why is data management important?</vt:lpstr>
      <vt:lpstr>The Research Data Lifecycle </vt:lpstr>
      <vt:lpstr>Why is Data Management Important? </vt:lpstr>
      <vt:lpstr>FAIR Principles </vt:lpstr>
      <vt:lpstr>Data Management and Sharing Mandates</vt:lpstr>
      <vt:lpstr>Why Prepare a DMP? </vt:lpstr>
      <vt:lpstr>2. What is a data management plan?</vt:lpstr>
      <vt:lpstr>What is a Data Management Plan?</vt:lpstr>
      <vt:lpstr>A DMP is a living document </vt:lpstr>
      <vt:lpstr>Where to start </vt:lpstr>
      <vt:lpstr>Components of a Basic DMP</vt:lpstr>
      <vt:lpstr>1. Types of Data </vt:lpstr>
      <vt:lpstr>2. Data &amp; Metadata Standards </vt:lpstr>
      <vt:lpstr>3.Policies for access, sharing, reuse</vt:lpstr>
      <vt:lpstr>4. Plans for archiving &amp; preservation</vt:lpstr>
      <vt:lpstr>5. Budget</vt:lpstr>
      <vt:lpstr>NIH Data Management and Sharing Policy:</vt:lpstr>
      <vt:lpstr>Elements of a Data Sharing Plan (2023)  </vt:lpstr>
      <vt:lpstr>3. The DMPTool</vt:lpstr>
      <vt:lpstr>DMPTool</vt:lpstr>
      <vt:lpstr>DMPTool.org </vt:lpstr>
      <vt:lpstr>DMP tool help section</vt:lpstr>
      <vt:lpstr>Make a new DMP Tool account</vt:lpstr>
      <vt:lpstr>DMP Tool Create a Plan on Dashboard </vt:lpstr>
      <vt:lpstr>Create a new plan instructions</vt:lpstr>
      <vt:lpstr>Add Collaborators</vt:lpstr>
      <vt:lpstr>Write a plan</vt:lpstr>
      <vt:lpstr>Leave comments for collaborators</vt:lpstr>
      <vt:lpstr>Get Guidance on left </vt:lpstr>
      <vt:lpstr>Write your plan</vt:lpstr>
      <vt:lpstr>Apply Standards from Guidance</vt:lpstr>
      <vt:lpstr>Add research outputs</vt:lpstr>
      <vt:lpstr>Find NIH-supported Scientific Data Repositories</vt:lpstr>
      <vt:lpstr>Download a copy of your plan</vt:lpstr>
      <vt:lpstr>Share your plan</vt:lpstr>
      <vt:lpstr>blog.dmptool.org</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2024-03-11T19:28:42Z</dcterms:created>
  <dcterms:modified xsi:type="dcterms:W3CDTF">2024-03-11T19:47:03Z</dcterms:modified>
</cp:coreProperties>
</file>