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saveSubsetFonts="1" autoCompressPictures="0">
  <p:sldMasterIdLst>
    <p:sldMasterId id="2147483703" r:id="rId1"/>
    <p:sldMasterId id="2147483704" r:id="rId2"/>
    <p:sldMasterId id="2147483705" r:id="rId3"/>
    <p:sldMasterId id="2147483706" r:id="rId4"/>
  </p:sldMasterIdLst>
  <p:notesMasterIdLst>
    <p:notesMasterId r:id="rId61"/>
  </p:notesMasterIdLst>
  <p:sldIdLst>
    <p:sldId id="256" r:id="rId5"/>
    <p:sldId id="313" r:id="rId6"/>
    <p:sldId id="314" r:id="rId7"/>
    <p:sldId id="315"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Lst>
  <p:sldSz cx="9144000" cy="5143500" type="screen16x9"/>
  <p:notesSz cx="6858000" cy="9144000"/>
  <p:embeddedFontLst>
    <p:embeddedFont>
      <p:font typeface="Arial Black" panose="020B0A04020102020204" pitchFamily="34" charset="0"/>
      <p:regular r:id="rId62"/>
      <p:bold r:id="rId63"/>
    </p:embeddedFont>
    <p:embeddedFont>
      <p:font typeface="Average" panose="020B0604020202020204" charset="0"/>
      <p:regular r:id="rId64"/>
    </p:embeddedFont>
    <p:embeddedFont>
      <p:font typeface="Calibri" panose="020F0502020204030204" pitchFamily="34" charset="0"/>
      <p:regular r:id="rId65"/>
      <p:bold r:id="rId66"/>
      <p:italic r:id="rId67"/>
      <p:boldItalic r:id="rId68"/>
    </p:embeddedFont>
    <p:embeddedFont>
      <p:font typeface="Helvetica" panose="020B0604020202020204" pitchFamily="34" charset="0"/>
      <p:regular r:id="rId69"/>
      <p:bold r:id="rId70"/>
      <p:italic r:id="rId71"/>
      <p:boldItalic r:id="rId72"/>
    </p:embeddedFont>
    <p:embeddedFont>
      <p:font typeface="Helvetica Neue" panose="020B0604020202020204" charset="0"/>
      <p:regular r:id="rId73"/>
      <p:bold r:id="rId74"/>
      <p:italic r:id="rId75"/>
      <p:boldItalic r:id="rId76"/>
    </p:embeddedFont>
    <p:embeddedFont>
      <p:font typeface="Helvetica Neue Light" panose="020B0604020202020204" charset="0"/>
      <p:regular r:id="rId77"/>
      <p:bold r:id="rId78"/>
      <p:italic r:id="rId79"/>
      <p:boldItalic r:id="rId80"/>
    </p:embeddedFont>
    <p:embeddedFont>
      <p:font typeface="Lato" panose="020F0502020204030203" pitchFamily="34" charset="0"/>
      <p:regular r:id="rId81"/>
      <p:bold r:id="rId82"/>
      <p:italic r:id="rId83"/>
      <p:boldItalic r:id="rId84"/>
    </p:embeddedFont>
    <p:embeddedFont>
      <p:font typeface="Nunito" pitchFamily="2" charset="0"/>
      <p:regular r:id="rId85"/>
      <p:bold r:id="rId86"/>
      <p:italic r:id="rId87"/>
      <p:boldItalic r:id="rId88"/>
    </p:embeddedFont>
    <p:embeddedFont>
      <p:font typeface="Nunito Black" pitchFamily="2" charset="0"/>
      <p:bold r:id="rId89"/>
      <p:boldItalic r:id="rId90"/>
    </p:embeddedFont>
    <p:embeddedFont>
      <p:font typeface="Nunito Medium" panose="020B0604020202020204" charset="0"/>
      <p:regular r:id="rId91"/>
      <p:bold r:id="rId92"/>
      <p:italic r:id="rId93"/>
      <p:boldItalic r:id="rId94"/>
    </p:embeddedFont>
    <p:embeddedFont>
      <p:font typeface="Nunito SemiBold" pitchFamily="2" charset="0"/>
      <p:regular r:id="rId95"/>
      <p:bold r:id="rId96"/>
      <p:italic r:id="rId97"/>
      <p:boldItalic r:id="rId98"/>
    </p:embeddedFont>
    <p:embeddedFont>
      <p:font typeface="Roboto" panose="02000000000000000000" pitchFamily="2" charset="0"/>
      <p:regular r:id="rId99"/>
      <p:bold r:id="rId100"/>
      <p:italic r:id="rId101"/>
      <p:boldItalic r:id="rId10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02" autoAdjust="0"/>
    <p:restoredTop sz="54131" autoAdjust="0"/>
  </p:normalViewPr>
  <p:slideViewPr>
    <p:cSldViewPr snapToGrid="0">
      <p:cViewPr varScale="1">
        <p:scale>
          <a:sx n="45" d="100"/>
          <a:sy n="45" d="100"/>
        </p:scale>
        <p:origin x="672" y="20"/>
      </p:cViewPr>
      <p:guideLst>
        <p:guide orient="horz" pos="1620"/>
        <p:guide pos="2880"/>
      </p:guideLst>
    </p:cSldViewPr>
  </p:slideViewPr>
  <p:outlineViewPr>
    <p:cViewPr>
      <p:scale>
        <a:sx n="33" d="100"/>
        <a:sy n="33" d="100"/>
      </p:scale>
      <p:origin x="0" y="-676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2.fntdata"/><Relationship Id="rId68" Type="http://schemas.openxmlformats.org/officeDocument/2006/relationships/font" Target="fonts/font7.fntdata"/><Relationship Id="rId84" Type="http://schemas.openxmlformats.org/officeDocument/2006/relationships/font" Target="fonts/font23.fntdata"/><Relationship Id="rId89" Type="http://schemas.openxmlformats.org/officeDocument/2006/relationships/font" Target="fonts/font28.fntdata"/><Relationship Id="rId16" Type="http://schemas.openxmlformats.org/officeDocument/2006/relationships/slide" Target="slides/slide12.xml"/><Relationship Id="rId107" Type="http://schemas.openxmlformats.org/officeDocument/2006/relationships/tableStyles" Target="tableStyle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3.fntdata"/><Relationship Id="rId79" Type="http://schemas.openxmlformats.org/officeDocument/2006/relationships/font" Target="fonts/font18.fntdata"/><Relationship Id="rId102" Type="http://schemas.openxmlformats.org/officeDocument/2006/relationships/font" Target="fonts/font41.fntdata"/><Relationship Id="rId5" Type="http://schemas.openxmlformats.org/officeDocument/2006/relationships/slide" Target="slides/slide1.xml"/><Relationship Id="rId90" Type="http://schemas.openxmlformats.org/officeDocument/2006/relationships/font" Target="fonts/font29.fntdata"/><Relationship Id="rId95" Type="http://schemas.openxmlformats.org/officeDocument/2006/relationships/font" Target="fonts/font34.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font" Target="fonts/font3.fntdata"/><Relationship Id="rId69" Type="http://schemas.openxmlformats.org/officeDocument/2006/relationships/font" Target="fonts/font8.fntdata"/><Relationship Id="rId80" Type="http://schemas.openxmlformats.org/officeDocument/2006/relationships/font" Target="fonts/font19.fntdata"/><Relationship Id="rId85" Type="http://schemas.openxmlformats.org/officeDocument/2006/relationships/font" Target="fonts/font24.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font" Target="fonts/font22.fntdata"/><Relationship Id="rId88" Type="http://schemas.openxmlformats.org/officeDocument/2006/relationships/font" Target="fonts/font27.fntdata"/><Relationship Id="rId91" Type="http://schemas.openxmlformats.org/officeDocument/2006/relationships/font" Target="fonts/font30.fntdata"/><Relationship Id="rId96" Type="http://schemas.openxmlformats.org/officeDocument/2006/relationships/font" Target="fonts/font35.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font" Target="fonts/font25.fntdata"/><Relationship Id="rId94" Type="http://schemas.openxmlformats.org/officeDocument/2006/relationships/font" Target="fonts/font33.fntdata"/><Relationship Id="rId99" Type="http://schemas.openxmlformats.org/officeDocument/2006/relationships/font" Target="fonts/font38.fntdata"/><Relationship Id="rId101" Type="http://schemas.openxmlformats.org/officeDocument/2006/relationships/font" Target="fonts/font40.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5.fntdata"/><Relationship Id="rId97" Type="http://schemas.openxmlformats.org/officeDocument/2006/relationships/font" Target="fonts/font36.fntdata"/><Relationship Id="rId104"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font" Target="fonts/font10.fntdata"/><Relationship Id="rId92" Type="http://schemas.openxmlformats.org/officeDocument/2006/relationships/font" Target="fonts/font31.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5.fntdata"/><Relationship Id="rId87" Type="http://schemas.openxmlformats.org/officeDocument/2006/relationships/font" Target="fonts/font26.fntdata"/><Relationship Id="rId61" Type="http://schemas.openxmlformats.org/officeDocument/2006/relationships/notesMaster" Target="notesMasters/notesMaster1.xml"/><Relationship Id="rId82" Type="http://schemas.openxmlformats.org/officeDocument/2006/relationships/font" Target="fonts/font21.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16.fntdata"/><Relationship Id="rId100" Type="http://schemas.openxmlformats.org/officeDocument/2006/relationships/font" Target="fonts/font39.fntdata"/><Relationship Id="rId105"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1.fntdata"/><Relationship Id="rId93" Type="http://schemas.openxmlformats.org/officeDocument/2006/relationships/font" Target="fonts/font32.fntdata"/><Relationship Id="rId98" Type="http://schemas.openxmlformats.org/officeDocument/2006/relationships/font" Target="fonts/font37.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font" Target="fonts/font6.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3-25T18:16:25.349" idx="1">
    <p:pos x="6000" y="0"/>
    <p:text>Hi! Just wanted to let you know that I added some intro/outro slides that I'll present to get us started. Let me know if you have any questions, otherwise, we're good to go!</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lm.nih.gov/"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darksky.org/what-we-do/advancing-responsible-outdoor-lighting/home/"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www.nnlm.gov/training/class/environmental-chemicals-and-breast-cancer-what-do-we-know-what-can-we-do"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f4d7f7098b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1f4d7f7098b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[share this slide and announce you’ll start at the scheduled start time]</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[At the scheduled start time]</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Welcome to the NNLM Social Determinants of Environmental Health Webinar Series</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We are glad you are able to join us today for the session titled Citizen Science Empowers Environmental Understanding Through Libraries, Community-Based Organizations, and more.</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I am Kirsten Crowhurst, Program Innovation Strategist with the National All of Us Program Center and I’ll be your host and chat monitor.</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b5a10273b6_0_6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g2b5a10273b6_0_6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We also know through evaluating citizen science efforts that it produces considerable benefits to both science and the community beyond one learner. [read through all 4 items: who contributes, skills and research/discovery impact]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58" name="Google Shape;358;g2b5a10273b6_0_6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13</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b5a10273b6_0_6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Citizen science has led to quite a few tangible results and I’ve gather a few here for you to see. </a:t>
            </a:r>
            <a:endParaRPr/>
          </a:p>
          <a:p>
            <a:pPr marL="0" lvl="0" indent="0" algn="l" rtl="0">
              <a:lnSpc>
                <a:spcPct val="100000"/>
              </a:lnSpc>
              <a:spcBef>
                <a:spcPts val="0"/>
              </a:spcBef>
              <a:spcAft>
                <a:spcPts val="0"/>
              </a:spcAft>
              <a:buSzPts val="1400"/>
              <a:buNone/>
            </a:pPr>
            <a:r>
              <a:rPr lang="en"/>
              <a:t>[read through]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
              <a:t>Options to engage attendees with participation: “Any birders here? Guess what?!” “Does anyone here have a pollinator garden?” “Amatuer astronomers?”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77" name="Google Shape;377;g2b5a10273b6_0_6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2b5a10273b6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2b5a10273b6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7" name="Google Shape;387;g2b5a10273b6_0_301:notes"/>
          <p:cNvSpPr txBox="1">
            <a:spLocks noGrp="1"/>
          </p:cNvSpPr>
          <p:nvPr>
            <p:ph type="sldNum" idx="12"/>
          </p:nvPr>
        </p:nvSpPr>
        <p:spPr>
          <a:xfrm>
            <a:off x="3884612" y="8685211"/>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300"/>
              <a:buFont typeface="Calibri"/>
              <a:buNone/>
            </a:pPr>
            <a:fld id="{00000000-1234-1234-1234-123412341234}" type="slidenum">
              <a:rPr lang="en"/>
              <a:t>15</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b5a10273b6_0_7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3" name="Google Shape;393;g2b5a10273b6_0_7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b5a10273b6_0_9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8" name="Google Shape;418;g2b5a10273b6_0_9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b5a10273b6_0_3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436" name="Google Shape;436;g2b5a10273b6_0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2b5a10273b6_0_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2b5a10273b6_0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4" name="Google Shape;444;g2b5a10273b6_0_323:notes"/>
          <p:cNvSpPr txBox="1">
            <a:spLocks noGrp="1"/>
          </p:cNvSpPr>
          <p:nvPr>
            <p:ph type="sldNum" idx="12"/>
          </p:nvPr>
        </p:nvSpPr>
        <p:spPr>
          <a:xfrm>
            <a:off x="3884612" y="8685211"/>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300"/>
              <a:buFont typeface="Calibri"/>
              <a:buNone/>
            </a:pPr>
            <a:fld id="{00000000-1234-1234-1234-123412341234}" type="slidenum">
              <a:rPr lang="en"/>
              <a:t>19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b5a10273b6_0_1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2b5a10273b6_0_1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2b5a10273b6_0_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2b5a10273b6_0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order to explain what a library can do, I’ll walk you through a short history…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2b5a10273b6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2b5a10273b6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did this pilot program do for the communities involved?</a:t>
            </a:r>
            <a:endParaRPr/>
          </a:p>
          <a:p>
            <a:pPr marL="0" lvl="0" indent="0" algn="l" rtl="0">
              <a:spcBef>
                <a:spcPts val="0"/>
              </a:spcBef>
              <a:spcAft>
                <a:spcPts val="0"/>
              </a:spcAft>
              <a:buNone/>
            </a:pPr>
            <a:r>
              <a:rPr lang="en"/>
              <a:t>[rad through summative results]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f4d7f7098b_3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1f4d7f7098b_3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Here is a map to show you how our Regional Medical Libraries are geographically divided. If you would like to learn more about your region and how your organization can become part of the network visit our website at nnlm.gov. The link is in the Chat.</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Calibri"/>
                <a:ea typeface="Calibri"/>
                <a:cs typeface="Calibri"/>
                <a:sym typeface="Calibri"/>
              </a:rPr>
              <a:t>Post in Chat: </a:t>
            </a:r>
            <a:r>
              <a:rPr lang="en" sz="1200" dirty="0">
                <a:solidFill>
                  <a:schemeClr val="dk1"/>
                </a:solidFill>
                <a:latin typeface="Calibri"/>
                <a:ea typeface="Calibri"/>
                <a:cs typeface="Calibri"/>
                <a:sym typeface="Calibri"/>
              </a:rPr>
              <a:t>NNLM website https://www.nnlm.gov/</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b5a10273b6_0_5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highlight>
                  <a:srgbClr val="FFFFFF"/>
                </a:highlight>
                <a:latin typeface="Nunito"/>
                <a:ea typeface="Nunito"/>
                <a:cs typeface="Nunito"/>
                <a:sym typeface="Nunito"/>
              </a:rPr>
              <a:t>And we came up with these goals [read through]</a:t>
            </a:r>
            <a:endParaRPr sz="1100">
              <a:highlight>
                <a:srgbClr val="FFFFFF"/>
              </a:highlight>
              <a:latin typeface="Nunito"/>
              <a:ea typeface="Nunito"/>
              <a:cs typeface="Nunito"/>
              <a:sym typeface="Nunito"/>
            </a:endParaRPr>
          </a:p>
        </p:txBody>
      </p:sp>
      <p:sp>
        <p:nvSpPr>
          <p:cNvPr id="476" name="Google Shape;476;g2b5a10273b6_0_5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b5a10273b6_0_5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Chino - nature oriented kits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Resources- the instruments that are used to supplement projects, instructions and other engagement activities have been gathered into kits. </a:t>
            </a:r>
            <a:endParaRPr/>
          </a:p>
          <a:p>
            <a:pPr marL="0" lvl="0" indent="0" algn="l" rtl="0">
              <a:lnSpc>
                <a:spcPct val="100000"/>
              </a:lnSpc>
              <a:spcBef>
                <a:spcPts val="0"/>
              </a:spcBef>
              <a:spcAft>
                <a:spcPts val="0"/>
              </a:spcAft>
              <a:buSzPts val="1100"/>
              <a:buNone/>
            </a:pPr>
            <a:r>
              <a:rPr lang="en"/>
              <a:t>This is the list of kits currently available [read]</a:t>
            </a:r>
            <a:endParaRPr/>
          </a:p>
          <a:p>
            <a:pPr marL="0" lvl="0" indent="0" algn="l" rtl="0">
              <a:lnSpc>
                <a:spcPct val="100000"/>
              </a:lnSpc>
              <a:spcBef>
                <a:spcPts val="0"/>
              </a:spcBef>
              <a:spcAft>
                <a:spcPts val="0"/>
              </a:spcAft>
              <a:buSzPts val="1100"/>
              <a:buNone/>
            </a:pPr>
            <a:r>
              <a:rPr lang="en"/>
              <a:t>We supply build-a-kit guides that help libraries get started in circulating kits to patrons.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solidFill>
                  <a:srgbClr val="FF0000"/>
                </a:solidFill>
              </a:rPr>
              <a:t>The Monitoring Air Quality kit has been updated to address the new AirBeam3 that support both Android and iOS devices. The AirBeam2 that only supports an Android app is still good to use for this project.</a:t>
            </a:r>
            <a:endParaRPr>
              <a:solidFill>
                <a:srgbClr val="FF0000"/>
              </a:solidFill>
            </a:endParaRPr>
          </a:p>
        </p:txBody>
      </p:sp>
      <p:sp>
        <p:nvSpPr>
          <p:cNvPr id="484" name="Google Shape;484;g2b5a10273b6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c58ef29a76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2c58ef29a76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2c58ef29a76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 name="Google Shape;498;g2c58ef29a76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2c58ef29a76_0_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2c58ef29a76_0_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2c58ef29a76_0_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4" name="Google Shape;514;g2c58ef29a76_0_6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Scott</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2c58ef29a76_0_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3" name="Google Shape;523;g2c58ef29a76_0_6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2c58ef29a76_0_6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4" name="Google Shape;534;g2c58ef29a76_0_6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2c58ef29a76_0_6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1" name="Google Shape;541;g2c58ef29a76_0_6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c58ef29a76_0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2c58ef29a76_0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2c71a6704a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2c71a6704a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The </a:t>
            </a:r>
            <a:r>
              <a:rPr lang="en" sz="1200" b="1" dirty="0">
                <a:solidFill>
                  <a:schemeClr val="dk1"/>
                </a:solidFill>
                <a:latin typeface="Calibri"/>
                <a:ea typeface="Calibri"/>
                <a:cs typeface="Calibri"/>
                <a:sym typeface="Calibri"/>
              </a:rPr>
              <a:t>NNLM </a:t>
            </a:r>
            <a:r>
              <a:rPr lang="en" sz="1200" b="1" i="1" dirty="0">
                <a:solidFill>
                  <a:schemeClr val="dk1"/>
                </a:solidFill>
                <a:latin typeface="Calibri"/>
                <a:ea typeface="Calibri"/>
                <a:cs typeface="Calibri"/>
                <a:sym typeface="Calibri"/>
              </a:rPr>
              <a:t>All of Us </a:t>
            </a:r>
            <a:r>
              <a:rPr lang="en" sz="1200" b="1" dirty="0">
                <a:solidFill>
                  <a:schemeClr val="dk1"/>
                </a:solidFill>
                <a:latin typeface="Calibri"/>
                <a:ea typeface="Calibri"/>
                <a:cs typeface="Calibri"/>
                <a:sym typeface="Calibri"/>
              </a:rPr>
              <a:t>Program Center (NAPC)</a:t>
            </a:r>
            <a:r>
              <a:rPr lang="en" sz="1200" dirty="0">
                <a:solidFill>
                  <a:schemeClr val="dk1"/>
                </a:solidFill>
                <a:latin typeface="Calibri"/>
                <a:ea typeface="Calibri"/>
                <a:cs typeface="Calibri"/>
                <a:sym typeface="Calibri"/>
              </a:rPr>
              <a:t> is a partnership between the</a:t>
            </a:r>
            <a:r>
              <a:rPr lang="en" sz="1200" dirty="0">
                <a:solidFill>
                  <a:schemeClr val="dk1"/>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 </a:t>
            </a:r>
            <a:r>
              <a:rPr lang="en" sz="1200" u="sng" dirty="0">
                <a:solidFill>
                  <a:schemeClr val="hlink"/>
                </a:solidFill>
                <a:latin typeface="Calibri"/>
                <a:ea typeface="Calibri"/>
                <a:cs typeface="Calibri"/>
                <a:sym typeface="Calibri"/>
                <a:hlinkClick r:id="rId3"/>
              </a:rPr>
              <a:t>National Library of Medicine</a:t>
            </a:r>
            <a:r>
              <a:rPr lang="en" sz="1200" dirty="0">
                <a:solidFill>
                  <a:schemeClr val="dk1"/>
                </a:solidFill>
                <a:latin typeface="Calibri"/>
                <a:ea typeface="Calibri"/>
                <a:cs typeface="Calibri"/>
                <a:sym typeface="Calibri"/>
              </a:rPr>
              <a:t> and </a:t>
            </a:r>
            <a:r>
              <a:rPr lang="en" sz="1200" i="1" dirty="0">
                <a:solidFill>
                  <a:schemeClr val="dk1"/>
                </a:solidFill>
                <a:latin typeface="Calibri"/>
                <a:ea typeface="Calibri"/>
                <a:cs typeface="Calibri"/>
                <a:sym typeface="Calibri"/>
              </a:rPr>
              <a:t>All of Us</a:t>
            </a:r>
            <a:r>
              <a:rPr lang="en" sz="1200" dirty="0">
                <a:solidFill>
                  <a:schemeClr val="dk1"/>
                </a:solidFill>
                <a:latin typeface="Calibri"/>
                <a:ea typeface="Calibri"/>
                <a:cs typeface="Calibri"/>
                <a:sym typeface="Calibri"/>
              </a:rPr>
              <a:t>.</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The NAPC supports All of Us through two main goals: engagement with public libraries (including training, funding, and partnerships); and providing training for All of Us staff across the US.</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The NAPC is based out of the University of Iowa Hardin Library for the Health Sciences, and the University of Pittsburgh Health Sciences Library System.</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 sz="1200" dirty="0">
                <a:solidFill>
                  <a:schemeClr val="dk1"/>
                </a:solidFill>
                <a:latin typeface="Calibri"/>
                <a:ea typeface="Calibri"/>
                <a:cs typeface="Calibri"/>
                <a:sym typeface="Calibri"/>
              </a:rPr>
              <a:t>All of Us is a consortium of engagement and enrollment partners. </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2c58ef29a76_0_4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2c58ef29a76_0_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2b5a10273b6_0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2b5a10273b6_0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2c58ef29a76_0_6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2c58ef29a76_0_6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2c58ef29a76_0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2c58ef29a76_0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c58ef29a76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2c58ef29a76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2c58ef29a76_0_10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2c58ef29a76_0_10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2c58ef29a76_0_1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2c58ef29a76_0_1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2c58ef29a76_0_10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2c58ef29a76_0_10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2c58ef29a76_0_10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2c58ef29a76_0_10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c58ef29a76_0_10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2c58ef29a76_0_10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c71a6704ab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2c71a6704ab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b5a10273b6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3" name="Google Shape;643;g2b5a10273b6_0_1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ctr" rtl="0">
              <a:spcBef>
                <a:spcPts val="1000"/>
              </a:spcBef>
              <a:spcAft>
                <a:spcPts val="0"/>
              </a:spcAft>
              <a:buSzPts val="1100"/>
              <a:buNone/>
            </a:pPr>
            <a:r>
              <a:rPr lang="en" sz="3000" b="1">
                <a:solidFill>
                  <a:schemeClr val="dk1"/>
                </a:solidFill>
                <a:latin typeface="Nunito"/>
                <a:ea typeface="Nunito"/>
                <a:cs typeface="Nunito"/>
                <a:sym typeface="Nunito"/>
              </a:rPr>
              <a:t>Presented by SciStarter and the Association for Advancing Participatory Sciences</a:t>
            </a:r>
            <a:endParaRPr sz="3000" b="1">
              <a:solidFill>
                <a:schemeClr val="dk1"/>
              </a:solidFill>
              <a:latin typeface="Nunito"/>
              <a:ea typeface="Nunito"/>
              <a:cs typeface="Nunito"/>
              <a:sym typeface="Nunito"/>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2b5a10273b6_0_8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g2b5a10273b6_0_8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
              <a:t>Tara</a:t>
            </a:r>
            <a:endParaRPr/>
          </a:p>
        </p:txBody>
      </p:sp>
      <p:sp>
        <p:nvSpPr>
          <p:cNvPr id="652" name="Google Shape;652;g2b5a10273b6_0_8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Calibri"/>
              <a:buNone/>
            </a:pPr>
            <a:fld id="{00000000-1234-1234-1234-123412341234}" type="slidenum">
              <a:rPr lang="en" sz="1400" b="0" i="0" u="none" strike="noStrike" cap="none">
                <a:solidFill>
                  <a:srgbClr val="000000"/>
                </a:solidFill>
                <a:latin typeface="Arial"/>
                <a:ea typeface="Arial"/>
                <a:cs typeface="Arial"/>
                <a:sym typeface="Arial"/>
              </a:rPr>
              <a:t>44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2b5a10273b6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2b5a10273b6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Tara</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2b5a10273b6_0_10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2b5a10273b6_0_10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2b5a10273b6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2b5a10273b6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2c58ef29a76_0_1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2c58ef29a76_0_1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c58ef29a76_0_1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c58ef29a76_0_1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2c58ef29a76_0_1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2c58ef29a76_0_1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2c58ef29a76_0_1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2c58ef29a76_0_1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2c58ef29a76_0_1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2c58ef29a76_0_1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Dark Sky example of curriculum: </a:t>
            </a:r>
            <a:r>
              <a:rPr lang="en" u="sng">
                <a:solidFill>
                  <a:schemeClr val="hlink"/>
                </a:solidFill>
                <a:hlinkClick r:id="rId3"/>
              </a:rPr>
              <a:t>https://darksky.org/what-we-do/advancing-responsible-outdoor-lighting/home/</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c71a6704ab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2c71a6704ab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2c58ef29a76_0_1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2c58ef29a76_0_1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2c58ef29a76_0_1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2c58ef29a76_0_1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2c58ef29a76_0_1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2c58ef29a76_0_1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1f4d7f7098b_3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1f4d7f7098b_3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Thank you to Caroline and Emma. Just a few items before we end the session</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If you are interested in claiming MLA CE credit [and CHES] for this, the link is in the Chat. As you take the evaluation, if you answer "Yes” to wanting the CE, please make sure to pay close attention as a CE code and additional instructions will appear. </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Post in Chat: </a:t>
            </a:r>
            <a:r>
              <a:rPr lang="en" sz="1200">
                <a:solidFill>
                  <a:schemeClr val="dk1"/>
                </a:solidFill>
                <a:latin typeface="Calibri"/>
                <a:ea typeface="Calibri"/>
                <a:cs typeface="Calibri"/>
                <a:sym typeface="Calibri"/>
              </a:rPr>
              <a:t>evaluation link with CE info</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If you haven’t already, consider registering for upcoming sessions of this series. The next one is [date and title]. (if this is the last session, say attendees can view the recordings to all the sessions on our accompanying guide)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Don’t forget our accompanying guide. Each session has its own tab with information about the speaker and links to related information resources. The recordings will also be linked there as well as on our YouTube channel. Links for those are in the Chat.</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Post in Chat:</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Next NNLM Event: </a:t>
            </a:r>
            <a:r>
              <a:rPr lang="en" sz="1200" b="1">
                <a:solidFill>
                  <a:schemeClr val="dk1"/>
                </a:solidFill>
                <a:latin typeface="Calibri"/>
                <a:ea typeface="Calibri"/>
                <a:cs typeface="Calibri"/>
                <a:sym typeface="Calibri"/>
              </a:rPr>
              <a:t>Environmental Chemicals and Breast Cancer: What Do We Know? What Can We Do?</a:t>
            </a:r>
            <a:r>
              <a:rPr lang="en" sz="1200">
                <a:solidFill>
                  <a:schemeClr val="dk1"/>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 </a:t>
            </a:r>
            <a:r>
              <a:rPr lang="en" sz="1200" u="sng">
                <a:solidFill>
                  <a:schemeClr val="hlink"/>
                </a:solidFill>
                <a:latin typeface="Calibri"/>
                <a:ea typeface="Calibri"/>
                <a:cs typeface="Calibri"/>
                <a:sym typeface="Calibri"/>
                <a:hlinkClick r:id="rId3"/>
              </a:rPr>
              <a:t>https://www.nnlm.gov/training/class/environmental-chemicals-and-breast-cancer-what-do-we-know-what-can-we-do</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Series guide https://www.nnlm.gov/SDOEHguide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Social media hashtag #SDOEH24</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a:t>
            </a:r>
            <a:r>
              <a:rPr lang="en" sz="1200">
                <a:solidFill>
                  <a:schemeClr val="dk1"/>
                </a:solidFill>
                <a:latin typeface="Calibri"/>
                <a:ea typeface="Calibri"/>
                <a:cs typeface="Calibri"/>
                <a:sym typeface="Calibri"/>
              </a:rPr>
              <a:t>NNLM YouTube https://www.youtube.com/@NnlmGov</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For social media posts about this series please use the hashtag #SDOEH24.</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Thank you for attending and participating and to our guest speaker(s) for a wonderful presentation.</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1f4d7f7098b_3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1f4d7f7098b_3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71400"/>
              </a:lnSpc>
              <a:spcBef>
                <a:spcPts val="900"/>
              </a:spcBef>
              <a:spcAft>
                <a:spcPts val="0"/>
              </a:spcAft>
              <a:buClr>
                <a:schemeClr val="dk1"/>
              </a:buClr>
              <a:buSzPts val="1100"/>
              <a:buFont typeface="Arial"/>
              <a:buNone/>
            </a:pPr>
            <a:r>
              <a:rPr lang="en" sz="1200" b="1">
                <a:solidFill>
                  <a:srgbClr val="172B4D"/>
                </a:solidFill>
                <a:highlight>
                  <a:srgbClr val="FFFFFF"/>
                </a:highlight>
                <a:latin typeface="Roboto"/>
                <a:ea typeface="Roboto"/>
                <a:cs typeface="Roboto"/>
                <a:sym typeface="Roboto"/>
              </a:rPr>
              <a:t>Caroline Nickerson</a:t>
            </a:r>
            <a:r>
              <a:rPr lang="en" sz="1200">
                <a:solidFill>
                  <a:srgbClr val="172B4D"/>
                </a:solidFill>
                <a:highlight>
                  <a:srgbClr val="FFFFFF"/>
                </a:highlight>
                <a:latin typeface="Roboto"/>
                <a:ea typeface="Roboto"/>
                <a:cs typeface="Roboto"/>
                <a:sym typeface="Roboto"/>
              </a:rPr>
              <a:t> is an advisor at SciStarter, where she assists with the Citizen Science Month Program, SciStarter’s Corporate Volunteer Programs and other programmatic and outreach efforts, including working with SciStarter’s Syndicated Blog Network. Caroline is a Master of Public Policy graduate from American University, where she was a Reilly Environmental Policy Scholar, and is a current PhD student at the University of Florida. </a:t>
            </a:r>
            <a:br>
              <a:rPr lang="en" sz="1200">
                <a:solidFill>
                  <a:srgbClr val="172B4D"/>
                </a:solidFill>
                <a:highlight>
                  <a:srgbClr val="FFFFFF"/>
                </a:highlight>
                <a:latin typeface="Roboto"/>
                <a:ea typeface="Roboto"/>
                <a:cs typeface="Roboto"/>
                <a:sym typeface="Roboto"/>
              </a:rPr>
            </a:br>
            <a:r>
              <a:rPr lang="en" sz="1200">
                <a:solidFill>
                  <a:srgbClr val="172B4D"/>
                </a:solidFill>
                <a:highlight>
                  <a:srgbClr val="FFFFFF"/>
                </a:highlight>
                <a:latin typeface="Roboto"/>
                <a:ea typeface="Roboto"/>
                <a:cs typeface="Roboto"/>
                <a:sym typeface="Roboto"/>
              </a:rPr>
              <a:t>Citizen science is a collaboration between scientists and those of us who are curious, concerned, and motivated to make a difference. By engaging with libraries and community-based organizations, SciStarter and its Library Network empowers the public to take part in this real research, resulting in increased awareness and improved data quality.</a:t>
            </a:r>
            <a:endParaRPr sz="1200">
              <a:solidFill>
                <a:srgbClr val="172B4D"/>
              </a:solidFill>
              <a:highlight>
                <a:srgbClr val="FFFFFF"/>
              </a:highlight>
              <a:latin typeface="Roboto"/>
              <a:ea typeface="Roboto"/>
              <a:cs typeface="Roboto"/>
              <a:sym typeface="Roboto"/>
            </a:endParaRPr>
          </a:p>
          <a:p>
            <a:pPr marL="0" lvl="0" indent="0" algn="l" rtl="0">
              <a:lnSpc>
                <a:spcPct val="171400"/>
              </a:lnSpc>
              <a:spcBef>
                <a:spcPts val="900"/>
              </a:spcBef>
              <a:spcAft>
                <a:spcPts val="0"/>
              </a:spcAft>
              <a:buClr>
                <a:schemeClr val="dk1"/>
              </a:buClr>
              <a:buSzPts val="1100"/>
              <a:buFont typeface="Arial"/>
              <a:buNone/>
            </a:pPr>
            <a:r>
              <a:rPr lang="en" sz="1200" b="1">
                <a:solidFill>
                  <a:srgbClr val="172B4D"/>
                </a:solidFill>
                <a:highlight>
                  <a:srgbClr val="FFFFFF"/>
                </a:highlight>
                <a:latin typeface="Roboto"/>
                <a:ea typeface="Roboto"/>
                <a:cs typeface="Roboto"/>
                <a:sym typeface="Roboto"/>
              </a:rPr>
              <a:t>Emma Giles</a:t>
            </a:r>
            <a:r>
              <a:rPr lang="en" sz="1200">
                <a:solidFill>
                  <a:srgbClr val="172B4D"/>
                </a:solidFill>
                <a:highlight>
                  <a:srgbClr val="FFFFFF"/>
                </a:highlight>
                <a:latin typeface="Roboto"/>
                <a:ea typeface="Roboto"/>
                <a:cs typeface="Roboto"/>
                <a:sym typeface="Roboto"/>
              </a:rPr>
              <a:t>  is a manager of outreach and programs at SciStarter. Emma coordinates team communication and tasks, plans events and manages programs, responds to client and customer questions and concerns, and promotes citizen science through community outreach. Emma earned her undergraduate degrees in business management and Spanish communication and her master’s degree in Science and Technology Policy, all at Arizona State University. </a:t>
            </a:r>
            <a:endParaRPr sz="1200">
              <a:solidFill>
                <a:srgbClr val="172B4D"/>
              </a:solidFill>
              <a:highlight>
                <a:srgbClr val="FFFFFF"/>
              </a:highlight>
              <a:latin typeface="Roboto"/>
              <a:ea typeface="Roboto"/>
              <a:cs typeface="Roboto"/>
              <a:sym typeface="Roboto"/>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2b5a10273b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2b5a10273b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b5a10273b6_0_6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g2b5a10273b6_0_6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
              <a:t>Some of you may be familiar with this and some of you may be completely new to this idea. The big picture is that citizen science is a global movement that enables people from all walks of life to collaborate with scientist by participating in real scientific research. Collecting and analyzing scientific data in a variety of different subjects to advance scientific research. It’s a way for people to make a difference and engage in issues that impact them and their communities. </a:t>
            </a:r>
            <a:endParaRPr/>
          </a:p>
        </p:txBody>
      </p:sp>
      <p:sp>
        <p:nvSpPr>
          <p:cNvPr id="349" name="Google Shape;349;g2b5a10273b6_0_6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Calibri"/>
              <a:buNone/>
            </a:pPr>
            <a:fld id="{00000000-1234-1234-1234-123412341234}" type="slidenum">
              <a:rPr lang="en"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4" name="Google Shape;54;p13"/>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5" name="Google Shape;55;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rmAutofit lnSpcReduction="20000"/>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Center">
  <p:cSld name="Title - Center">
    <p:bg>
      <p:bgPr>
        <a:solidFill>
          <a:srgbClr val="2D3849"/>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1812726" y="1701105"/>
            <a:ext cx="5518500" cy="1741200"/>
          </a:xfrm>
          <a:prstGeom prst="rect">
            <a:avLst/>
          </a:prstGeom>
          <a:noFill/>
          <a:ln>
            <a:noFill/>
          </a:ln>
        </p:spPr>
        <p:txBody>
          <a:bodyPr spcFirstLastPara="1" wrap="square" lIns="26775" tIns="26775" rIns="26775" bIns="26775" anchor="ctr" anchorCtr="0">
            <a:noAutofit/>
          </a:bodyPr>
          <a:lstStyle>
            <a:lvl1pPr lvl="0" algn="ctr" rtl="0">
              <a:lnSpc>
                <a:spcPct val="100000"/>
              </a:lnSpc>
              <a:spcBef>
                <a:spcPts val="0"/>
              </a:spcBef>
              <a:spcAft>
                <a:spcPts val="0"/>
              </a:spcAft>
              <a:buClr>
                <a:srgbClr val="FFFFFF"/>
              </a:buClr>
              <a:buSzPts val="4200"/>
              <a:buFont typeface="Helvetica Neue"/>
              <a:buNone/>
              <a:defRPr sz="4200">
                <a:solidFill>
                  <a:srgbClr val="FFFFFF"/>
                </a:solidFill>
                <a:latin typeface="Helvetica Neue"/>
                <a:ea typeface="Helvetica Neue"/>
                <a:cs typeface="Helvetica Neue"/>
                <a:sym typeface="Helvetica Neue"/>
              </a:defRPr>
            </a:lvl1pPr>
            <a:lvl2pPr lvl="1" algn="l" rtl="0">
              <a:lnSpc>
                <a:spcPct val="100000"/>
              </a:lnSpc>
              <a:spcBef>
                <a:spcPts val="0"/>
              </a:spcBef>
              <a:spcAft>
                <a:spcPts val="0"/>
              </a:spcAft>
              <a:buClr>
                <a:srgbClr val="000000"/>
              </a:buClr>
              <a:buSzPts val="700"/>
              <a:buNone/>
              <a:defRPr/>
            </a:lvl2pPr>
            <a:lvl3pPr lvl="2" algn="l" rtl="0">
              <a:lnSpc>
                <a:spcPct val="100000"/>
              </a:lnSpc>
              <a:spcBef>
                <a:spcPts val="0"/>
              </a:spcBef>
              <a:spcAft>
                <a:spcPts val="0"/>
              </a:spcAft>
              <a:buClr>
                <a:srgbClr val="000000"/>
              </a:buClr>
              <a:buSzPts val="700"/>
              <a:buNone/>
              <a:defRPr/>
            </a:lvl3pPr>
            <a:lvl4pPr lvl="3" algn="l" rtl="0">
              <a:lnSpc>
                <a:spcPct val="100000"/>
              </a:lnSpc>
              <a:spcBef>
                <a:spcPts val="0"/>
              </a:spcBef>
              <a:spcAft>
                <a:spcPts val="0"/>
              </a:spcAft>
              <a:buClr>
                <a:srgbClr val="000000"/>
              </a:buClr>
              <a:buSzPts val="700"/>
              <a:buNone/>
              <a:defRPr/>
            </a:lvl4pPr>
            <a:lvl5pPr lvl="4" algn="l" rtl="0">
              <a:lnSpc>
                <a:spcPct val="100000"/>
              </a:lnSpc>
              <a:spcBef>
                <a:spcPts val="0"/>
              </a:spcBef>
              <a:spcAft>
                <a:spcPts val="0"/>
              </a:spcAft>
              <a:buClr>
                <a:srgbClr val="000000"/>
              </a:buClr>
              <a:buSzPts val="700"/>
              <a:buNone/>
              <a:defRPr/>
            </a:lvl5pPr>
            <a:lvl6pPr lvl="5" algn="l" rtl="0">
              <a:lnSpc>
                <a:spcPct val="100000"/>
              </a:lnSpc>
              <a:spcBef>
                <a:spcPts val="0"/>
              </a:spcBef>
              <a:spcAft>
                <a:spcPts val="0"/>
              </a:spcAft>
              <a:buClr>
                <a:srgbClr val="000000"/>
              </a:buClr>
              <a:buSzPts val="700"/>
              <a:buNone/>
              <a:defRPr/>
            </a:lvl6pPr>
            <a:lvl7pPr lvl="6" algn="l" rtl="0">
              <a:lnSpc>
                <a:spcPct val="100000"/>
              </a:lnSpc>
              <a:spcBef>
                <a:spcPts val="0"/>
              </a:spcBef>
              <a:spcAft>
                <a:spcPts val="0"/>
              </a:spcAft>
              <a:buClr>
                <a:srgbClr val="000000"/>
              </a:buClr>
              <a:buSzPts val="700"/>
              <a:buNone/>
              <a:defRPr/>
            </a:lvl7pPr>
            <a:lvl8pPr lvl="7" algn="l" rtl="0">
              <a:lnSpc>
                <a:spcPct val="100000"/>
              </a:lnSpc>
              <a:spcBef>
                <a:spcPts val="0"/>
              </a:spcBef>
              <a:spcAft>
                <a:spcPts val="0"/>
              </a:spcAft>
              <a:buClr>
                <a:srgbClr val="000000"/>
              </a:buClr>
              <a:buSzPts val="700"/>
              <a:buNone/>
              <a:defRPr/>
            </a:lvl8pPr>
            <a:lvl9pPr lvl="8" algn="l" rtl="0">
              <a:lnSpc>
                <a:spcPct val="100000"/>
              </a:lnSpc>
              <a:spcBef>
                <a:spcPts val="0"/>
              </a:spcBef>
              <a:spcAft>
                <a:spcPts val="0"/>
              </a:spcAft>
              <a:buClr>
                <a:srgbClr val="000000"/>
              </a:buClr>
              <a:buSzPts val="700"/>
              <a:buNone/>
              <a:defRPr/>
            </a:lvl9pPr>
          </a:lstStyle>
          <a:p>
            <a:endParaRPr/>
          </a:p>
        </p:txBody>
      </p:sp>
      <p:sp>
        <p:nvSpPr>
          <p:cNvPr id="58" name="Google Shape;58;p14"/>
          <p:cNvSpPr txBox="1">
            <a:spLocks noGrp="1"/>
          </p:cNvSpPr>
          <p:nvPr>
            <p:ph type="sldNum" idx="12"/>
          </p:nvPr>
        </p:nvSpPr>
        <p:spPr>
          <a:xfrm>
            <a:off x="4475931" y="4882307"/>
            <a:ext cx="1854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FFFFFF"/>
              </a:buClr>
              <a:buSzPts val="900"/>
              <a:buFont typeface="Helvetica Neue Light"/>
              <a:buNone/>
              <a:defRPr sz="1000" b="0" i="0" u="none" strike="noStrike" cap="none">
                <a:solidFill>
                  <a:srgbClr val="FFFFFF"/>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FFFFFF"/>
              </a:buClr>
              <a:buSzPts val="900"/>
              <a:buFont typeface="Helvetica Neue Light"/>
              <a:buNone/>
              <a:defRPr sz="1000" b="0" i="0" u="none" strike="noStrike" cap="none">
                <a:solidFill>
                  <a:srgbClr val="FFFFFF"/>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FFFFFF"/>
              </a:buClr>
              <a:buSzPts val="900"/>
              <a:buFont typeface="Helvetica Neue Light"/>
              <a:buNone/>
              <a:defRPr sz="1000" b="0" i="0" u="none" strike="noStrike" cap="none">
                <a:solidFill>
                  <a:srgbClr val="FFFFFF"/>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FFFFFF"/>
              </a:buClr>
              <a:buSzPts val="900"/>
              <a:buFont typeface="Helvetica Neue Light"/>
              <a:buNone/>
              <a:defRPr sz="1000" b="0" i="0" u="none" strike="noStrike" cap="none">
                <a:solidFill>
                  <a:srgbClr val="FFFFFF"/>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FFFFFF"/>
              </a:buClr>
              <a:buSzPts val="900"/>
              <a:buFont typeface="Helvetica Neue Light"/>
              <a:buNone/>
              <a:defRPr sz="1000" b="0" i="0" u="none" strike="noStrike" cap="none">
                <a:solidFill>
                  <a:srgbClr val="FFFFFF"/>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FFFFFF"/>
              </a:buClr>
              <a:buSzPts val="900"/>
              <a:buFont typeface="Helvetica Neue Light"/>
              <a:buNone/>
              <a:defRPr sz="1000" b="0" i="0" u="none" strike="noStrike" cap="none">
                <a:solidFill>
                  <a:srgbClr val="FFFFFF"/>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FFFFFF"/>
              </a:buClr>
              <a:buSzPts val="900"/>
              <a:buFont typeface="Helvetica Neue Light"/>
              <a:buNone/>
              <a:defRPr sz="1000" b="0" i="0" u="none" strike="noStrike" cap="none">
                <a:solidFill>
                  <a:srgbClr val="FFFFFF"/>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FFFFFF"/>
              </a:buClr>
              <a:buSzPts val="900"/>
              <a:buFont typeface="Helvetica Neue Light"/>
              <a:buNone/>
              <a:defRPr sz="1000" b="0" i="0" u="none" strike="noStrike" cap="none">
                <a:solidFill>
                  <a:srgbClr val="FFFFFF"/>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FFFFFF"/>
              </a:buClr>
              <a:buSzPts val="900"/>
              <a:buFont typeface="Helvetica Neue Light"/>
              <a:buNone/>
              <a:defRPr sz="1000" b="0" i="0" u="none" strike="noStrike" cap="none">
                <a:solidFill>
                  <a:srgbClr val="FFFFFF"/>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a:solidFill>
                <a:schemeClr val="accent3"/>
              </a:solidFill>
              <a:latin typeface="Average"/>
              <a:ea typeface="Average"/>
              <a:cs typeface="Average"/>
              <a:sym typeface="Average"/>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1">
  <p:cSld name="TITLE_AND_BODY_1">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456989" y="204472"/>
            <a:ext cx="8228700" cy="858900"/>
          </a:xfrm>
          <a:prstGeom prst="rect">
            <a:avLst/>
          </a:prstGeom>
          <a:noFill/>
          <a:ln>
            <a:noFill/>
          </a:ln>
        </p:spPr>
        <p:txBody>
          <a:bodyPr spcFirstLastPara="1" wrap="square" lIns="0" tIns="0" rIns="0" bIns="0" anchor="ctr" anchorCtr="0">
            <a:normAutofit/>
          </a:bodyPr>
          <a:lstStyle>
            <a:lvl1pPr lvl="0" algn="l"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61" name="Google Shape;61;p15"/>
          <p:cNvSpPr txBox="1">
            <a:spLocks noGrp="1"/>
          </p:cNvSpPr>
          <p:nvPr>
            <p:ph type="subTitle" idx="1"/>
          </p:nvPr>
        </p:nvSpPr>
        <p:spPr>
          <a:xfrm>
            <a:off x="456989" y="1203312"/>
            <a:ext cx="8228700" cy="2983200"/>
          </a:xfrm>
          <a:prstGeom prst="rect">
            <a:avLst/>
          </a:prstGeom>
          <a:noFill/>
          <a:ln>
            <a:noFill/>
          </a:ln>
        </p:spPr>
        <p:txBody>
          <a:bodyPr spcFirstLastPara="1" wrap="square" lIns="0" tIns="0" rIns="0" bIns="0" anchor="ctr" anchorCtr="0">
            <a:normAutofit/>
          </a:bodyPr>
          <a:lstStyle>
            <a:lvl1pPr lvl="0" algn="l" rtl="0">
              <a:spcBef>
                <a:spcPts val="0"/>
              </a:spcBef>
              <a:spcAft>
                <a:spcPts val="0"/>
              </a:spcAft>
              <a:buSzPts val="1800"/>
              <a:buNone/>
              <a:defRPr/>
            </a:lvl1pPr>
            <a:lvl2pPr lvl="1" algn="l" rtl="0">
              <a:spcBef>
                <a:spcPts val="1200"/>
              </a:spcBef>
              <a:spcAft>
                <a:spcPts val="0"/>
              </a:spcAft>
              <a:buSzPts val="1400"/>
              <a:buNone/>
              <a:defRPr/>
            </a:lvl2pPr>
            <a:lvl3pPr lvl="2" algn="l" rtl="0">
              <a:spcBef>
                <a:spcPts val="1200"/>
              </a:spcBef>
              <a:spcAft>
                <a:spcPts val="0"/>
              </a:spcAft>
              <a:buSzPts val="1400"/>
              <a:buNone/>
              <a:defRPr/>
            </a:lvl3pPr>
            <a:lvl4pPr lvl="3" algn="l" rtl="0">
              <a:spcBef>
                <a:spcPts val="1200"/>
              </a:spcBef>
              <a:spcAft>
                <a:spcPts val="0"/>
              </a:spcAft>
              <a:buSzPts val="1400"/>
              <a:buNone/>
              <a:defRPr/>
            </a:lvl4pPr>
            <a:lvl5pPr lvl="4" algn="l" rtl="0">
              <a:spcBef>
                <a:spcPts val="1200"/>
              </a:spcBef>
              <a:spcAft>
                <a:spcPts val="0"/>
              </a:spcAft>
              <a:buSzPts val="1400"/>
              <a:buNone/>
              <a:defRPr/>
            </a:lvl5pPr>
            <a:lvl6pPr lvl="5" algn="l" rtl="0">
              <a:spcBef>
                <a:spcPts val="1200"/>
              </a:spcBef>
              <a:spcAft>
                <a:spcPts val="0"/>
              </a:spcAft>
              <a:buSzPts val="1400"/>
              <a:buNone/>
              <a:defRPr/>
            </a:lvl6pPr>
            <a:lvl7pPr lvl="6" algn="l" rtl="0">
              <a:spcBef>
                <a:spcPts val="1200"/>
              </a:spcBef>
              <a:spcAft>
                <a:spcPts val="0"/>
              </a:spcAft>
              <a:buSzPts val="1400"/>
              <a:buNone/>
              <a:defRPr/>
            </a:lvl7pPr>
            <a:lvl8pPr lvl="7" algn="l" rtl="0">
              <a:spcBef>
                <a:spcPts val="1200"/>
              </a:spcBef>
              <a:spcAft>
                <a:spcPts val="0"/>
              </a:spcAft>
              <a:buSzPts val="1400"/>
              <a:buNone/>
              <a:defRPr/>
            </a:lvl8pPr>
            <a:lvl9pPr lvl="8" algn="l" rtl="0">
              <a:spcBef>
                <a:spcPts val="1200"/>
              </a:spcBef>
              <a:spcAft>
                <a:spcPts val="120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TITLE_AND_BODY_2">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456989" y="204472"/>
            <a:ext cx="8228700" cy="858900"/>
          </a:xfrm>
          <a:prstGeom prst="rect">
            <a:avLst/>
          </a:prstGeom>
          <a:noFill/>
          <a:ln>
            <a:noFill/>
          </a:ln>
        </p:spPr>
        <p:txBody>
          <a:bodyPr spcFirstLastPara="1" wrap="square" lIns="0" tIns="0" rIns="0" bIns="0" anchor="ctr" anchorCtr="0">
            <a:normAutofit/>
          </a:bodyPr>
          <a:lstStyle>
            <a:lvl1pPr lvl="0" algn="l" rtl="0">
              <a:spcBef>
                <a:spcPts val="0"/>
              </a:spcBef>
              <a:spcAft>
                <a:spcPts val="0"/>
              </a:spcAft>
              <a:buSzPts val="2800"/>
              <a:buNone/>
              <a:defRPr/>
            </a:lvl1pPr>
            <a:lvl2pPr lvl="1" algn="l" rtl="0">
              <a:spcBef>
                <a:spcPts val="0"/>
              </a:spcBef>
              <a:spcAft>
                <a:spcPts val="0"/>
              </a:spcAft>
              <a:buSzPts val="2800"/>
              <a:buNone/>
              <a:defRPr/>
            </a:lvl2pPr>
            <a:lvl3pPr lvl="2" algn="l" rtl="0">
              <a:spcBef>
                <a:spcPts val="0"/>
              </a:spcBef>
              <a:spcAft>
                <a:spcPts val="0"/>
              </a:spcAft>
              <a:buSzPts val="2800"/>
              <a:buNone/>
              <a:defRPr/>
            </a:lvl3pPr>
            <a:lvl4pPr lvl="3" algn="l" rtl="0">
              <a:spcBef>
                <a:spcPts val="0"/>
              </a:spcBef>
              <a:spcAft>
                <a:spcPts val="0"/>
              </a:spcAft>
              <a:buSzPts val="2800"/>
              <a:buNone/>
              <a:defRPr/>
            </a:lvl4pPr>
            <a:lvl5pPr lvl="4" algn="l" rtl="0">
              <a:spcBef>
                <a:spcPts val="0"/>
              </a:spcBef>
              <a:spcAft>
                <a:spcPts val="0"/>
              </a:spcAft>
              <a:buSzPts val="2800"/>
              <a:buNone/>
              <a:defRPr/>
            </a:lvl5pPr>
            <a:lvl6pPr lvl="5" algn="l" rtl="0">
              <a:spcBef>
                <a:spcPts val="0"/>
              </a:spcBef>
              <a:spcAft>
                <a:spcPts val="0"/>
              </a:spcAft>
              <a:buSzPts val="2800"/>
              <a:buNone/>
              <a:defRPr/>
            </a:lvl6pPr>
            <a:lvl7pPr lvl="6" algn="l" rtl="0">
              <a:spcBef>
                <a:spcPts val="0"/>
              </a:spcBef>
              <a:spcAft>
                <a:spcPts val="0"/>
              </a:spcAft>
              <a:buSzPts val="2800"/>
              <a:buNone/>
              <a:defRPr/>
            </a:lvl7pPr>
            <a:lvl8pPr lvl="7" algn="l" rtl="0">
              <a:spcBef>
                <a:spcPts val="0"/>
              </a:spcBef>
              <a:spcAft>
                <a:spcPts val="0"/>
              </a:spcAft>
              <a:buSzPts val="2800"/>
              <a:buNone/>
              <a:defRPr/>
            </a:lvl8pPr>
            <a:lvl9pPr lvl="8" algn="l" rtl="0">
              <a:spcBef>
                <a:spcPts val="0"/>
              </a:spcBef>
              <a:spcAft>
                <a:spcPts val="0"/>
              </a:spcAft>
              <a:buSzPts val="2800"/>
              <a:buNone/>
              <a:defRPr/>
            </a:lvl9pPr>
          </a:lstStyle>
          <a:p>
            <a:endParaRPr/>
          </a:p>
        </p:txBody>
      </p:sp>
      <p:sp>
        <p:nvSpPr>
          <p:cNvPr id="64" name="Google Shape;64;p16"/>
          <p:cNvSpPr txBox="1">
            <a:spLocks noGrp="1"/>
          </p:cNvSpPr>
          <p:nvPr>
            <p:ph type="subTitle" idx="1"/>
          </p:nvPr>
        </p:nvSpPr>
        <p:spPr>
          <a:xfrm>
            <a:off x="456989" y="1203312"/>
            <a:ext cx="8228700" cy="2983200"/>
          </a:xfrm>
          <a:prstGeom prst="rect">
            <a:avLst/>
          </a:prstGeom>
          <a:noFill/>
          <a:ln>
            <a:noFill/>
          </a:ln>
        </p:spPr>
        <p:txBody>
          <a:bodyPr spcFirstLastPara="1" wrap="square" lIns="0" tIns="0" rIns="0" bIns="0" anchor="ctr" anchorCtr="0">
            <a:normAutofit/>
          </a:bodyPr>
          <a:lstStyle>
            <a:lvl1pPr lvl="0" algn="l" rtl="0">
              <a:spcBef>
                <a:spcPts val="0"/>
              </a:spcBef>
              <a:spcAft>
                <a:spcPts val="0"/>
              </a:spcAft>
              <a:buSzPts val="1800"/>
              <a:buNone/>
              <a:defRPr/>
            </a:lvl1pPr>
            <a:lvl2pPr lvl="1" algn="l" rtl="0">
              <a:spcBef>
                <a:spcPts val="1200"/>
              </a:spcBef>
              <a:spcAft>
                <a:spcPts val="0"/>
              </a:spcAft>
              <a:buSzPts val="1400"/>
              <a:buNone/>
              <a:defRPr/>
            </a:lvl2pPr>
            <a:lvl3pPr lvl="2" algn="l" rtl="0">
              <a:spcBef>
                <a:spcPts val="1200"/>
              </a:spcBef>
              <a:spcAft>
                <a:spcPts val="0"/>
              </a:spcAft>
              <a:buSzPts val="1400"/>
              <a:buNone/>
              <a:defRPr/>
            </a:lvl3pPr>
            <a:lvl4pPr lvl="3" algn="l" rtl="0">
              <a:spcBef>
                <a:spcPts val="1200"/>
              </a:spcBef>
              <a:spcAft>
                <a:spcPts val="0"/>
              </a:spcAft>
              <a:buSzPts val="1400"/>
              <a:buNone/>
              <a:defRPr/>
            </a:lvl4pPr>
            <a:lvl5pPr lvl="4" algn="l" rtl="0">
              <a:spcBef>
                <a:spcPts val="1200"/>
              </a:spcBef>
              <a:spcAft>
                <a:spcPts val="0"/>
              </a:spcAft>
              <a:buSzPts val="1400"/>
              <a:buNone/>
              <a:defRPr/>
            </a:lvl5pPr>
            <a:lvl6pPr lvl="5" algn="l" rtl="0">
              <a:spcBef>
                <a:spcPts val="1200"/>
              </a:spcBef>
              <a:spcAft>
                <a:spcPts val="0"/>
              </a:spcAft>
              <a:buSzPts val="1400"/>
              <a:buNone/>
              <a:defRPr/>
            </a:lvl6pPr>
            <a:lvl7pPr lvl="6" algn="l" rtl="0">
              <a:spcBef>
                <a:spcPts val="1200"/>
              </a:spcBef>
              <a:spcAft>
                <a:spcPts val="0"/>
              </a:spcAft>
              <a:buSzPts val="1400"/>
              <a:buNone/>
              <a:defRPr/>
            </a:lvl7pPr>
            <a:lvl8pPr lvl="7" algn="l" rtl="0">
              <a:spcBef>
                <a:spcPts val="1200"/>
              </a:spcBef>
              <a:spcAft>
                <a:spcPts val="0"/>
              </a:spcAft>
              <a:buSzPts val="1400"/>
              <a:buNone/>
              <a:defRPr/>
            </a:lvl8pPr>
            <a:lvl9pPr lvl="8" algn="l" rtl="0">
              <a:spcBef>
                <a:spcPts val="1200"/>
              </a:spcBef>
              <a:spcAft>
                <a:spcPts val="120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7" name="Google Shape;67;p17"/>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68" name="Google Shape;68;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69" name="Google Shape;69;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70" name="Google Shape;70;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77"/>
        <p:cNvGrpSpPr/>
        <p:nvPr/>
      </p:nvGrpSpPr>
      <p:grpSpPr>
        <a:xfrm>
          <a:off x="0" y="0"/>
          <a:ext cx="0" cy="0"/>
          <a:chOff x="0" y="0"/>
          <a:chExt cx="0" cy="0"/>
        </a:xfrm>
      </p:grpSpPr>
      <p:sp>
        <p:nvSpPr>
          <p:cNvPr id="78" name="Google Shape;78;p19"/>
          <p:cNvSpPr txBox="1">
            <a:spLocks noGrp="1"/>
          </p:cNvSpPr>
          <p:nvPr>
            <p:ph type="title"/>
          </p:nvPr>
        </p:nvSpPr>
        <p:spPr>
          <a:xfrm>
            <a:off x="456989" y="204472"/>
            <a:ext cx="8228700" cy="8589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300"/>
              <a:buNone/>
              <a:defRPr/>
            </a:lvl1pPr>
            <a:lvl2pPr lvl="1" algn="l" rtl="0">
              <a:spcBef>
                <a:spcPts val="0"/>
              </a:spcBef>
              <a:spcAft>
                <a:spcPts val="0"/>
              </a:spcAft>
              <a:buSzPts val="1300"/>
              <a:buNone/>
              <a:defRPr/>
            </a:lvl2pPr>
            <a:lvl3pPr lvl="2" algn="l" rtl="0">
              <a:spcBef>
                <a:spcPts val="0"/>
              </a:spcBef>
              <a:spcAft>
                <a:spcPts val="0"/>
              </a:spcAft>
              <a:buSzPts val="1300"/>
              <a:buNone/>
              <a:defRPr/>
            </a:lvl3pPr>
            <a:lvl4pPr lvl="3" algn="l" rtl="0">
              <a:spcBef>
                <a:spcPts val="0"/>
              </a:spcBef>
              <a:spcAft>
                <a:spcPts val="0"/>
              </a:spcAft>
              <a:buSzPts val="1300"/>
              <a:buNone/>
              <a:defRPr/>
            </a:lvl4pPr>
            <a:lvl5pPr lvl="4" algn="l" rtl="0">
              <a:spcBef>
                <a:spcPts val="0"/>
              </a:spcBef>
              <a:spcAft>
                <a:spcPts val="0"/>
              </a:spcAft>
              <a:buSzPts val="1300"/>
              <a:buNone/>
              <a:defRPr/>
            </a:lvl5pPr>
            <a:lvl6pPr lvl="5" algn="l" rtl="0">
              <a:spcBef>
                <a:spcPts val="0"/>
              </a:spcBef>
              <a:spcAft>
                <a:spcPts val="0"/>
              </a:spcAft>
              <a:buSzPts val="1300"/>
              <a:buNone/>
              <a:defRPr/>
            </a:lvl6pPr>
            <a:lvl7pPr lvl="6" algn="l" rtl="0">
              <a:spcBef>
                <a:spcPts val="0"/>
              </a:spcBef>
              <a:spcAft>
                <a:spcPts val="0"/>
              </a:spcAft>
              <a:buSzPts val="1300"/>
              <a:buNone/>
              <a:defRPr/>
            </a:lvl7pPr>
            <a:lvl8pPr lvl="7" algn="l" rtl="0">
              <a:spcBef>
                <a:spcPts val="0"/>
              </a:spcBef>
              <a:spcAft>
                <a:spcPts val="0"/>
              </a:spcAft>
              <a:buSzPts val="1300"/>
              <a:buNone/>
              <a:defRPr/>
            </a:lvl8pPr>
            <a:lvl9pPr lvl="8" algn="l" rtl="0">
              <a:spcBef>
                <a:spcPts val="0"/>
              </a:spcBef>
              <a:spcAft>
                <a:spcPts val="0"/>
              </a:spcAft>
              <a:buSzPts val="1300"/>
              <a:buNone/>
              <a:defRPr/>
            </a:lvl9pPr>
          </a:lstStyle>
          <a:p>
            <a:endParaRPr/>
          </a:p>
        </p:txBody>
      </p:sp>
      <p:sp>
        <p:nvSpPr>
          <p:cNvPr id="79" name="Google Shape;79;p19"/>
          <p:cNvSpPr txBox="1">
            <a:spLocks noGrp="1"/>
          </p:cNvSpPr>
          <p:nvPr>
            <p:ph type="subTitle" idx="1"/>
          </p:nvPr>
        </p:nvSpPr>
        <p:spPr>
          <a:xfrm>
            <a:off x="456989" y="1203312"/>
            <a:ext cx="8228700" cy="29832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300"/>
              <a:buNone/>
              <a:defRPr/>
            </a:lvl1pPr>
            <a:lvl2pPr lvl="1" algn="l" rtl="0">
              <a:spcBef>
                <a:spcPts val="0"/>
              </a:spcBef>
              <a:spcAft>
                <a:spcPts val="0"/>
              </a:spcAft>
              <a:buSzPts val="1300"/>
              <a:buNone/>
              <a:defRPr/>
            </a:lvl2pPr>
            <a:lvl3pPr lvl="2" algn="l" rtl="0">
              <a:spcBef>
                <a:spcPts val="0"/>
              </a:spcBef>
              <a:spcAft>
                <a:spcPts val="0"/>
              </a:spcAft>
              <a:buSzPts val="1300"/>
              <a:buNone/>
              <a:defRPr/>
            </a:lvl3pPr>
            <a:lvl4pPr lvl="3" algn="l" rtl="0">
              <a:spcBef>
                <a:spcPts val="0"/>
              </a:spcBef>
              <a:spcAft>
                <a:spcPts val="0"/>
              </a:spcAft>
              <a:buSzPts val="1300"/>
              <a:buNone/>
              <a:defRPr/>
            </a:lvl4pPr>
            <a:lvl5pPr lvl="4" algn="l" rtl="0">
              <a:spcBef>
                <a:spcPts val="0"/>
              </a:spcBef>
              <a:spcAft>
                <a:spcPts val="0"/>
              </a:spcAft>
              <a:buSzPts val="1300"/>
              <a:buNone/>
              <a:defRPr/>
            </a:lvl5pPr>
            <a:lvl6pPr lvl="5" algn="l" rtl="0">
              <a:spcBef>
                <a:spcPts val="0"/>
              </a:spcBef>
              <a:spcAft>
                <a:spcPts val="0"/>
              </a:spcAft>
              <a:buSzPts val="1300"/>
              <a:buNone/>
              <a:defRPr/>
            </a:lvl6pPr>
            <a:lvl7pPr lvl="6" algn="l" rtl="0">
              <a:spcBef>
                <a:spcPts val="0"/>
              </a:spcBef>
              <a:spcAft>
                <a:spcPts val="0"/>
              </a:spcAft>
              <a:buSzPts val="1300"/>
              <a:buNone/>
              <a:defRPr/>
            </a:lvl7pPr>
            <a:lvl8pPr lvl="7" algn="l" rtl="0">
              <a:spcBef>
                <a:spcPts val="0"/>
              </a:spcBef>
              <a:spcAft>
                <a:spcPts val="0"/>
              </a:spcAft>
              <a:buSzPts val="1300"/>
              <a:buNone/>
              <a:defRPr/>
            </a:lvl8pPr>
            <a:lvl9pPr lvl="8" algn="l" rtl="0">
              <a:spcBef>
                <a:spcPts val="0"/>
              </a:spcBef>
              <a:spcAft>
                <a:spcPts val="0"/>
              </a:spcAft>
              <a:buSzPts val="13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80"/>
        <p:cNvGrpSpPr/>
        <p:nvPr/>
      </p:nvGrpSpPr>
      <p:grpSpPr>
        <a:xfrm>
          <a:off x="0" y="0"/>
          <a:ext cx="0" cy="0"/>
          <a:chOff x="0" y="0"/>
          <a:chExt cx="0" cy="0"/>
        </a:xfrm>
      </p:grpSpPr>
      <p:sp>
        <p:nvSpPr>
          <p:cNvPr id="81" name="Google Shape;81;p20"/>
          <p:cNvSpPr txBox="1">
            <a:spLocks noGrp="1"/>
          </p:cNvSpPr>
          <p:nvPr>
            <p:ph type="title"/>
          </p:nvPr>
        </p:nvSpPr>
        <p:spPr>
          <a:xfrm>
            <a:off x="456989" y="204472"/>
            <a:ext cx="8228700" cy="8589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300"/>
              <a:buNone/>
              <a:defRPr/>
            </a:lvl1pPr>
            <a:lvl2pPr lvl="1" algn="l" rtl="0">
              <a:spcBef>
                <a:spcPts val="0"/>
              </a:spcBef>
              <a:spcAft>
                <a:spcPts val="0"/>
              </a:spcAft>
              <a:buSzPts val="1300"/>
              <a:buNone/>
              <a:defRPr/>
            </a:lvl2pPr>
            <a:lvl3pPr lvl="2" algn="l" rtl="0">
              <a:spcBef>
                <a:spcPts val="0"/>
              </a:spcBef>
              <a:spcAft>
                <a:spcPts val="0"/>
              </a:spcAft>
              <a:buSzPts val="1300"/>
              <a:buNone/>
              <a:defRPr/>
            </a:lvl3pPr>
            <a:lvl4pPr lvl="3" algn="l" rtl="0">
              <a:spcBef>
                <a:spcPts val="0"/>
              </a:spcBef>
              <a:spcAft>
                <a:spcPts val="0"/>
              </a:spcAft>
              <a:buSzPts val="1300"/>
              <a:buNone/>
              <a:defRPr/>
            </a:lvl4pPr>
            <a:lvl5pPr lvl="4" algn="l" rtl="0">
              <a:spcBef>
                <a:spcPts val="0"/>
              </a:spcBef>
              <a:spcAft>
                <a:spcPts val="0"/>
              </a:spcAft>
              <a:buSzPts val="1300"/>
              <a:buNone/>
              <a:defRPr/>
            </a:lvl5pPr>
            <a:lvl6pPr lvl="5" algn="l" rtl="0">
              <a:spcBef>
                <a:spcPts val="0"/>
              </a:spcBef>
              <a:spcAft>
                <a:spcPts val="0"/>
              </a:spcAft>
              <a:buSzPts val="1300"/>
              <a:buNone/>
              <a:defRPr/>
            </a:lvl6pPr>
            <a:lvl7pPr lvl="6" algn="l" rtl="0">
              <a:spcBef>
                <a:spcPts val="0"/>
              </a:spcBef>
              <a:spcAft>
                <a:spcPts val="0"/>
              </a:spcAft>
              <a:buSzPts val="1300"/>
              <a:buNone/>
              <a:defRPr/>
            </a:lvl7pPr>
            <a:lvl8pPr lvl="7" algn="l" rtl="0">
              <a:spcBef>
                <a:spcPts val="0"/>
              </a:spcBef>
              <a:spcAft>
                <a:spcPts val="0"/>
              </a:spcAft>
              <a:buSzPts val="1300"/>
              <a:buNone/>
              <a:defRPr/>
            </a:lvl8pPr>
            <a:lvl9pPr lvl="8" algn="l" rtl="0">
              <a:spcBef>
                <a:spcPts val="0"/>
              </a:spcBef>
              <a:spcAft>
                <a:spcPts val="0"/>
              </a:spcAft>
              <a:buSzPts val="1300"/>
              <a:buNone/>
              <a:defRPr/>
            </a:lvl9pPr>
          </a:lstStyle>
          <a:p>
            <a:endParaRPr/>
          </a:p>
        </p:txBody>
      </p:sp>
      <p:sp>
        <p:nvSpPr>
          <p:cNvPr id="82" name="Google Shape;82;p20"/>
          <p:cNvSpPr txBox="1">
            <a:spLocks noGrp="1"/>
          </p:cNvSpPr>
          <p:nvPr>
            <p:ph type="body" idx="1"/>
          </p:nvPr>
        </p:nvSpPr>
        <p:spPr>
          <a:xfrm>
            <a:off x="456989" y="1203312"/>
            <a:ext cx="8228700" cy="29832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300"/>
              <a:buNone/>
              <a:defRPr/>
            </a:lvl1pPr>
            <a:lvl2pPr marL="914400" lvl="1" indent="-228600" algn="l" rtl="0">
              <a:spcBef>
                <a:spcPts val="0"/>
              </a:spcBef>
              <a:spcAft>
                <a:spcPts val="0"/>
              </a:spcAft>
              <a:buSzPts val="1300"/>
              <a:buNone/>
              <a:defRPr/>
            </a:lvl2pPr>
            <a:lvl3pPr marL="1371600" lvl="2" indent="-228600" algn="l" rtl="0">
              <a:spcBef>
                <a:spcPts val="0"/>
              </a:spcBef>
              <a:spcAft>
                <a:spcPts val="0"/>
              </a:spcAft>
              <a:buSzPts val="1300"/>
              <a:buNone/>
              <a:defRPr/>
            </a:lvl3pPr>
            <a:lvl4pPr marL="1828800" lvl="3" indent="-228600" algn="l" rtl="0">
              <a:spcBef>
                <a:spcPts val="0"/>
              </a:spcBef>
              <a:spcAft>
                <a:spcPts val="0"/>
              </a:spcAft>
              <a:buSzPts val="1300"/>
              <a:buNone/>
              <a:defRPr/>
            </a:lvl4pPr>
            <a:lvl5pPr marL="2286000" lvl="4" indent="-228600" algn="l" rtl="0">
              <a:spcBef>
                <a:spcPts val="0"/>
              </a:spcBef>
              <a:spcAft>
                <a:spcPts val="0"/>
              </a:spcAft>
              <a:buSzPts val="1300"/>
              <a:buNone/>
              <a:defRPr/>
            </a:lvl5pPr>
            <a:lvl6pPr marL="2743200" lvl="5" indent="-228600" algn="l" rtl="0">
              <a:spcBef>
                <a:spcPts val="0"/>
              </a:spcBef>
              <a:spcAft>
                <a:spcPts val="0"/>
              </a:spcAft>
              <a:buSzPts val="1300"/>
              <a:buNone/>
              <a:defRPr/>
            </a:lvl6pPr>
            <a:lvl7pPr marL="3200400" lvl="6" indent="-228600" algn="l" rtl="0">
              <a:spcBef>
                <a:spcPts val="0"/>
              </a:spcBef>
              <a:spcAft>
                <a:spcPts val="0"/>
              </a:spcAft>
              <a:buSzPts val="1300"/>
              <a:buNone/>
              <a:defRPr/>
            </a:lvl7pPr>
            <a:lvl8pPr marL="3657600" lvl="7" indent="-228600" algn="l" rtl="0">
              <a:spcBef>
                <a:spcPts val="0"/>
              </a:spcBef>
              <a:spcAft>
                <a:spcPts val="0"/>
              </a:spcAft>
              <a:buSzPts val="1300"/>
              <a:buNone/>
              <a:defRPr/>
            </a:lvl8pPr>
            <a:lvl9pPr marL="4114800" lvl="8" indent="-228600" algn="l" rtl="0">
              <a:spcBef>
                <a:spcPts val="0"/>
              </a:spcBef>
              <a:spcAft>
                <a:spcPts val="0"/>
              </a:spcAft>
              <a:buSzPts val="13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83"/>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84"/>
        <p:cNvGrpSpPr/>
        <p:nvPr/>
      </p:nvGrpSpPr>
      <p:grpSpPr>
        <a:xfrm>
          <a:off x="0" y="0"/>
          <a:ext cx="0" cy="0"/>
          <a:chOff x="0" y="0"/>
          <a:chExt cx="0" cy="0"/>
        </a:xfrm>
      </p:grpSpPr>
      <p:sp>
        <p:nvSpPr>
          <p:cNvPr id="85" name="Google Shape;85;p22"/>
          <p:cNvSpPr txBox="1">
            <a:spLocks noGrp="1"/>
          </p:cNvSpPr>
          <p:nvPr>
            <p:ph type="title"/>
          </p:nvPr>
        </p:nvSpPr>
        <p:spPr>
          <a:xfrm>
            <a:off x="456989" y="204472"/>
            <a:ext cx="8228700" cy="8589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300"/>
              <a:buNone/>
              <a:defRPr/>
            </a:lvl1pPr>
            <a:lvl2pPr lvl="1" algn="l" rtl="0">
              <a:spcBef>
                <a:spcPts val="0"/>
              </a:spcBef>
              <a:spcAft>
                <a:spcPts val="0"/>
              </a:spcAft>
              <a:buSzPts val="1300"/>
              <a:buNone/>
              <a:defRPr/>
            </a:lvl2pPr>
            <a:lvl3pPr lvl="2" algn="l" rtl="0">
              <a:spcBef>
                <a:spcPts val="0"/>
              </a:spcBef>
              <a:spcAft>
                <a:spcPts val="0"/>
              </a:spcAft>
              <a:buSzPts val="1300"/>
              <a:buNone/>
              <a:defRPr/>
            </a:lvl3pPr>
            <a:lvl4pPr lvl="3" algn="l" rtl="0">
              <a:spcBef>
                <a:spcPts val="0"/>
              </a:spcBef>
              <a:spcAft>
                <a:spcPts val="0"/>
              </a:spcAft>
              <a:buSzPts val="1300"/>
              <a:buNone/>
              <a:defRPr/>
            </a:lvl4pPr>
            <a:lvl5pPr lvl="4" algn="l" rtl="0">
              <a:spcBef>
                <a:spcPts val="0"/>
              </a:spcBef>
              <a:spcAft>
                <a:spcPts val="0"/>
              </a:spcAft>
              <a:buSzPts val="1300"/>
              <a:buNone/>
              <a:defRPr/>
            </a:lvl5pPr>
            <a:lvl6pPr lvl="5" algn="l" rtl="0">
              <a:spcBef>
                <a:spcPts val="0"/>
              </a:spcBef>
              <a:spcAft>
                <a:spcPts val="0"/>
              </a:spcAft>
              <a:buSzPts val="1300"/>
              <a:buNone/>
              <a:defRPr/>
            </a:lvl6pPr>
            <a:lvl7pPr lvl="6" algn="l" rtl="0">
              <a:spcBef>
                <a:spcPts val="0"/>
              </a:spcBef>
              <a:spcAft>
                <a:spcPts val="0"/>
              </a:spcAft>
              <a:buSzPts val="1300"/>
              <a:buNone/>
              <a:defRPr/>
            </a:lvl7pPr>
            <a:lvl8pPr lvl="7" algn="l" rtl="0">
              <a:spcBef>
                <a:spcPts val="0"/>
              </a:spcBef>
              <a:spcAft>
                <a:spcPts val="0"/>
              </a:spcAft>
              <a:buSzPts val="1300"/>
              <a:buNone/>
              <a:defRPr/>
            </a:lvl8pPr>
            <a:lvl9pPr lvl="8" algn="l" rtl="0">
              <a:spcBef>
                <a:spcPts val="0"/>
              </a:spcBef>
              <a:spcAft>
                <a:spcPts val="0"/>
              </a:spcAft>
              <a:buSzPts val="1300"/>
              <a:buNone/>
              <a:defRPr/>
            </a:lvl9pPr>
          </a:lstStyle>
          <a:p>
            <a:endParaRPr/>
          </a:p>
        </p:txBody>
      </p:sp>
      <p:sp>
        <p:nvSpPr>
          <p:cNvPr id="86" name="Google Shape;86;p22"/>
          <p:cNvSpPr txBox="1">
            <a:spLocks noGrp="1"/>
          </p:cNvSpPr>
          <p:nvPr>
            <p:ph type="body" idx="1"/>
          </p:nvPr>
        </p:nvSpPr>
        <p:spPr>
          <a:xfrm>
            <a:off x="456989" y="1203312"/>
            <a:ext cx="4015800" cy="29832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300"/>
              <a:buNone/>
              <a:defRPr/>
            </a:lvl1pPr>
            <a:lvl2pPr marL="914400" lvl="1" indent="-228600" algn="l" rtl="0">
              <a:spcBef>
                <a:spcPts val="0"/>
              </a:spcBef>
              <a:spcAft>
                <a:spcPts val="0"/>
              </a:spcAft>
              <a:buSzPts val="1300"/>
              <a:buNone/>
              <a:defRPr/>
            </a:lvl2pPr>
            <a:lvl3pPr marL="1371600" lvl="2" indent="-228600" algn="l" rtl="0">
              <a:spcBef>
                <a:spcPts val="0"/>
              </a:spcBef>
              <a:spcAft>
                <a:spcPts val="0"/>
              </a:spcAft>
              <a:buSzPts val="1300"/>
              <a:buNone/>
              <a:defRPr/>
            </a:lvl3pPr>
            <a:lvl4pPr marL="1828800" lvl="3" indent="-228600" algn="l" rtl="0">
              <a:spcBef>
                <a:spcPts val="0"/>
              </a:spcBef>
              <a:spcAft>
                <a:spcPts val="0"/>
              </a:spcAft>
              <a:buSzPts val="1300"/>
              <a:buNone/>
              <a:defRPr/>
            </a:lvl4pPr>
            <a:lvl5pPr marL="2286000" lvl="4" indent="-228600" algn="l" rtl="0">
              <a:spcBef>
                <a:spcPts val="0"/>
              </a:spcBef>
              <a:spcAft>
                <a:spcPts val="0"/>
              </a:spcAft>
              <a:buSzPts val="1300"/>
              <a:buNone/>
              <a:defRPr/>
            </a:lvl5pPr>
            <a:lvl6pPr marL="2743200" lvl="5" indent="-228600" algn="l" rtl="0">
              <a:spcBef>
                <a:spcPts val="0"/>
              </a:spcBef>
              <a:spcAft>
                <a:spcPts val="0"/>
              </a:spcAft>
              <a:buSzPts val="1300"/>
              <a:buNone/>
              <a:defRPr/>
            </a:lvl6pPr>
            <a:lvl7pPr marL="3200400" lvl="6" indent="-228600" algn="l" rtl="0">
              <a:spcBef>
                <a:spcPts val="0"/>
              </a:spcBef>
              <a:spcAft>
                <a:spcPts val="0"/>
              </a:spcAft>
              <a:buSzPts val="1300"/>
              <a:buNone/>
              <a:defRPr/>
            </a:lvl7pPr>
            <a:lvl8pPr marL="3657600" lvl="7" indent="-228600" algn="l" rtl="0">
              <a:spcBef>
                <a:spcPts val="0"/>
              </a:spcBef>
              <a:spcAft>
                <a:spcPts val="0"/>
              </a:spcAft>
              <a:buSzPts val="1300"/>
              <a:buNone/>
              <a:defRPr/>
            </a:lvl8pPr>
            <a:lvl9pPr marL="4114800" lvl="8" indent="-228600" algn="l" rtl="0">
              <a:spcBef>
                <a:spcPts val="0"/>
              </a:spcBef>
              <a:spcAft>
                <a:spcPts val="0"/>
              </a:spcAft>
              <a:buSzPts val="1300"/>
              <a:buNone/>
              <a:defRPr/>
            </a:lvl9pPr>
          </a:lstStyle>
          <a:p>
            <a:endParaRPr/>
          </a:p>
        </p:txBody>
      </p:sp>
      <p:sp>
        <p:nvSpPr>
          <p:cNvPr id="87" name="Google Shape;87;p22"/>
          <p:cNvSpPr txBox="1">
            <a:spLocks noGrp="1"/>
          </p:cNvSpPr>
          <p:nvPr>
            <p:ph type="body" idx="2"/>
          </p:nvPr>
        </p:nvSpPr>
        <p:spPr>
          <a:xfrm>
            <a:off x="4673766" y="1203312"/>
            <a:ext cx="4015800" cy="29832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300"/>
              <a:buNone/>
              <a:defRPr/>
            </a:lvl1pPr>
            <a:lvl2pPr marL="914400" lvl="1" indent="-228600" algn="l" rtl="0">
              <a:spcBef>
                <a:spcPts val="0"/>
              </a:spcBef>
              <a:spcAft>
                <a:spcPts val="0"/>
              </a:spcAft>
              <a:buSzPts val="1300"/>
              <a:buNone/>
              <a:defRPr/>
            </a:lvl2pPr>
            <a:lvl3pPr marL="1371600" lvl="2" indent="-228600" algn="l" rtl="0">
              <a:spcBef>
                <a:spcPts val="0"/>
              </a:spcBef>
              <a:spcAft>
                <a:spcPts val="0"/>
              </a:spcAft>
              <a:buSzPts val="1300"/>
              <a:buNone/>
              <a:defRPr/>
            </a:lvl3pPr>
            <a:lvl4pPr marL="1828800" lvl="3" indent="-228600" algn="l" rtl="0">
              <a:spcBef>
                <a:spcPts val="0"/>
              </a:spcBef>
              <a:spcAft>
                <a:spcPts val="0"/>
              </a:spcAft>
              <a:buSzPts val="1300"/>
              <a:buNone/>
              <a:defRPr/>
            </a:lvl4pPr>
            <a:lvl5pPr marL="2286000" lvl="4" indent="-228600" algn="l" rtl="0">
              <a:spcBef>
                <a:spcPts val="0"/>
              </a:spcBef>
              <a:spcAft>
                <a:spcPts val="0"/>
              </a:spcAft>
              <a:buSzPts val="1300"/>
              <a:buNone/>
              <a:defRPr/>
            </a:lvl5pPr>
            <a:lvl6pPr marL="2743200" lvl="5" indent="-228600" algn="l" rtl="0">
              <a:spcBef>
                <a:spcPts val="0"/>
              </a:spcBef>
              <a:spcAft>
                <a:spcPts val="0"/>
              </a:spcAft>
              <a:buSzPts val="1300"/>
              <a:buNone/>
              <a:defRPr/>
            </a:lvl6pPr>
            <a:lvl7pPr marL="3200400" lvl="6" indent="-228600" algn="l" rtl="0">
              <a:spcBef>
                <a:spcPts val="0"/>
              </a:spcBef>
              <a:spcAft>
                <a:spcPts val="0"/>
              </a:spcAft>
              <a:buSzPts val="1300"/>
              <a:buNone/>
              <a:defRPr/>
            </a:lvl7pPr>
            <a:lvl8pPr marL="3657600" lvl="7" indent="-228600" algn="l" rtl="0">
              <a:spcBef>
                <a:spcPts val="0"/>
              </a:spcBef>
              <a:spcAft>
                <a:spcPts val="0"/>
              </a:spcAft>
              <a:buSzPts val="1300"/>
              <a:buNone/>
              <a:defRPr/>
            </a:lvl8pPr>
            <a:lvl9pPr marL="4114800" lvl="8" indent="-228600" algn="l" rtl="0">
              <a:spcBef>
                <a:spcPts val="0"/>
              </a:spcBef>
              <a:spcAft>
                <a:spcPts val="0"/>
              </a:spcAft>
              <a:buSzPts val="13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8"/>
        <p:cNvGrpSpPr/>
        <p:nvPr/>
      </p:nvGrpSpPr>
      <p:grpSpPr>
        <a:xfrm>
          <a:off x="0" y="0"/>
          <a:ext cx="0" cy="0"/>
          <a:chOff x="0" y="0"/>
          <a:chExt cx="0" cy="0"/>
        </a:xfrm>
      </p:grpSpPr>
      <p:sp>
        <p:nvSpPr>
          <p:cNvPr id="89" name="Google Shape;89;p23"/>
          <p:cNvSpPr txBox="1">
            <a:spLocks noGrp="1"/>
          </p:cNvSpPr>
          <p:nvPr>
            <p:ph type="title"/>
          </p:nvPr>
        </p:nvSpPr>
        <p:spPr>
          <a:xfrm>
            <a:off x="456989" y="204472"/>
            <a:ext cx="8228700" cy="8589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300"/>
              <a:buNone/>
              <a:defRPr/>
            </a:lvl1pPr>
            <a:lvl2pPr lvl="1" algn="l" rtl="0">
              <a:spcBef>
                <a:spcPts val="0"/>
              </a:spcBef>
              <a:spcAft>
                <a:spcPts val="0"/>
              </a:spcAft>
              <a:buSzPts val="1300"/>
              <a:buNone/>
              <a:defRPr/>
            </a:lvl2pPr>
            <a:lvl3pPr lvl="2" algn="l" rtl="0">
              <a:spcBef>
                <a:spcPts val="0"/>
              </a:spcBef>
              <a:spcAft>
                <a:spcPts val="0"/>
              </a:spcAft>
              <a:buSzPts val="1300"/>
              <a:buNone/>
              <a:defRPr/>
            </a:lvl3pPr>
            <a:lvl4pPr lvl="3" algn="l" rtl="0">
              <a:spcBef>
                <a:spcPts val="0"/>
              </a:spcBef>
              <a:spcAft>
                <a:spcPts val="0"/>
              </a:spcAft>
              <a:buSzPts val="1300"/>
              <a:buNone/>
              <a:defRPr/>
            </a:lvl4pPr>
            <a:lvl5pPr lvl="4" algn="l" rtl="0">
              <a:spcBef>
                <a:spcPts val="0"/>
              </a:spcBef>
              <a:spcAft>
                <a:spcPts val="0"/>
              </a:spcAft>
              <a:buSzPts val="1300"/>
              <a:buNone/>
              <a:defRPr/>
            </a:lvl5pPr>
            <a:lvl6pPr lvl="5" algn="l" rtl="0">
              <a:spcBef>
                <a:spcPts val="0"/>
              </a:spcBef>
              <a:spcAft>
                <a:spcPts val="0"/>
              </a:spcAft>
              <a:buSzPts val="1300"/>
              <a:buNone/>
              <a:defRPr/>
            </a:lvl6pPr>
            <a:lvl7pPr lvl="6" algn="l" rtl="0">
              <a:spcBef>
                <a:spcPts val="0"/>
              </a:spcBef>
              <a:spcAft>
                <a:spcPts val="0"/>
              </a:spcAft>
              <a:buSzPts val="1300"/>
              <a:buNone/>
              <a:defRPr/>
            </a:lvl7pPr>
            <a:lvl8pPr lvl="7" algn="l" rtl="0">
              <a:spcBef>
                <a:spcPts val="0"/>
              </a:spcBef>
              <a:spcAft>
                <a:spcPts val="0"/>
              </a:spcAft>
              <a:buSzPts val="1300"/>
              <a:buNone/>
              <a:defRPr/>
            </a:lvl8pPr>
            <a:lvl9pPr lvl="8" algn="l" rtl="0">
              <a:spcBef>
                <a:spcPts val="0"/>
              </a:spcBef>
              <a:spcAft>
                <a:spcPts val="0"/>
              </a:spcAft>
              <a:buSzPts val="13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90"/>
        <p:cNvGrpSpPr/>
        <p:nvPr/>
      </p:nvGrpSpPr>
      <p:grpSpPr>
        <a:xfrm>
          <a:off x="0" y="0"/>
          <a:ext cx="0" cy="0"/>
          <a:chOff x="0" y="0"/>
          <a:chExt cx="0" cy="0"/>
        </a:xfrm>
      </p:grpSpPr>
      <p:sp>
        <p:nvSpPr>
          <p:cNvPr id="91" name="Google Shape;91;p24"/>
          <p:cNvSpPr txBox="1">
            <a:spLocks noGrp="1"/>
          </p:cNvSpPr>
          <p:nvPr>
            <p:ph type="subTitle" idx="1"/>
          </p:nvPr>
        </p:nvSpPr>
        <p:spPr>
          <a:xfrm>
            <a:off x="456989" y="204472"/>
            <a:ext cx="8228700" cy="39834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300"/>
              <a:buNone/>
              <a:defRPr/>
            </a:lvl1pPr>
            <a:lvl2pPr lvl="1" algn="l" rtl="0">
              <a:spcBef>
                <a:spcPts val="0"/>
              </a:spcBef>
              <a:spcAft>
                <a:spcPts val="0"/>
              </a:spcAft>
              <a:buSzPts val="1300"/>
              <a:buNone/>
              <a:defRPr/>
            </a:lvl2pPr>
            <a:lvl3pPr lvl="2" algn="l" rtl="0">
              <a:spcBef>
                <a:spcPts val="0"/>
              </a:spcBef>
              <a:spcAft>
                <a:spcPts val="0"/>
              </a:spcAft>
              <a:buSzPts val="1300"/>
              <a:buNone/>
              <a:defRPr/>
            </a:lvl3pPr>
            <a:lvl4pPr lvl="3" algn="l" rtl="0">
              <a:spcBef>
                <a:spcPts val="0"/>
              </a:spcBef>
              <a:spcAft>
                <a:spcPts val="0"/>
              </a:spcAft>
              <a:buSzPts val="1300"/>
              <a:buNone/>
              <a:defRPr/>
            </a:lvl4pPr>
            <a:lvl5pPr lvl="4" algn="l" rtl="0">
              <a:spcBef>
                <a:spcPts val="0"/>
              </a:spcBef>
              <a:spcAft>
                <a:spcPts val="0"/>
              </a:spcAft>
              <a:buSzPts val="1300"/>
              <a:buNone/>
              <a:defRPr/>
            </a:lvl5pPr>
            <a:lvl6pPr lvl="5" algn="l" rtl="0">
              <a:spcBef>
                <a:spcPts val="0"/>
              </a:spcBef>
              <a:spcAft>
                <a:spcPts val="0"/>
              </a:spcAft>
              <a:buSzPts val="1300"/>
              <a:buNone/>
              <a:defRPr/>
            </a:lvl6pPr>
            <a:lvl7pPr lvl="6" algn="l" rtl="0">
              <a:spcBef>
                <a:spcPts val="0"/>
              </a:spcBef>
              <a:spcAft>
                <a:spcPts val="0"/>
              </a:spcAft>
              <a:buSzPts val="1300"/>
              <a:buNone/>
              <a:defRPr/>
            </a:lvl7pPr>
            <a:lvl8pPr lvl="7" algn="l" rtl="0">
              <a:spcBef>
                <a:spcPts val="0"/>
              </a:spcBef>
              <a:spcAft>
                <a:spcPts val="0"/>
              </a:spcAft>
              <a:buSzPts val="1300"/>
              <a:buNone/>
              <a:defRPr/>
            </a:lvl8pPr>
            <a:lvl9pPr lvl="8" algn="l" rtl="0">
              <a:spcBef>
                <a:spcPts val="0"/>
              </a:spcBef>
              <a:spcAft>
                <a:spcPts val="0"/>
              </a:spcAft>
              <a:buSzPts val="13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92"/>
        <p:cNvGrpSpPr/>
        <p:nvPr/>
      </p:nvGrpSpPr>
      <p:grpSpPr>
        <a:xfrm>
          <a:off x="0" y="0"/>
          <a:ext cx="0" cy="0"/>
          <a:chOff x="0" y="0"/>
          <a:chExt cx="0" cy="0"/>
        </a:xfrm>
      </p:grpSpPr>
      <p:sp>
        <p:nvSpPr>
          <p:cNvPr id="93" name="Google Shape;93;p25"/>
          <p:cNvSpPr txBox="1">
            <a:spLocks noGrp="1"/>
          </p:cNvSpPr>
          <p:nvPr>
            <p:ph type="title"/>
          </p:nvPr>
        </p:nvSpPr>
        <p:spPr>
          <a:xfrm>
            <a:off x="456989" y="204472"/>
            <a:ext cx="8228700" cy="8589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300"/>
              <a:buNone/>
              <a:defRPr/>
            </a:lvl1pPr>
            <a:lvl2pPr lvl="1" algn="l" rtl="0">
              <a:spcBef>
                <a:spcPts val="0"/>
              </a:spcBef>
              <a:spcAft>
                <a:spcPts val="0"/>
              </a:spcAft>
              <a:buSzPts val="1300"/>
              <a:buNone/>
              <a:defRPr/>
            </a:lvl2pPr>
            <a:lvl3pPr lvl="2" algn="l" rtl="0">
              <a:spcBef>
                <a:spcPts val="0"/>
              </a:spcBef>
              <a:spcAft>
                <a:spcPts val="0"/>
              </a:spcAft>
              <a:buSzPts val="1300"/>
              <a:buNone/>
              <a:defRPr/>
            </a:lvl3pPr>
            <a:lvl4pPr lvl="3" algn="l" rtl="0">
              <a:spcBef>
                <a:spcPts val="0"/>
              </a:spcBef>
              <a:spcAft>
                <a:spcPts val="0"/>
              </a:spcAft>
              <a:buSzPts val="1300"/>
              <a:buNone/>
              <a:defRPr/>
            </a:lvl4pPr>
            <a:lvl5pPr lvl="4" algn="l" rtl="0">
              <a:spcBef>
                <a:spcPts val="0"/>
              </a:spcBef>
              <a:spcAft>
                <a:spcPts val="0"/>
              </a:spcAft>
              <a:buSzPts val="1300"/>
              <a:buNone/>
              <a:defRPr/>
            </a:lvl5pPr>
            <a:lvl6pPr lvl="5" algn="l" rtl="0">
              <a:spcBef>
                <a:spcPts val="0"/>
              </a:spcBef>
              <a:spcAft>
                <a:spcPts val="0"/>
              </a:spcAft>
              <a:buSzPts val="1300"/>
              <a:buNone/>
              <a:defRPr/>
            </a:lvl6pPr>
            <a:lvl7pPr lvl="6" algn="l" rtl="0">
              <a:spcBef>
                <a:spcPts val="0"/>
              </a:spcBef>
              <a:spcAft>
                <a:spcPts val="0"/>
              </a:spcAft>
              <a:buSzPts val="1300"/>
              <a:buNone/>
              <a:defRPr/>
            </a:lvl7pPr>
            <a:lvl8pPr lvl="7" algn="l" rtl="0">
              <a:spcBef>
                <a:spcPts val="0"/>
              </a:spcBef>
              <a:spcAft>
                <a:spcPts val="0"/>
              </a:spcAft>
              <a:buSzPts val="1300"/>
              <a:buNone/>
              <a:defRPr/>
            </a:lvl8pPr>
            <a:lvl9pPr lvl="8" algn="l" rtl="0">
              <a:spcBef>
                <a:spcPts val="0"/>
              </a:spcBef>
              <a:spcAft>
                <a:spcPts val="0"/>
              </a:spcAft>
              <a:buSzPts val="1300"/>
              <a:buNone/>
              <a:defRPr/>
            </a:lvl9pPr>
          </a:lstStyle>
          <a:p>
            <a:endParaRPr/>
          </a:p>
        </p:txBody>
      </p:sp>
      <p:sp>
        <p:nvSpPr>
          <p:cNvPr id="94" name="Google Shape;94;p25"/>
          <p:cNvSpPr txBox="1">
            <a:spLocks noGrp="1"/>
          </p:cNvSpPr>
          <p:nvPr>
            <p:ph type="body" idx="1"/>
          </p:nvPr>
        </p:nvSpPr>
        <p:spPr>
          <a:xfrm>
            <a:off x="456989" y="1203312"/>
            <a:ext cx="4015800" cy="1422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300"/>
              <a:buNone/>
              <a:defRPr/>
            </a:lvl1pPr>
            <a:lvl2pPr marL="914400" lvl="1" indent="-228600" algn="l" rtl="0">
              <a:spcBef>
                <a:spcPts val="0"/>
              </a:spcBef>
              <a:spcAft>
                <a:spcPts val="0"/>
              </a:spcAft>
              <a:buSzPts val="1300"/>
              <a:buNone/>
              <a:defRPr/>
            </a:lvl2pPr>
            <a:lvl3pPr marL="1371600" lvl="2" indent="-228600" algn="l" rtl="0">
              <a:spcBef>
                <a:spcPts val="0"/>
              </a:spcBef>
              <a:spcAft>
                <a:spcPts val="0"/>
              </a:spcAft>
              <a:buSzPts val="1300"/>
              <a:buNone/>
              <a:defRPr/>
            </a:lvl3pPr>
            <a:lvl4pPr marL="1828800" lvl="3" indent="-228600" algn="l" rtl="0">
              <a:spcBef>
                <a:spcPts val="0"/>
              </a:spcBef>
              <a:spcAft>
                <a:spcPts val="0"/>
              </a:spcAft>
              <a:buSzPts val="1300"/>
              <a:buNone/>
              <a:defRPr/>
            </a:lvl4pPr>
            <a:lvl5pPr marL="2286000" lvl="4" indent="-228600" algn="l" rtl="0">
              <a:spcBef>
                <a:spcPts val="0"/>
              </a:spcBef>
              <a:spcAft>
                <a:spcPts val="0"/>
              </a:spcAft>
              <a:buSzPts val="1300"/>
              <a:buNone/>
              <a:defRPr/>
            </a:lvl5pPr>
            <a:lvl6pPr marL="2743200" lvl="5" indent="-228600" algn="l" rtl="0">
              <a:spcBef>
                <a:spcPts val="0"/>
              </a:spcBef>
              <a:spcAft>
                <a:spcPts val="0"/>
              </a:spcAft>
              <a:buSzPts val="1300"/>
              <a:buNone/>
              <a:defRPr/>
            </a:lvl6pPr>
            <a:lvl7pPr marL="3200400" lvl="6" indent="-228600" algn="l" rtl="0">
              <a:spcBef>
                <a:spcPts val="0"/>
              </a:spcBef>
              <a:spcAft>
                <a:spcPts val="0"/>
              </a:spcAft>
              <a:buSzPts val="1300"/>
              <a:buNone/>
              <a:defRPr/>
            </a:lvl7pPr>
            <a:lvl8pPr marL="3657600" lvl="7" indent="-228600" algn="l" rtl="0">
              <a:spcBef>
                <a:spcPts val="0"/>
              </a:spcBef>
              <a:spcAft>
                <a:spcPts val="0"/>
              </a:spcAft>
              <a:buSzPts val="1300"/>
              <a:buNone/>
              <a:defRPr/>
            </a:lvl8pPr>
            <a:lvl9pPr marL="4114800" lvl="8" indent="-228600" algn="l" rtl="0">
              <a:spcBef>
                <a:spcPts val="0"/>
              </a:spcBef>
              <a:spcAft>
                <a:spcPts val="0"/>
              </a:spcAft>
              <a:buSzPts val="1300"/>
              <a:buNone/>
              <a:defRPr/>
            </a:lvl9pPr>
          </a:lstStyle>
          <a:p>
            <a:endParaRPr/>
          </a:p>
        </p:txBody>
      </p:sp>
      <p:sp>
        <p:nvSpPr>
          <p:cNvPr id="95" name="Google Shape;95;p25"/>
          <p:cNvSpPr txBox="1">
            <a:spLocks noGrp="1"/>
          </p:cNvSpPr>
          <p:nvPr>
            <p:ph type="body" idx="2"/>
          </p:nvPr>
        </p:nvSpPr>
        <p:spPr>
          <a:xfrm>
            <a:off x="4673766" y="1203312"/>
            <a:ext cx="4015800" cy="29832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300"/>
              <a:buNone/>
              <a:defRPr/>
            </a:lvl1pPr>
            <a:lvl2pPr marL="914400" lvl="1" indent="-228600" algn="l" rtl="0">
              <a:spcBef>
                <a:spcPts val="0"/>
              </a:spcBef>
              <a:spcAft>
                <a:spcPts val="0"/>
              </a:spcAft>
              <a:buSzPts val="1300"/>
              <a:buNone/>
              <a:defRPr/>
            </a:lvl2pPr>
            <a:lvl3pPr marL="1371600" lvl="2" indent="-228600" algn="l" rtl="0">
              <a:spcBef>
                <a:spcPts val="0"/>
              </a:spcBef>
              <a:spcAft>
                <a:spcPts val="0"/>
              </a:spcAft>
              <a:buSzPts val="1300"/>
              <a:buNone/>
              <a:defRPr/>
            </a:lvl3pPr>
            <a:lvl4pPr marL="1828800" lvl="3" indent="-228600" algn="l" rtl="0">
              <a:spcBef>
                <a:spcPts val="0"/>
              </a:spcBef>
              <a:spcAft>
                <a:spcPts val="0"/>
              </a:spcAft>
              <a:buSzPts val="1300"/>
              <a:buNone/>
              <a:defRPr/>
            </a:lvl4pPr>
            <a:lvl5pPr marL="2286000" lvl="4" indent="-228600" algn="l" rtl="0">
              <a:spcBef>
                <a:spcPts val="0"/>
              </a:spcBef>
              <a:spcAft>
                <a:spcPts val="0"/>
              </a:spcAft>
              <a:buSzPts val="1300"/>
              <a:buNone/>
              <a:defRPr/>
            </a:lvl5pPr>
            <a:lvl6pPr marL="2743200" lvl="5" indent="-228600" algn="l" rtl="0">
              <a:spcBef>
                <a:spcPts val="0"/>
              </a:spcBef>
              <a:spcAft>
                <a:spcPts val="0"/>
              </a:spcAft>
              <a:buSzPts val="1300"/>
              <a:buNone/>
              <a:defRPr/>
            </a:lvl6pPr>
            <a:lvl7pPr marL="3200400" lvl="6" indent="-228600" algn="l" rtl="0">
              <a:spcBef>
                <a:spcPts val="0"/>
              </a:spcBef>
              <a:spcAft>
                <a:spcPts val="0"/>
              </a:spcAft>
              <a:buSzPts val="1300"/>
              <a:buNone/>
              <a:defRPr/>
            </a:lvl7pPr>
            <a:lvl8pPr marL="3657600" lvl="7" indent="-228600" algn="l" rtl="0">
              <a:spcBef>
                <a:spcPts val="0"/>
              </a:spcBef>
              <a:spcAft>
                <a:spcPts val="0"/>
              </a:spcAft>
              <a:buSzPts val="1300"/>
              <a:buNone/>
              <a:defRPr/>
            </a:lvl8pPr>
            <a:lvl9pPr marL="4114800" lvl="8" indent="-228600" algn="l" rtl="0">
              <a:spcBef>
                <a:spcPts val="0"/>
              </a:spcBef>
              <a:spcAft>
                <a:spcPts val="0"/>
              </a:spcAft>
              <a:buSzPts val="1300"/>
              <a:buNone/>
              <a:defRPr/>
            </a:lvl9pPr>
          </a:lstStyle>
          <a:p>
            <a:endParaRPr/>
          </a:p>
        </p:txBody>
      </p:sp>
      <p:sp>
        <p:nvSpPr>
          <p:cNvPr id="96" name="Google Shape;96;p25"/>
          <p:cNvSpPr txBox="1">
            <a:spLocks noGrp="1"/>
          </p:cNvSpPr>
          <p:nvPr>
            <p:ph type="body" idx="3"/>
          </p:nvPr>
        </p:nvSpPr>
        <p:spPr>
          <a:xfrm>
            <a:off x="456989" y="2761673"/>
            <a:ext cx="4015800" cy="1422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300"/>
              <a:buNone/>
              <a:defRPr/>
            </a:lvl1pPr>
            <a:lvl2pPr marL="914400" lvl="1" indent="-228600" algn="l" rtl="0">
              <a:spcBef>
                <a:spcPts val="0"/>
              </a:spcBef>
              <a:spcAft>
                <a:spcPts val="0"/>
              </a:spcAft>
              <a:buSzPts val="1300"/>
              <a:buNone/>
              <a:defRPr/>
            </a:lvl2pPr>
            <a:lvl3pPr marL="1371600" lvl="2" indent="-228600" algn="l" rtl="0">
              <a:spcBef>
                <a:spcPts val="0"/>
              </a:spcBef>
              <a:spcAft>
                <a:spcPts val="0"/>
              </a:spcAft>
              <a:buSzPts val="1300"/>
              <a:buNone/>
              <a:defRPr/>
            </a:lvl3pPr>
            <a:lvl4pPr marL="1828800" lvl="3" indent="-228600" algn="l" rtl="0">
              <a:spcBef>
                <a:spcPts val="0"/>
              </a:spcBef>
              <a:spcAft>
                <a:spcPts val="0"/>
              </a:spcAft>
              <a:buSzPts val="1300"/>
              <a:buNone/>
              <a:defRPr/>
            </a:lvl4pPr>
            <a:lvl5pPr marL="2286000" lvl="4" indent="-228600" algn="l" rtl="0">
              <a:spcBef>
                <a:spcPts val="0"/>
              </a:spcBef>
              <a:spcAft>
                <a:spcPts val="0"/>
              </a:spcAft>
              <a:buSzPts val="1300"/>
              <a:buNone/>
              <a:defRPr/>
            </a:lvl5pPr>
            <a:lvl6pPr marL="2743200" lvl="5" indent="-228600" algn="l" rtl="0">
              <a:spcBef>
                <a:spcPts val="0"/>
              </a:spcBef>
              <a:spcAft>
                <a:spcPts val="0"/>
              </a:spcAft>
              <a:buSzPts val="1300"/>
              <a:buNone/>
              <a:defRPr/>
            </a:lvl6pPr>
            <a:lvl7pPr marL="3200400" lvl="6" indent="-228600" algn="l" rtl="0">
              <a:spcBef>
                <a:spcPts val="0"/>
              </a:spcBef>
              <a:spcAft>
                <a:spcPts val="0"/>
              </a:spcAft>
              <a:buSzPts val="1300"/>
              <a:buNone/>
              <a:defRPr/>
            </a:lvl7pPr>
            <a:lvl8pPr marL="3657600" lvl="7" indent="-228600" algn="l" rtl="0">
              <a:spcBef>
                <a:spcPts val="0"/>
              </a:spcBef>
              <a:spcAft>
                <a:spcPts val="0"/>
              </a:spcAft>
              <a:buSzPts val="1300"/>
              <a:buNone/>
              <a:defRPr/>
            </a:lvl8pPr>
            <a:lvl9pPr marL="4114800" lvl="8" indent="-228600" algn="l" rtl="0">
              <a:spcBef>
                <a:spcPts val="0"/>
              </a:spcBef>
              <a:spcAft>
                <a:spcPts val="0"/>
              </a:spcAft>
              <a:buSzPts val="13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97"/>
        <p:cNvGrpSpPr/>
        <p:nvPr/>
      </p:nvGrpSpPr>
      <p:grpSpPr>
        <a:xfrm>
          <a:off x="0" y="0"/>
          <a:ext cx="0" cy="0"/>
          <a:chOff x="0" y="0"/>
          <a:chExt cx="0" cy="0"/>
        </a:xfrm>
      </p:grpSpPr>
      <p:sp>
        <p:nvSpPr>
          <p:cNvPr id="98" name="Google Shape;98;p26"/>
          <p:cNvSpPr txBox="1">
            <a:spLocks noGrp="1"/>
          </p:cNvSpPr>
          <p:nvPr>
            <p:ph type="title"/>
          </p:nvPr>
        </p:nvSpPr>
        <p:spPr>
          <a:xfrm>
            <a:off x="456989" y="204472"/>
            <a:ext cx="8228700" cy="8589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300"/>
              <a:buNone/>
              <a:defRPr/>
            </a:lvl1pPr>
            <a:lvl2pPr lvl="1" algn="l" rtl="0">
              <a:spcBef>
                <a:spcPts val="0"/>
              </a:spcBef>
              <a:spcAft>
                <a:spcPts val="0"/>
              </a:spcAft>
              <a:buSzPts val="1300"/>
              <a:buNone/>
              <a:defRPr/>
            </a:lvl2pPr>
            <a:lvl3pPr lvl="2" algn="l" rtl="0">
              <a:spcBef>
                <a:spcPts val="0"/>
              </a:spcBef>
              <a:spcAft>
                <a:spcPts val="0"/>
              </a:spcAft>
              <a:buSzPts val="1300"/>
              <a:buNone/>
              <a:defRPr/>
            </a:lvl3pPr>
            <a:lvl4pPr lvl="3" algn="l" rtl="0">
              <a:spcBef>
                <a:spcPts val="0"/>
              </a:spcBef>
              <a:spcAft>
                <a:spcPts val="0"/>
              </a:spcAft>
              <a:buSzPts val="1300"/>
              <a:buNone/>
              <a:defRPr/>
            </a:lvl4pPr>
            <a:lvl5pPr lvl="4" algn="l" rtl="0">
              <a:spcBef>
                <a:spcPts val="0"/>
              </a:spcBef>
              <a:spcAft>
                <a:spcPts val="0"/>
              </a:spcAft>
              <a:buSzPts val="1300"/>
              <a:buNone/>
              <a:defRPr/>
            </a:lvl5pPr>
            <a:lvl6pPr lvl="5" algn="l" rtl="0">
              <a:spcBef>
                <a:spcPts val="0"/>
              </a:spcBef>
              <a:spcAft>
                <a:spcPts val="0"/>
              </a:spcAft>
              <a:buSzPts val="1300"/>
              <a:buNone/>
              <a:defRPr/>
            </a:lvl6pPr>
            <a:lvl7pPr lvl="6" algn="l" rtl="0">
              <a:spcBef>
                <a:spcPts val="0"/>
              </a:spcBef>
              <a:spcAft>
                <a:spcPts val="0"/>
              </a:spcAft>
              <a:buSzPts val="1300"/>
              <a:buNone/>
              <a:defRPr/>
            </a:lvl7pPr>
            <a:lvl8pPr lvl="7" algn="l" rtl="0">
              <a:spcBef>
                <a:spcPts val="0"/>
              </a:spcBef>
              <a:spcAft>
                <a:spcPts val="0"/>
              </a:spcAft>
              <a:buSzPts val="1300"/>
              <a:buNone/>
              <a:defRPr/>
            </a:lvl8pPr>
            <a:lvl9pPr lvl="8" algn="l" rtl="0">
              <a:spcBef>
                <a:spcPts val="0"/>
              </a:spcBef>
              <a:spcAft>
                <a:spcPts val="0"/>
              </a:spcAft>
              <a:buSzPts val="1300"/>
              <a:buNone/>
              <a:defRPr/>
            </a:lvl9pPr>
          </a:lstStyle>
          <a:p>
            <a:endParaRPr/>
          </a:p>
        </p:txBody>
      </p:sp>
      <p:sp>
        <p:nvSpPr>
          <p:cNvPr id="99" name="Google Shape;99;p26"/>
          <p:cNvSpPr txBox="1">
            <a:spLocks noGrp="1"/>
          </p:cNvSpPr>
          <p:nvPr>
            <p:ph type="body" idx="1"/>
          </p:nvPr>
        </p:nvSpPr>
        <p:spPr>
          <a:xfrm>
            <a:off x="456989" y="1203312"/>
            <a:ext cx="4015800" cy="29832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300"/>
              <a:buNone/>
              <a:defRPr/>
            </a:lvl1pPr>
            <a:lvl2pPr marL="914400" lvl="1" indent="-228600" algn="l" rtl="0">
              <a:spcBef>
                <a:spcPts val="0"/>
              </a:spcBef>
              <a:spcAft>
                <a:spcPts val="0"/>
              </a:spcAft>
              <a:buSzPts val="1300"/>
              <a:buNone/>
              <a:defRPr/>
            </a:lvl2pPr>
            <a:lvl3pPr marL="1371600" lvl="2" indent="-228600" algn="l" rtl="0">
              <a:spcBef>
                <a:spcPts val="0"/>
              </a:spcBef>
              <a:spcAft>
                <a:spcPts val="0"/>
              </a:spcAft>
              <a:buSzPts val="1300"/>
              <a:buNone/>
              <a:defRPr/>
            </a:lvl3pPr>
            <a:lvl4pPr marL="1828800" lvl="3" indent="-228600" algn="l" rtl="0">
              <a:spcBef>
                <a:spcPts val="0"/>
              </a:spcBef>
              <a:spcAft>
                <a:spcPts val="0"/>
              </a:spcAft>
              <a:buSzPts val="1300"/>
              <a:buNone/>
              <a:defRPr/>
            </a:lvl4pPr>
            <a:lvl5pPr marL="2286000" lvl="4" indent="-228600" algn="l" rtl="0">
              <a:spcBef>
                <a:spcPts val="0"/>
              </a:spcBef>
              <a:spcAft>
                <a:spcPts val="0"/>
              </a:spcAft>
              <a:buSzPts val="1300"/>
              <a:buNone/>
              <a:defRPr/>
            </a:lvl5pPr>
            <a:lvl6pPr marL="2743200" lvl="5" indent="-228600" algn="l" rtl="0">
              <a:spcBef>
                <a:spcPts val="0"/>
              </a:spcBef>
              <a:spcAft>
                <a:spcPts val="0"/>
              </a:spcAft>
              <a:buSzPts val="1300"/>
              <a:buNone/>
              <a:defRPr/>
            </a:lvl6pPr>
            <a:lvl7pPr marL="3200400" lvl="6" indent="-228600" algn="l" rtl="0">
              <a:spcBef>
                <a:spcPts val="0"/>
              </a:spcBef>
              <a:spcAft>
                <a:spcPts val="0"/>
              </a:spcAft>
              <a:buSzPts val="1300"/>
              <a:buNone/>
              <a:defRPr/>
            </a:lvl7pPr>
            <a:lvl8pPr marL="3657600" lvl="7" indent="-228600" algn="l" rtl="0">
              <a:spcBef>
                <a:spcPts val="0"/>
              </a:spcBef>
              <a:spcAft>
                <a:spcPts val="0"/>
              </a:spcAft>
              <a:buSzPts val="1300"/>
              <a:buNone/>
              <a:defRPr/>
            </a:lvl8pPr>
            <a:lvl9pPr marL="4114800" lvl="8" indent="-228600" algn="l" rtl="0">
              <a:spcBef>
                <a:spcPts val="0"/>
              </a:spcBef>
              <a:spcAft>
                <a:spcPts val="0"/>
              </a:spcAft>
              <a:buSzPts val="1300"/>
              <a:buNone/>
              <a:defRPr/>
            </a:lvl9pPr>
          </a:lstStyle>
          <a:p>
            <a:endParaRPr/>
          </a:p>
        </p:txBody>
      </p:sp>
      <p:sp>
        <p:nvSpPr>
          <p:cNvPr id="100" name="Google Shape;100;p26"/>
          <p:cNvSpPr txBox="1">
            <a:spLocks noGrp="1"/>
          </p:cNvSpPr>
          <p:nvPr>
            <p:ph type="body" idx="2"/>
          </p:nvPr>
        </p:nvSpPr>
        <p:spPr>
          <a:xfrm>
            <a:off x="4673766" y="1203312"/>
            <a:ext cx="4015800" cy="1422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300"/>
              <a:buNone/>
              <a:defRPr/>
            </a:lvl1pPr>
            <a:lvl2pPr marL="914400" lvl="1" indent="-228600" algn="l" rtl="0">
              <a:spcBef>
                <a:spcPts val="0"/>
              </a:spcBef>
              <a:spcAft>
                <a:spcPts val="0"/>
              </a:spcAft>
              <a:buSzPts val="1300"/>
              <a:buNone/>
              <a:defRPr/>
            </a:lvl2pPr>
            <a:lvl3pPr marL="1371600" lvl="2" indent="-228600" algn="l" rtl="0">
              <a:spcBef>
                <a:spcPts val="0"/>
              </a:spcBef>
              <a:spcAft>
                <a:spcPts val="0"/>
              </a:spcAft>
              <a:buSzPts val="1300"/>
              <a:buNone/>
              <a:defRPr/>
            </a:lvl3pPr>
            <a:lvl4pPr marL="1828800" lvl="3" indent="-228600" algn="l" rtl="0">
              <a:spcBef>
                <a:spcPts val="0"/>
              </a:spcBef>
              <a:spcAft>
                <a:spcPts val="0"/>
              </a:spcAft>
              <a:buSzPts val="1300"/>
              <a:buNone/>
              <a:defRPr/>
            </a:lvl4pPr>
            <a:lvl5pPr marL="2286000" lvl="4" indent="-228600" algn="l" rtl="0">
              <a:spcBef>
                <a:spcPts val="0"/>
              </a:spcBef>
              <a:spcAft>
                <a:spcPts val="0"/>
              </a:spcAft>
              <a:buSzPts val="1300"/>
              <a:buNone/>
              <a:defRPr/>
            </a:lvl5pPr>
            <a:lvl6pPr marL="2743200" lvl="5" indent="-228600" algn="l" rtl="0">
              <a:spcBef>
                <a:spcPts val="0"/>
              </a:spcBef>
              <a:spcAft>
                <a:spcPts val="0"/>
              </a:spcAft>
              <a:buSzPts val="1300"/>
              <a:buNone/>
              <a:defRPr/>
            </a:lvl6pPr>
            <a:lvl7pPr marL="3200400" lvl="6" indent="-228600" algn="l" rtl="0">
              <a:spcBef>
                <a:spcPts val="0"/>
              </a:spcBef>
              <a:spcAft>
                <a:spcPts val="0"/>
              </a:spcAft>
              <a:buSzPts val="1300"/>
              <a:buNone/>
              <a:defRPr/>
            </a:lvl7pPr>
            <a:lvl8pPr marL="3657600" lvl="7" indent="-228600" algn="l" rtl="0">
              <a:spcBef>
                <a:spcPts val="0"/>
              </a:spcBef>
              <a:spcAft>
                <a:spcPts val="0"/>
              </a:spcAft>
              <a:buSzPts val="1300"/>
              <a:buNone/>
              <a:defRPr/>
            </a:lvl8pPr>
            <a:lvl9pPr marL="4114800" lvl="8" indent="-228600" algn="l" rtl="0">
              <a:spcBef>
                <a:spcPts val="0"/>
              </a:spcBef>
              <a:spcAft>
                <a:spcPts val="0"/>
              </a:spcAft>
              <a:buSzPts val="1300"/>
              <a:buNone/>
              <a:defRPr/>
            </a:lvl9pPr>
          </a:lstStyle>
          <a:p>
            <a:endParaRPr/>
          </a:p>
        </p:txBody>
      </p:sp>
      <p:sp>
        <p:nvSpPr>
          <p:cNvPr id="101" name="Google Shape;101;p26"/>
          <p:cNvSpPr txBox="1">
            <a:spLocks noGrp="1"/>
          </p:cNvSpPr>
          <p:nvPr>
            <p:ph type="body" idx="3"/>
          </p:nvPr>
        </p:nvSpPr>
        <p:spPr>
          <a:xfrm>
            <a:off x="4673766" y="2761673"/>
            <a:ext cx="4015800" cy="1422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300"/>
              <a:buNone/>
              <a:defRPr/>
            </a:lvl1pPr>
            <a:lvl2pPr marL="914400" lvl="1" indent="-228600" algn="l" rtl="0">
              <a:spcBef>
                <a:spcPts val="0"/>
              </a:spcBef>
              <a:spcAft>
                <a:spcPts val="0"/>
              </a:spcAft>
              <a:buSzPts val="1300"/>
              <a:buNone/>
              <a:defRPr/>
            </a:lvl2pPr>
            <a:lvl3pPr marL="1371600" lvl="2" indent="-228600" algn="l" rtl="0">
              <a:spcBef>
                <a:spcPts val="0"/>
              </a:spcBef>
              <a:spcAft>
                <a:spcPts val="0"/>
              </a:spcAft>
              <a:buSzPts val="1300"/>
              <a:buNone/>
              <a:defRPr/>
            </a:lvl3pPr>
            <a:lvl4pPr marL="1828800" lvl="3" indent="-228600" algn="l" rtl="0">
              <a:spcBef>
                <a:spcPts val="0"/>
              </a:spcBef>
              <a:spcAft>
                <a:spcPts val="0"/>
              </a:spcAft>
              <a:buSzPts val="1300"/>
              <a:buNone/>
              <a:defRPr/>
            </a:lvl4pPr>
            <a:lvl5pPr marL="2286000" lvl="4" indent="-228600" algn="l" rtl="0">
              <a:spcBef>
                <a:spcPts val="0"/>
              </a:spcBef>
              <a:spcAft>
                <a:spcPts val="0"/>
              </a:spcAft>
              <a:buSzPts val="1300"/>
              <a:buNone/>
              <a:defRPr/>
            </a:lvl5pPr>
            <a:lvl6pPr marL="2743200" lvl="5" indent="-228600" algn="l" rtl="0">
              <a:spcBef>
                <a:spcPts val="0"/>
              </a:spcBef>
              <a:spcAft>
                <a:spcPts val="0"/>
              </a:spcAft>
              <a:buSzPts val="1300"/>
              <a:buNone/>
              <a:defRPr/>
            </a:lvl6pPr>
            <a:lvl7pPr marL="3200400" lvl="6" indent="-228600" algn="l" rtl="0">
              <a:spcBef>
                <a:spcPts val="0"/>
              </a:spcBef>
              <a:spcAft>
                <a:spcPts val="0"/>
              </a:spcAft>
              <a:buSzPts val="1300"/>
              <a:buNone/>
              <a:defRPr/>
            </a:lvl7pPr>
            <a:lvl8pPr marL="3657600" lvl="7" indent="-228600" algn="l" rtl="0">
              <a:spcBef>
                <a:spcPts val="0"/>
              </a:spcBef>
              <a:spcAft>
                <a:spcPts val="0"/>
              </a:spcAft>
              <a:buSzPts val="1300"/>
              <a:buNone/>
              <a:defRPr/>
            </a:lvl8pPr>
            <a:lvl9pPr marL="4114800" lvl="8" indent="-228600" algn="l" rtl="0">
              <a:spcBef>
                <a:spcPts val="0"/>
              </a:spcBef>
              <a:spcAft>
                <a:spcPts val="0"/>
              </a:spcAft>
              <a:buSzPts val="13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102"/>
        <p:cNvGrpSpPr/>
        <p:nvPr/>
      </p:nvGrpSpPr>
      <p:grpSpPr>
        <a:xfrm>
          <a:off x="0" y="0"/>
          <a:ext cx="0" cy="0"/>
          <a:chOff x="0" y="0"/>
          <a:chExt cx="0" cy="0"/>
        </a:xfrm>
      </p:grpSpPr>
      <p:sp>
        <p:nvSpPr>
          <p:cNvPr id="103" name="Google Shape;103;p27"/>
          <p:cNvSpPr txBox="1">
            <a:spLocks noGrp="1"/>
          </p:cNvSpPr>
          <p:nvPr>
            <p:ph type="title"/>
          </p:nvPr>
        </p:nvSpPr>
        <p:spPr>
          <a:xfrm>
            <a:off x="456989" y="204472"/>
            <a:ext cx="8228700" cy="8589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300"/>
              <a:buNone/>
              <a:defRPr/>
            </a:lvl1pPr>
            <a:lvl2pPr lvl="1" algn="l" rtl="0">
              <a:spcBef>
                <a:spcPts val="0"/>
              </a:spcBef>
              <a:spcAft>
                <a:spcPts val="0"/>
              </a:spcAft>
              <a:buSzPts val="1300"/>
              <a:buNone/>
              <a:defRPr/>
            </a:lvl2pPr>
            <a:lvl3pPr lvl="2" algn="l" rtl="0">
              <a:spcBef>
                <a:spcPts val="0"/>
              </a:spcBef>
              <a:spcAft>
                <a:spcPts val="0"/>
              </a:spcAft>
              <a:buSzPts val="1300"/>
              <a:buNone/>
              <a:defRPr/>
            </a:lvl3pPr>
            <a:lvl4pPr lvl="3" algn="l" rtl="0">
              <a:spcBef>
                <a:spcPts val="0"/>
              </a:spcBef>
              <a:spcAft>
                <a:spcPts val="0"/>
              </a:spcAft>
              <a:buSzPts val="1300"/>
              <a:buNone/>
              <a:defRPr/>
            </a:lvl4pPr>
            <a:lvl5pPr lvl="4" algn="l" rtl="0">
              <a:spcBef>
                <a:spcPts val="0"/>
              </a:spcBef>
              <a:spcAft>
                <a:spcPts val="0"/>
              </a:spcAft>
              <a:buSzPts val="1300"/>
              <a:buNone/>
              <a:defRPr/>
            </a:lvl5pPr>
            <a:lvl6pPr lvl="5" algn="l" rtl="0">
              <a:spcBef>
                <a:spcPts val="0"/>
              </a:spcBef>
              <a:spcAft>
                <a:spcPts val="0"/>
              </a:spcAft>
              <a:buSzPts val="1300"/>
              <a:buNone/>
              <a:defRPr/>
            </a:lvl6pPr>
            <a:lvl7pPr lvl="6" algn="l" rtl="0">
              <a:spcBef>
                <a:spcPts val="0"/>
              </a:spcBef>
              <a:spcAft>
                <a:spcPts val="0"/>
              </a:spcAft>
              <a:buSzPts val="1300"/>
              <a:buNone/>
              <a:defRPr/>
            </a:lvl7pPr>
            <a:lvl8pPr lvl="7" algn="l" rtl="0">
              <a:spcBef>
                <a:spcPts val="0"/>
              </a:spcBef>
              <a:spcAft>
                <a:spcPts val="0"/>
              </a:spcAft>
              <a:buSzPts val="1300"/>
              <a:buNone/>
              <a:defRPr/>
            </a:lvl8pPr>
            <a:lvl9pPr lvl="8" algn="l" rtl="0">
              <a:spcBef>
                <a:spcPts val="0"/>
              </a:spcBef>
              <a:spcAft>
                <a:spcPts val="0"/>
              </a:spcAft>
              <a:buSzPts val="1300"/>
              <a:buNone/>
              <a:defRPr/>
            </a:lvl9pPr>
          </a:lstStyle>
          <a:p>
            <a:endParaRPr/>
          </a:p>
        </p:txBody>
      </p:sp>
      <p:sp>
        <p:nvSpPr>
          <p:cNvPr id="104" name="Google Shape;104;p27"/>
          <p:cNvSpPr txBox="1">
            <a:spLocks noGrp="1"/>
          </p:cNvSpPr>
          <p:nvPr>
            <p:ph type="body" idx="1"/>
          </p:nvPr>
        </p:nvSpPr>
        <p:spPr>
          <a:xfrm>
            <a:off x="456989" y="1203312"/>
            <a:ext cx="4015800" cy="1422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300"/>
              <a:buNone/>
              <a:defRPr/>
            </a:lvl1pPr>
            <a:lvl2pPr marL="914400" lvl="1" indent="-228600" algn="l" rtl="0">
              <a:spcBef>
                <a:spcPts val="0"/>
              </a:spcBef>
              <a:spcAft>
                <a:spcPts val="0"/>
              </a:spcAft>
              <a:buSzPts val="1300"/>
              <a:buNone/>
              <a:defRPr/>
            </a:lvl2pPr>
            <a:lvl3pPr marL="1371600" lvl="2" indent="-228600" algn="l" rtl="0">
              <a:spcBef>
                <a:spcPts val="0"/>
              </a:spcBef>
              <a:spcAft>
                <a:spcPts val="0"/>
              </a:spcAft>
              <a:buSzPts val="1300"/>
              <a:buNone/>
              <a:defRPr/>
            </a:lvl3pPr>
            <a:lvl4pPr marL="1828800" lvl="3" indent="-228600" algn="l" rtl="0">
              <a:spcBef>
                <a:spcPts val="0"/>
              </a:spcBef>
              <a:spcAft>
                <a:spcPts val="0"/>
              </a:spcAft>
              <a:buSzPts val="1300"/>
              <a:buNone/>
              <a:defRPr/>
            </a:lvl4pPr>
            <a:lvl5pPr marL="2286000" lvl="4" indent="-228600" algn="l" rtl="0">
              <a:spcBef>
                <a:spcPts val="0"/>
              </a:spcBef>
              <a:spcAft>
                <a:spcPts val="0"/>
              </a:spcAft>
              <a:buSzPts val="1300"/>
              <a:buNone/>
              <a:defRPr/>
            </a:lvl5pPr>
            <a:lvl6pPr marL="2743200" lvl="5" indent="-228600" algn="l" rtl="0">
              <a:spcBef>
                <a:spcPts val="0"/>
              </a:spcBef>
              <a:spcAft>
                <a:spcPts val="0"/>
              </a:spcAft>
              <a:buSzPts val="1300"/>
              <a:buNone/>
              <a:defRPr/>
            </a:lvl6pPr>
            <a:lvl7pPr marL="3200400" lvl="6" indent="-228600" algn="l" rtl="0">
              <a:spcBef>
                <a:spcPts val="0"/>
              </a:spcBef>
              <a:spcAft>
                <a:spcPts val="0"/>
              </a:spcAft>
              <a:buSzPts val="1300"/>
              <a:buNone/>
              <a:defRPr/>
            </a:lvl7pPr>
            <a:lvl8pPr marL="3657600" lvl="7" indent="-228600" algn="l" rtl="0">
              <a:spcBef>
                <a:spcPts val="0"/>
              </a:spcBef>
              <a:spcAft>
                <a:spcPts val="0"/>
              </a:spcAft>
              <a:buSzPts val="1300"/>
              <a:buNone/>
              <a:defRPr/>
            </a:lvl8pPr>
            <a:lvl9pPr marL="4114800" lvl="8" indent="-228600" algn="l" rtl="0">
              <a:spcBef>
                <a:spcPts val="0"/>
              </a:spcBef>
              <a:spcAft>
                <a:spcPts val="0"/>
              </a:spcAft>
              <a:buSzPts val="1300"/>
              <a:buNone/>
              <a:defRPr/>
            </a:lvl9pPr>
          </a:lstStyle>
          <a:p>
            <a:endParaRPr/>
          </a:p>
        </p:txBody>
      </p:sp>
      <p:sp>
        <p:nvSpPr>
          <p:cNvPr id="105" name="Google Shape;105;p27"/>
          <p:cNvSpPr txBox="1">
            <a:spLocks noGrp="1"/>
          </p:cNvSpPr>
          <p:nvPr>
            <p:ph type="body" idx="2"/>
          </p:nvPr>
        </p:nvSpPr>
        <p:spPr>
          <a:xfrm>
            <a:off x="4673766" y="1203312"/>
            <a:ext cx="4015800" cy="1422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300"/>
              <a:buNone/>
              <a:defRPr/>
            </a:lvl1pPr>
            <a:lvl2pPr marL="914400" lvl="1" indent="-228600" algn="l" rtl="0">
              <a:spcBef>
                <a:spcPts val="0"/>
              </a:spcBef>
              <a:spcAft>
                <a:spcPts val="0"/>
              </a:spcAft>
              <a:buSzPts val="1300"/>
              <a:buNone/>
              <a:defRPr/>
            </a:lvl2pPr>
            <a:lvl3pPr marL="1371600" lvl="2" indent="-228600" algn="l" rtl="0">
              <a:spcBef>
                <a:spcPts val="0"/>
              </a:spcBef>
              <a:spcAft>
                <a:spcPts val="0"/>
              </a:spcAft>
              <a:buSzPts val="1300"/>
              <a:buNone/>
              <a:defRPr/>
            </a:lvl3pPr>
            <a:lvl4pPr marL="1828800" lvl="3" indent="-228600" algn="l" rtl="0">
              <a:spcBef>
                <a:spcPts val="0"/>
              </a:spcBef>
              <a:spcAft>
                <a:spcPts val="0"/>
              </a:spcAft>
              <a:buSzPts val="1300"/>
              <a:buNone/>
              <a:defRPr/>
            </a:lvl4pPr>
            <a:lvl5pPr marL="2286000" lvl="4" indent="-228600" algn="l" rtl="0">
              <a:spcBef>
                <a:spcPts val="0"/>
              </a:spcBef>
              <a:spcAft>
                <a:spcPts val="0"/>
              </a:spcAft>
              <a:buSzPts val="1300"/>
              <a:buNone/>
              <a:defRPr/>
            </a:lvl5pPr>
            <a:lvl6pPr marL="2743200" lvl="5" indent="-228600" algn="l" rtl="0">
              <a:spcBef>
                <a:spcPts val="0"/>
              </a:spcBef>
              <a:spcAft>
                <a:spcPts val="0"/>
              </a:spcAft>
              <a:buSzPts val="1300"/>
              <a:buNone/>
              <a:defRPr/>
            </a:lvl6pPr>
            <a:lvl7pPr marL="3200400" lvl="6" indent="-228600" algn="l" rtl="0">
              <a:spcBef>
                <a:spcPts val="0"/>
              </a:spcBef>
              <a:spcAft>
                <a:spcPts val="0"/>
              </a:spcAft>
              <a:buSzPts val="1300"/>
              <a:buNone/>
              <a:defRPr/>
            </a:lvl7pPr>
            <a:lvl8pPr marL="3657600" lvl="7" indent="-228600" algn="l" rtl="0">
              <a:spcBef>
                <a:spcPts val="0"/>
              </a:spcBef>
              <a:spcAft>
                <a:spcPts val="0"/>
              </a:spcAft>
              <a:buSzPts val="1300"/>
              <a:buNone/>
              <a:defRPr/>
            </a:lvl8pPr>
            <a:lvl9pPr marL="4114800" lvl="8" indent="-228600" algn="l" rtl="0">
              <a:spcBef>
                <a:spcPts val="0"/>
              </a:spcBef>
              <a:spcAft>
                <a:spcPts val="0"/>
              </a:spcAft>
              <a:buSzPts val="1300"/>
              <a:buNone/>
              <a:defRPr/>
            </a:lvl9pPr>
          </a:lstStyle>
          <a:p>
            <a:endParaRPr/>
          </a:p>
        </p:txBody>
      </p:sp>
      <p:sp>
        <p:nvSpPr>
          <p:cNvPr id="106" name="Google Shape;106;p27"/>
          <p:cNvSpPr txBox="1">
            <a:spLocks noGrp="1"/>
          </p:cNvSpPr>
          <p:nvPr>
            <p:ph type="body" idx="3"/>
          </p:nvPr>
        </p:nvSpPr>
        <p:spPr>
          <a:xfrm>
            <a:off x="456989" y="2761673"/>
            <a:ext cx="8228700" cy="1422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300"/>
              <a:buNone/>
              <a:defRPr/>
            </a:lvl1pPr>
            <a:lvl2pPr marL="914400" lvl="1" indent="-228600" algn="l" rtl="0">
              <a:spcBef>
                <a:spcPts val="0"/>
              </a:spcBef>
              <a:spcAft>
                <a:spcPts val="0"/>
              </a:spcAft>
              <a:buSzPts val="1300"/>
              <a:buNone/>
              <a:defRPr/>
            </a:lvl2pPr>
            <a:lvl3pPr marL="1371600" lvl="2" indent="-228600" algn="l" rtl="0">
              <a:spcBef>
                <a:spcPts val="0"/>
              </a:spcBef>
              <a:spcAft>
                <a:spcPts val="0"/>
              </a:spcAft>
              <a:buSzPts val="1300"/>
              <a:buNone/>
              <a:defRPr/>
            </a:lvl3pPr>
            <a:lvl4pPr marL="1828800" lvl="3" indent="-228600" algn="l" rtl="0">
              <a:spcBef>
                <a:spcPts val="0"/>
              </a:spcBef>
              <a:spcAft>
                <a:spcPts val="0"/>
              </a:spcAft>
              <a:buSzPts val="1300"/>
              <a:buNone/>
              <a:defRPr/>
            </a:lvl4pPr>
            <a:lvl5pPr marL="2286000" lvl="4" indent="-228600" algn="l" rtl="0">
              <a:spcBef>
                <a:spcPts val="0"/>
              </a:spcBef>
              <a:spcAft>
                <a:spcPts val="0"/>
              </a:spcAft>
              <a:buSzPts val="1300"/>
              <a:buNone/>
              <a:defRPr/>
            </a:lvl5pPr>
            <a:lvl6pPr marL="2743200" lvl="5" indent="-228600" algn="l" rtl="0">
              <a:spcBef>
                <a:spcPts val="0"/>
              </a:spcBef>
              <a:spcAft>
                <a:spcPts val="0"/>
              </a:spcAft>
              <a:buSzPts val="1300"/>
              <a:buNone/>
              <a:defRPr/>
            </a:lvl6pPr>
            <a:lvl7pPr marL="3200400" lvl="6" indent="-228600" algn="l" rtl="0">
              <a:spcBef>
                <a:spcPts val="0"/>
              </a:spcBef>
              <a:spcAft>
                <a:spcPts val="0"/>
              </a:spcAft>
              <a:buSzPts val="1300"/>
              <a:buNone/>
              <a:defRPr/>
            </a:lvl7pPr>
            <a:lvl8pPr marL="3657600" lvl="7" indent="-228600" algn="l" rtl="0">
              <a:spcBef>
                <a:spcPts val="0"/>
              </a:spcBef>
              <a:spcAft>
                <a:spcPts val="0"/>
              </a:spcAft>
              <a:buSzPts val="1300"/>
              <a:buNone/>
              <a:defRPr/>
            </a:lvl8pPr>
            <a:lvl9pPr marL="4114800" lvl="8" indent="-228600" algn="l" rtl="0">
              <a:spcBef>
                <a:spcPts val="0"/>
              </a:spcBef>
              <a:spcAft>
                <a:spcPts val="0"/>
              </a:spcAft>
              <a:buSzPts val="13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07"/>
        <p:cNvGrpSpPr/>
        <p:nvPr/>
      </p:nvGrpSpPr>
      <p:grpSpPr>
        <a:xfrm>
          <a:off x="0" y="0"/>
          <a:ext cx="0" cy="0"/>
          <a:chOff x="0" y="0"/>
          <a:chExt cx="0" cy="0"/>
        </a:xfrm>
      </p:grpSpPr>
      <p:sp>
        <p:nvSpPr>
          <p:cNvPr id="108" name="Google Shape;108;p28"/>
          <p:cNvSpPr txBox="1">
            <a:spLocks noGrp="1"/>
          </p:cNvSpPr>
          <p:nvPr>
            <p:ph type="title"/>
          </p:nvPr>
        </p:nvSpPr>
        <p:spPr>
          <a:xfrm>
            <a:off x="456989" y="204472"/>
            <a:ext cx="8228700" cy="8589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300"/>
              <a:buNone/>
              <a:defRPr/>
            </a:lvl1pPr>
            <a:lvl2pPr lvl="1" algn="l" rtl="0">
              <a:spcBef>
                <a:spcPts val="0"/>
              </a:spcBef>
              <a:spcAft>
                <a:spcPts val="0"/>
              </a:spcAft>
              <a:buSzPts val="1300"/>
              <a:buNone/>
              <a:defRPr/>
            </a:lvl2pPr>
            <a:lvl3pPr lvl="2" algn="l" rtl="0">
              <a:spcBef>
                <a:spcPts val="0"/>
              </a:spcBef>
              <a:spcAft>
                <a:spcPts val="0"/>
              </a:spcAft>
              <a:buSzPts val="1300"/>
              <a:buNone/>
              <a:defRPr/>
            </a:lvl3pPr>
            <a:lvl4pPr lvl="3" algn="l" rtl="0">
              <a:spcBef>
                <a:spcPts val="0"/>
              </a:spcBef>
              <a:spcAft>
                <a:spcPts val="0"/>
              </a:spcAft>
              <a:buSzPts val="1300"/>
              <a:buNone/>
              <a:defRPr/>
            </a:lvl4pPr>
            <a:lvl5pPr lvl="4" algn="l" rtl="0">
              <a:spcBef>
                <a:spcPts val="0"/>
              </a:spcBef>
              <a:spcAft>
                <a:spcPts val="0"/>
              </a:spcAft>
              <a:buSzPts val="1300"/>
              <a:buNone/>
              <a:defRPr/>
            </a:lvl5pPr>
            <a:lvl6pPr lvl="5" algn="l" rtl="0">
              <a:spcBef>
                <a:spcPts val="0"/>
              </a:spcBef>
              <a:spcAft>
                <a:spcPts val="0"/>
              </a:spcAft>
              <a:buSzPts val="1300"/>
              <a:buNone/>
              <a:defRPr/>
            </a:lvl6pPr>
            <a:lvl7pPr lvl="6" algn="l" rtl="0">
              <a:spcBef>
                <a:spcPts val="0"/>
              </a:spcBef>
              <a:spcAft>
                <a:spcPts val="0"/>
              </a:spcAft>
              <a:buSzPts val="1300"/>
              <a:buNone/>
              <a:defRPr/>
            </a:lvl7pPr>
            <a:lvl8pPr lvl="7" algn="l" rtl="0">
              <a:spcBef>
                <a:spcPts val="0"/>
              </a:spcBef>
              <a:spcAft>
                <a:spcPts val="0"/>
              </a:spcAft>
              <a:buSzPts val="1300"/>
              <a:buNone/>
              <a:defRPr/>
            </a:lvl8pPr>
            <a:lvl9pPr lvl="8" algn="l" rtl="0">
              <a:spcBef>
                <a:spcPts val="0"/>
              </a:spcBef>
              <a:spcAft>
                <a:spcPts val="0"/>
              </a:spcAft>
              <a:buSzPts val="1300"/>
              <a:buNone/>
              <a:defRPr/>
            </a:lvl9pPr>
          </a:lstStyle>
          <a:p>
            <a:endParaRPr/>
          </a:p>
        </p:txBody>
      </p:sp>
      <p:sp>
        <p:nvSpPr>
          <p:cNvPr id="109" name="Google Shape;109;p28"/>
          <p:cNvSpPr txBox="1">
            <a:spLocks noGrp="1"/>
          </p:cNvSpPr>
          <p:nvPr>
            <p:ph type="body" idx="1"/>
          </p:nvPr>
        </p:nvSpPr>
        <p:spPr>
          <a:xfrm>
            <a:off x="456989" y="1203312"/>
            <a:ext cx="8228700" cy="1422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300"/>
              <a:buNone/>
              <a:defRPr/>
            </a:lvl1pPr>
            <a:lvl2pPr marL="914400" lvl="1" indent="-228600" algn="l" rtl="0">
              <a:spcBef>
                <a:spcPts val="0"/>
              </a:spcBef>
              <a:spcAft>
                <a:spcPts val="0"/>
              </a:spcAft>
              <a:buSzPts val="1300"/>
              <a:buNone/>
              <a:defRPr/>
            </a:lvl2pPr>
            <a:lvl3pPr marL="1371600" lvl="2" indent="-228600" algn="l" rtl="0">
              <a:spcBef>
                <a:spcPts val="0"/>
              </a:spcBef>
              <a:spcAft>
                <a:spcPts val="0"/>
              </a:spcAft>
              <a:buSzPts val="1300"/>
              <a:buNone/>
              <a:defRPr/>
            </a:lvl3pPr>
            <a:lvl4pPr marL="1828800" lvl="3" indent="-228600" algn="l" rtl="0">
              <a:spcBef>
                <a:spcPts val="0"/>
              </a:spcBef>
              <a:spcAft>
                <a:spcPts val="0"/>
              </a:spcAft>
              <a:buSzPts val="1300"/>
              <a:buNone/>
              <a:defRPr/>
            </a:lvl4pPr>
            <a:lvl5pPr marL="2286000" lvl="4" indent="-228600" algn="l" rtl="0">
              <a:spcBef>
                <a:spcPts val="0"/>
              </a:spcBef>
              <a:spcAft>
                <a:spcPts val="0"/>
              </a:spcAft>
              <a:buSzPts val="1300"/>
              <a:buNone/>
              <a:defRPr/>
            </a:lvl5pPr>
            <a:lvl6pPr marL="2743200" lvl="5" indent="-228600" algn="l" rtl="0">
              <a:spcBef>
                <a:spcPts val="0"/>
              </a:spcBef>
              <a:spcAft>
                <a:spcPts val="0"/>
              </a:spcAft>
              <a:buSzPts val="1300"/>
              <a:buNone/>
              <a:defRPr/>
            </a:lvl6pPr>
            <a:lvl7pPr marL="3200400" lvl="6" indent="-228600" algn="l" rtl="0">
              <a:spcBef>
                <a:spcPts val="0"/>
              </a:spcBef>
              <a:spcAft>
                <a:spcPts val="0"/>
              </a:spcAft>
              <a:buSzPts val="1300"/>
              <a:buNone/>
              <a:defRPr/>
            </a:lvl7pPr>
            <a:lvl8pPr marL="3657600" lvl="7" indent="-228600" algn="l" rtl="0">
              <a:spcBef>
                <a:spcPts val="0"/>
              </a:spcBef>
              <a:spcAft>
                <a:spcPts val="0"/>
              </a:spcAft>
              <a:buSzPts val="1300"/>
              <a:buNone/>
              <a:defRPr/>
            </a:lvl8pPr>
            <a:lvl9pPr marL="4114800" lvl="8" indent="-228600" algn="l" rtl="0">
              <a:spcBef>
                <a:spcPts val="0"/>
              </a:spcBef>
              <a:spcAft>
                <a:spcPts val="0"/>
              </a:spcAft>
              <a:buSzPts val="1300"/>
              <a:buNone/>
              <a:defRPr/>
            </a:lvl9pPr>
          </a:lstStyle>
          <a:p>
            <a:endParaRPr/>
          </a:p>
        </p:txBody>
      </p:sp>
      <p:sp>
        <p:nvSpPr>
          <p:cNvPr id="110" name="Google Shape;110;p28"/>
          <p:cNvSpPr txBox="1">
            <a:spLocks noGrp="1"/>
          </p:cNvSpPr>
          <p:nvPr>
            <p:ph type="body" idx="2"/>
          </p:nvPr>
        </p:nvSpPr>
        <p:spPr>
          <a:xfrm>
            <a:off x="456989" y="2761673"/>
            <a:ext cx="8228700" cy="1422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300"/>
              <a:buNone/>
              <a:defRPr/>
            </a:lvl1pPr>
            <a:lvl2pPr marL="914400" lvl="1" indent="-228600" algn="l" rtl="0">
              <a:spcBef>
                <a:spcPts val="0"/>
              </a:spcBef>
              <a:spcAft>
                <a:spcPts val="0"/>
              </a:spcAft>
              <a:buSzPts val="1300"/>
              <a:buNone/>
              <a:defRPr/>
            </a:lvl2pPr>
            <a:lvl3pPr marL="1371600" lvl="2" indent="-228600" algn="l" rtl="0">
              <a:spcBef>
                <a:spcPts val="0"/>
              </a:spcBef>
              <a:spcAft>
                <a:spcPts val="0"/>
              </a:spcAft>
              <a:buSzPts val="1300"/>
              <a:buNone/>
              <a:defRPr/>
            </a:lvl3pPr>
            <a:lvl4pPr marL="1828800" lvl="3" indent="-228600" algn="l" rtl="0">
              <a:spcBef>
                <a:spcPts val="0"/>
              </a:spcBef>
              <a:spcAft>
                <a:spcPts val="0"/>
              </a:spcAft>
              <a:buSzPts val="1300"/>
              <a:buNone/>
              <a:defRPr/>
            </a:lvl4pPr>
            <a:lvl5pPr marL="2286000" lvl="4" indent="-228600" algn="l" rtl="0">
              <a:spcBef>
                <a:spcPts val="0"/>
              </a:spcBef>
              <a:spcAft>
                <a:spcPts val="0"/>
              </a:spcAft>
              <a:buSzPts val="1300"/>
              <a:buNone/>
              <a:defRPr/>
            </a:lvl5pPr>
            <a:lvl6pPr marL="2743200" lvl="5" indent="-228600" algn="l" rtl="0">
              <a:spcBef>
                <a:spcPts val="0"/>
              </a:spcBef>
              <a:spcAft>
                <a:spcPts val="0"/>
              </a:spcAft>
              <a:buSzPts val="1300"/>
              <a:buNone/>
              <a:defRPr/>
            </a:lvl6pPr>
            <a:lvl7pPr marL="3200400" lvl="6" indent="-228600" algn="l" rtl="0">
              <a:spcBef>
                <a:spcPts val="0"/>
              </a:spcBef>
              <a:spcAft>
                <a:spcPts val="0"/>
              </a:spcAft>
              <a:buSzPts val="1300"/>
              <a:buNone/>
              <a:defRPr/>
            </a:lvl7pPr>
            <a:lvl8pPr marL="3657600" lvl="7" indent="-228600" algn="l" rtl="0">
              <a:spcBef>
                <a:spcPts val="0"/>
              </a:spcBef>
              <a:spcAft>
                <a:spcPts val="0"/>
              </a:spcAft>
              <a:buSzPts val="1300"/>
              <a:buNone/>
              <a:defRPr/>
            </a:lvl8pPr>
            <a:lvl9pPr marL="4114800" lvl="8" indent="-228600" algn="l" rtl="0">
              <a:spcBef>
                <a:spcPts val="0"/>
              </a:spcBef>
              <a:spcAft>
                <a:spcPts val="0"/>
              </a:spcAft>
              <a:buSzPts val="13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11"/>
        <p:cNvGrpSpPr/>
        <p:nvPr/>
      </p:nvGrpSpPr>
      <p:grpSpPr>
        <a:xfrm>
          <a:off x="0" y="0"/>
          <a:ext cx="0" cy="0"/>
          <a:chOff x="0" y="0"/>
          <a:chExt cx="0" cy="0"/>
        </a:xfrm>
      </p:grpSpPr>
      <p:sp>
        <p:nvSpPr>
          <p:cNvPr id="112" name="Google Shape;112;p29"/>
          <p:cNvSpPr txBox="1">
            <a:spLocks noGrp="1"/>
          </p:cNvSpPr>
          <p:nvPr>
            <p:ph type="title"/>
          </p:nvPr>
        </p:nvSpPr>
        <p:spPr>
          <a:xfrm>
            <a:off x="456989" y="204472"/>
            <a:ext cx="8228700" cy="8589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300"/>
              <a:buNone/>
              <a:defRPr/>
            </a:lvl1pPr>
            <a:lvl2pPr lvl="1" algn="l" rtl="0">
              <a:spcBef>
                <a:spcPts val="0"/>
              </a:spcBef>
              <a:spcAft>
                <a:spcPts val="0"/>
              </a:spcAft>
              <a:buSzPts val="1300"/>
              <a:buNone/>
              <a:defRPr/>
            </a:lvl2pPr>
            <a:lvl3pPr lvl="2" algn="l" rtl="0">
              <a:spcBef>
                <a:spcPts val="0"/>
              </a:spcBef>
              <a:spcAft>
                <a:spcPts val="0"/>
              </a:spcAft>
              <a:buSzPts val="1300"/>
              <a:buNone/>
              <a:defRPr/>
            </a:lvl3pPr>
            <a:lvl4pPr lvl="3" algn="l" rtl="0">
              <a:spcBef>
                <a:spcPts val="0"/>
              </a:spcBef>
              <a:spcAft>
                <a:spcPts val="0"/>
              </a:spcAft>
              <a:buSzPts val="1300"/>
              <a:buNone/>
              <a:defRPr/>
            </a:lvl4pPr>
            <a:lvl5pPr lvl="4" algn="l" rtl="0">
              <a:spcBef>
                <a:spcPts val="0"/>
              </a:spcBef>
              <a:spcAft>
                <a:spcPts val="0"/>
              </a:spcAft>
              <a:buSzPts val="1300"/>
              <a:buNone/>
              <a:defRPr/>
            </a:lvl5pPr>
            <a:lvl6pPr lvl="5" algn="l" rtl="0">
              <a:spcBef>
                <a:spcPts val="0"/>
              </a:spcBef>
              <a:spcAft>
                <a:spcPts val="0"/>
              </a:spcAft>
              <a:buSzPts val="1300"/>
              <a:buNone/>
              <a:defRPr/>
            </a:lvl6pPr>
            <a:lvl7pPr lvl="6" algn="l" rtl="0">
              <a:spcBef>
                <a:spcPts val="0"/>
              </a:spcBef>
              <a:spcAft>
                <a:spcPts val="0"/>
              </a:spcAft>
              <a:buSzPts val="1300"/>
              <a:buNone/>
              <a:defRPr/>
            </a:lvl7pPr>
            <a:lvl8pPr lvl="7" algn="l" rtl="0">
              <a:spcBef>
                <a:spcPts val="0"/>
              </a:spcBef>
              <a:spcAft>
                <a:spcPts val="0"/>
              </a:spcAft>
              <a:buSzPts val="1300"/>
              <a:buNone/>
              <a:defRPr/>
            </a:lvl8pPr>
            <a:lvl9pPr lvl="8" algn="l" rtl="0">
              <a:spcBef>
                <a:spcPts val="0"/>
              </a:spcBef>
              <a:spcAft>
                <a:spcPts val="0"/>
              </a:spcAft>
              <a:buSzPts val="1300"/>
              <a:buNone/>
              <a:defRPr/>
            </a:lvl9pPr>
          </a:lstStyle>
          <a:p>
            <a:endParaRPr/>
          </a:p>
        </p:txBody>
      </p:sp>
      <p:sp>
        <p:nvSpPr>
          <p:cNvPr id="113" name="Google Shape;113;p29"/>
          <p:cNvSpPr txBox="1">
            <a:spLocks noGrp="1"/>
          </p:cNvSpPr>
          <p:nvPr>
            <p:ph type="body" idx="1"/>
          </p:nvPr>
        </p:nvSpPr>
        <p:spPr>
          <a:xfrm>
            <a:off x="456989" y="1203312"/>
            <a:ext cx="4015800" cy="1422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300"/>
              <a:buNone/>
              <a:defRPr/>
            </a:lvl1pPr>
            <a:lvl2pPr marL="914400" lvl="1" indent="-228600" algn="l" rtl="0">
              <a:spcBef>
                <a:spcPts val="0"/>
              </a:spcBef>
              <a:spcAft>
                <a:spcPts val="0"/>
              </a:spcAft>
              <a:buSzPts val="1300"/>
              <a:buNone/>
              <a:defRPr/>
            </a:lvl2pPr>
            <a:lvl3pPr marL="1371600" lvl="2" indent="-228600" algn="l" rtl="0">
              <a:spcBef>
                <a:spcPts val="0"/>
              </a:spcBef>
              <a:spcAft>
                <a:spcPts val="0"/>
              </a:spcAft>
              <a:buSzPts val="1300"/>
              <a:buNone/>
              <a:defRPr/>
            </a:lvl3pPr>
            <a:lvl4pPr marL="1828800" lvl="3" indent="-228600" algn="l" rtl="0">
              <a:spcBef>
                <a:spcPts val="0"/>
              </a:spcBef>
              <a:spcAft>
                <a:spcPts val="0"/>
              </a:spcAft>
              <a:buSzPts val="1300"/>
              <a:buNone/>
              <a:defRPr/>
            </a:lvl4pPr>
            <a:lvl5pPr marL="2286000" lvl="4" indent="-228600" algn="l" rtl="0">
              <a:spcBef>
                <a:spcPts val="0"/>
              </a:spcBef>
              <a:spcAft>
                <a:spcPts val="0"/>
              </a:spcAft>
              <a:buSzPts val="1300"/>
              <a:buNone/>
              <a:defRPr/>
            </a:lvl5pPr>
            <a:lvl6pPr marL="2743200" lvl="5" indent="-228600" algn="l" rtl="0">
              <a:spcBef>
                <a:spcPts val="0"/>
              </a:spcBef>
              <a:spcAft>
                <a:spcPts val="0"/>
              </a:spcAft>
              <a:buSzPts val="1300"/>
              <a:buNone/>
              <a:defRPr/>
            </a:lvl6pPr>
            <a:lvl7pPr marL="3200400" lvl="6" indent="-228600" algn="l" rtl="0">
              <a:spcBef>
                <a:spcPts val="0"/>
              </a:spcBef>
              <a:spcAft>
                <a:spcPts val="0"/>
              </a:spcAft>
              <a:buSzPts val="1300"/>
              <a:buNone/>
              <a:defRPr/>
            </a:lvl7pPr>
            <a:lvl8pPr marL="3657600" lvl="7" indent="-228600" algn="l" rtl="0">
              <a:spcBef>
                <a:spcPts val="0"/>
              </a:spcBef>
              <a:spcAft>
                <a:spcPts val="0"/>
              </a:spcAft>
              <a:buSzPts val="1300"/>
              <a:buNone/>
              <a:defRPr/>
            </a:lvl8pPr>
            <a:lvl9pPr marL="4114800" lvl="8" indent="-228600" algn="l" rtl="0">
              <a:spcBef>
                <a:spcPts val="0"/>
              </a:spcBef>
              <a:spcAft>
                <a:spcPts val="0"/>
              </a:spcAft>
              <a:buSzPts val="1300"/>
              <a:buNone/>
              <a:defRPr/>
            </a:lvl9pPr>
          </a:lstStyle>
          <a:p>
            <a:endParaRPr/>
          </a:p>
        </p:txBody>
      </p:sp>
      <p:sp>
        <p:nvSpPr>
          <p:cNvPr id="114" name="Google Shape;114;p29"/>
          <p:cNvSpPr txBox="1">
            <a:spLocks noGrp="1"/>
          </p:cNvSpPr>
          <p:nvPr>
            <p:ph type="body" idx="2"/>
          </p:nvPr>
        </p:nvSpPr>
        <p:spPr>
          <a:xfrm>
            <a:off x="4673766" y="1203312"/>
            <a:ext cx="4015800" cy="1422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300"/>
              <a:buNone/>
              <a:defRPr/>
            </a:lvl1pPr>
            <a:lvl2pPr marL="914400" lvl="1" indent="-228600" algn="l" rtl="0">
              <a:spcBef>
                <a:spcPts val="0"/>
              </a:spcBef>
              <a:spcAft>
                <a:spcPts val="0"/>
              </a:spcAft>
              <a:buSzPts val="1300"/>
              <a:buNone/>
              <a:defRPr/>
            </a:lvl2pPr>
            <a:lvl3pPr marL="1371600" lvl="2" indent="-228600" algn="l" rtl="0">
              <a:spcBef>
                <a:spcPts val="0"/>
              </a:spcBef>
              <a:spcAft>
                <a:spcPts val="0"/>
              </a:spcAft>
              <a:buSzPts val="1300"/>
              <a:buNone/>
              <a:defRPr/>
            </a:lvl3pPr>
            <a:lvl4pPr marL="1828800" lvl="3" indent="-228600" algn="l" rtl="0">
              <a:spcBef>
                <a:spcPts val="0"/>
              </a:spcBef>
              <a:spcAft>
                <a:spcPts val="0"/>
              </a:spcAft>
              <a:buSzPts val="1300"/>
              <a:buNone/>
              <a:defRPr/>
            </a:lvl4pPr>
            <a:lvl5pPr marL="2286000" lvl="4" indent="-228600" algn="l" rtl="0">
              <a:spcBef>
                <a:spcPts val="0"/>
              </a:spcBef>
              <a:spcAft>
                <a:spcPts val="0"/>
              </a:spcAft>
              <a:buSzPts val="1300"/>
              <a:buNone/>
              <a:defRPr/>
            </a:lvl5pPr>
            <a:lvl6pPr marL="2743200" lvl="5" indent="-228600" algn="l" rtl="0">
              <a:spcBef>
                <a:spcPts val="0"/>
              </a:spcBef>
              <a:spcAft>
                <a:spcPts val="0"/>
              </a:spcAft>
              <a:buSzPts val="1300"/>
              <a:buNone/>
              <a:defRPr/>
            </a:lvl6pPr>
            <a:lvl7pPr marL="3200400" lvl="6" indent="-228600" algn="l" rtl="0">
              <a:spcBef>
                <a:spcPts val="0"/>
              </a:spcBef>
              <a:spcAft>
                <a:spcPts val="0"/>
              </a:spcAft>
              <a:buSzPts val="1300"/>
              <a:buNone/>
              <a:defRPr/>
            </a:lvl7pPr>
            <a:lvl8pPr marL="3657600" lvl="7" indent="-228600" algn="l" rtl="0">
              <a:spcBef>
                <a:spcPts val="0"/>
              </a:spcBef>
              <a:spcAft>
                <a:spcPts val="0"/>
              </a:spcAft>
              <a:buSzPts val="1300"/>
              <a:buNone/>
              <a:defRPr/>
            </a:lvl8pPr>
            <a:lvl9pPr marL="4114800" lvl="8" indent="-228600" algn="l" rtl="0">
              <a:spcBef>
                <a:spcPts val="0"/>
              </a:spcBef>
              <a:spcAft>
                <a:spcPts val="0"/>
              </a:spcAft>
              <a:buSzPts val="1300"/>
              <a:buNone/>
              <a:defRPr/>
            </a:lvl9pPr>
          </a:lstStyle>
          <a:p>
            <a:endParaRPr/>
          </a:p>
        </p:txBody>
      </p:sp>
      <p:sp>
        <p:nvSpPr>
          <p:cNvPr id="115" name="Google Shape;115;p29"/>
          <p:cNvSpPr txBox="1">
            <a:spLocks noGrp="1"/>
          </p:cNvSpPr>
          <p:nvPr>
            <p:ph type="body" idx="3"/>
          </p:nvPr>
        </p:nvSpPr>
        <p:spPr>
          <a:xfrm>
            <a:off x="456989" y="2761673"/>
            <a:ext cx="4015800" cy="1422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300"/>
              <a:buNone/>
              <a:defRPr/>
            </a:lvl1pPr>
            <a:lvl2pPr marL="914400" lvl="1" indent="-228600" algn="l" rtl="0">
              <a:spcBef>
                <a:spcPts val="0"/>
              </a:spcBef>
              <a:spcAft>
                <a:spcPts val="0"/>
              </a:spcAft>
              <a:buSzPts val="1300"/>
              <a:buNone/>
              <a:defRPr/>
            </a:lvl2pPr>
            <a:lvl3pPr marL="1371600" lvl="2" indent="-228600" algn="l" rtl="0">
              <a:spcBef>
                <a:spcPts val="0"/>
              </a:spcBef>
              <a:spcAft>
                <a:spcPts val="0"/>
              </a:spcAft>
              <a:buSzPts val="1300"/>
              <a:buNone/>
              <a:defRPr/>
            </a:lvl3pPr>
            <a:lvl4pPr marL="1828800" lvl="3" indent="-228600" algn="l" rtl="0">
              <a:spcBef>
                <a:spcPts val="0"/>
              </a:spcBef>
              <a:spcAft>
                <a:spcPts val="0"/>
              </a:spcAft>
              <a:buSzPts val="1300"/>
              <a:buNone/>
              <a:defRPr/>
            </a:lvl4pPr>
            <a:lvl5pPr marL="2286000" lvl="4" indent="-228600" algn="l" rtl="0">
              <a:spcBef>
                <a:spcPts val="0"/>
              </a:spcBef>
              <a:spcAft>
                <a:spcPts val="0"/>
              </a:spcAft>
              <a:buSzPts val="1300"/>
              <a:buNone/>
              <a:defRPr/>
            </a:lvl5pPr>
            <a:lvl6pPr marL="2743200" lvl="5" indent="-228600" algn="l" rtl="0">
              <a:spcBef>
                <a:spcPts val="0"/>
              </a:spcBef>
              <a:spcAft>
                <a:spcPts val="0"/>
              </a:spcAft>
              <a:buSzPts val="1300"/>
              <a:buNone/>
              <a:defRPr/>
            </a:lvl6pPr>
            <a:lvl7pPr marL="3200400" lvl="6" indent="-228600" algn="l" rtl="0">
              <a:spcBef>
                <a:spcPts val="0"/>
              </a:spcBef>
              <a:spcAft>
                <a:spcPts val="0"/>
              </a:spcAft>
              <a:buSzPts val="1300"/>
              <a:buNone/>
              <a:defRPr/>
            </a:lvl7pPr>
            <a:lvl8pPr marL="3657600" lvl="7" indent="-228600" algn="l" rtl="0">
              <a:spcBef>
                <a:spcPts val="0"/>
              </a:spcBef>
              <a:spcAft>
                <a:spcPts val="0"/>
              </a:spcAft>
              <a:buSzPts val="1300"/>
              <a:buNone/>
              <a:defRPr/>
            </a:lvl8pPr>
            <a:lvl9pPr marL="4114800" lvl="8" indent="-228600" algn="l" rtl="0">
              <a:spcBef>
                <a:spcPts val="0"/>
              </a:spcBef>
              <a:spcAft>
                <a:spcPts val="0"/>
              </a:spcAft>
              <a:buSzPts val="1300"/>
              <a:buNone/>
              <a:defRPr/>
            </a:lvl9pPr>
          </a:lstStyle>
          <a:p>
            <a:endParaRPr/>
          </a:p>
        </p:txBody>
      </p:sp>
      <p:sp>
        <p:nvSpPr>
          <p:cNvPr id="116" name="Google Shape;116;p29"/>
          <p:cNvSpPr txBox="1">
            <a:spLocks noGrp="1"/>
          </p:cNvSpPr>
          <p:nvPr>
            <p:ph type="body" idx="4"/>
          </p:nvPr>
        </p:nvSpPr>
        <p:spPr>
          <a:xfrm>
            <a:off x="4673766" y="2761673"/>
            <a:ext cx="4015800" cy="1422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300"/>
              <a:buNone/>
              <a:defRPr/>
            </a:lvl1pPr>
            <a:lvl2pPr marL="914400" lvl="1" indent="-228600" algn="l" rtl="0">
              <a:spcBef>
                <a:spcPts val="0"/>
              </a:spcBef>
              <a:spcAft>
                <a:spcPts val="0"/>
              </a:spcAft>
              <a:buSzPts val="1300"/>
              <a:buNone/>
              <a:defRPr/>
            </a:lvl2pPr>
            <a:lvl3pPr marL="1371600" lvl="2" indent="-228600" algn="l" rtl="0">
              <a:spcBef>
                <a:spcPts val="0"/>
              </a:spcBef>
              <a:spcAft>
                <a:spcPts val="0"/>
              </a:spcAft>
              <a:buSzPts val="1300"/>
              <a:buNone/>
              <a:defRPr/>
            </a:lvl3pPr>
            <a:lvl4pPr marL="1828800" lvl="3" indent="-228600" algn="l" rtl="0">
              <a:spcBef>
                <a:spcPts val="0"/>
              </a:spcBef>
              <a:spcAft>
                <a:spcPts val="0"/>
              </a:spcAft>
              <a:buSzPts val="1300"/>
              <a:buNone/>
              <a:defRPr/>
            </a:lvl4pPr>
            <a:lvl5pPr marL="2286000" lvl="4" indent="-228600" algn="l" rtl="0">
              <a:spcBef>
                <a:spcPts val="0"/>
              </a:spcBef>
              <a:spcAft>
                <a:spcPts val="0"/>
              </a:spcAft>
              <a:buSzPts val="1300"/>
              <a:buNone/>
              <a:defRPr/>
            </a:lvl5pPr>
            <a:lvl6pPr marL="2743200" lvl="5" indent="-228600" algn="l" rtl="0">
              <a:spcBef>
                <a:spcPts val="0"/>
              </a:spcBef>
              <a:spcAft>
                <a:spcPts val="0"/>
              </a:spcAft>
              <a:buSzPts val="1300"/>
              <a:buNone/>
              <a:defRPr/>
            </a:lvl6pPr>
            <a:lvl7pPr marL="3200400" lvl="6" indent="-228600" algn="l" rtl="0">
              <a:spcBef>
                <a:spcPts val="0"/>
              </a:spcBef>
              <a:spcAft>
                <a:spcPts val="0"/>
              </a:spcAft>
              <a:buSzPts val="1300"/>
              <a:buNone/>
              <a:defRPr/>
            </a:lvl7pPr>
            <a:lvl8pPr marL="3657600" lvl="7" indent="-228600" algn="l" rtl="0">
              <a:spcBef>
                <a:spcPts val="0"/>
              </a:spcBef>
              <a:spcAft>
                <a:spcPts val="0"/>
              </a:spcAft>
              <a:buSzPts val="1300"/>
              <a:buNone/>
              <a:defRPr/>
            </a:lvl8pPr>
            <a:lvl9pPr marL="4114800" lvl="8" indent="-228600" algn="l" rtl="0">
              <a:spcBef>
                <a:spcPts val="0"/>
              </a:spcBef>
              <a:spcAft>
                <a:spcPts val="0"/>
              </a:spcAft>
              <a:buSzPts val="13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17"/>
        <p:cNvGrpSpPr/>
        <p:nvPr/>
      </p:nvGrpSpPr>
      <p:grpSpPr>
        <a:xfrm>
          <a:off x="0" y="0"/>
          <a:ext cx="0" cy="0"/>
          <a:chOff x="0" y="0"/>
          <a:chExt cx="0" cy="0"/>
        </a:xfrm>
      </p:grpSpPr>
      <p:sp>
        <p:nvSpPr>
          <p:cNvPr id="118" name="Google Shape;118;p30"/>
          <p:cNvSpPr txBox="1">
            <a:spLocks noGrp="1"/>
          </p:cNvSpPr>
          <p:nvPr>
            <p:ph type="title"/>
          </p:nvPr>
        </p:nvSpPr>
        <p:spPr>
          <a:xfrm>
            <a:off x="456989" y="204472"/>
            <a:ext cx="8228700" cy="8589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300"/>
              <a:buNone/>
              <a:defRPr/>
            </a:lvl1pPr>
            <a:lvl2pPr lvl="1" algn="l" rtl="0">
              <a:spcBef>
                <a:spcPts val="0"/>
              </a:spcBef>
              <a:spcAft>
                <a:spcPts val="0"/>
              </a:spcAft>
              <a:buSzPts val="1300"/>
              <a:buNone/>
              <a:defRPr/>
            </a:lvl2pPr>
            <a:lvl3pPr lvl="2" algn="l" rtl="0">
              <a:spcBef>
                <a:spcPts val="0"/>
              </a:spcBef>
              <a:spcAft>
                <a:spcPts val="0"/>
              </a:spcAft>
              <a:buSzPts val="1300"/>
              <a:buNone/>
              <a:defRPr/>
            </a:lvl3pPr>
            <a:lvl4pPr lvl="3" algn="l" rtl="0">
              <a:spcBef>
                <a:spcPts val="0"/>
              </a:spcBef>
              <a:spcAft>
                <a:spcPts val="0"/>
              </a:spcAft>
              <a:buSzPts val="1300"/>
              <a:buNone/>
              <a:defRPr/>
            </a:lvl4pPr>
            <a:lvl5pPr lvl="4" algn="l" rtl="0">
              <a:spcBef>
                <a:spcPts val="0"/>
              </a:spcBef>
              <a:spcAft>
                <a:spcPts val="0"/>
              </a:spcAft>
              <a:buSzPts val="1300"/>
              <a:buNone/>
              <a:defRPr/>
            </a:lvl5pPr>
            <a:lvl6pPr lvl="5" algn="l" rtl="0">
              <a:spcBef>
                <a:spcPts val="0"/>
              </a:spcBef>
              <a:spcAft>
                <a:spcPts val="0"/>
              </a:spcAft>
              <a:buSzPts val="1300"/>
              <a:buNone/>
              <a:defRPr/>
            </a:lvl6pPr>
            <a:lvl7pPr lvl="6" algn="l" rtl="0">
              <a:spcBef>
                <a:spcPts val="0"/>
              </a:spcBef>
              <a:spcAft>
                <a:spcPts val="0"/>
              </a:spcAft>
              <a:buSzPts val="1300"/>
              <a:buNone/>
              <a:defRPr/>
            </a:lvl7pPr>
            <a:lvl8pPr lvl="7" algn="l" rtl="0">
              <a:spcBef>
                <a:spcPts val="0"/>
              </a:spcBef>
              <a:spcAft>
                <a:spcPts val="0"/>
              </a:spcAft>
              <a:buSzPts val="1300"/>
              <a:buNone/>
              <a:defRPr/>
            </a:lvl8pPr>
            <a:lvl9pPr lvl="8" algn="l" rtl="0">
              <a:spcBef>
                <a:spcPts val="0"/>
              </a:spcBef>
              <a:spcAft>
                <a:spcPts val="0"/>
              </a:spcAft>
              <a:buSzPts val="1300"/>
              <a:buNone/>
              <a:defRPr/>
            </a:lvl9pPr>
          </a:lstStyle>
          <a:p>
            <a:endParaRPr/>
          </a:p>
        </p:txBody>
      </p:sp>
      <p:sp>
        <p:nvSpPr>
          <p:cNvPr id="119" name="Google Shape;119;p30"/>
          <p:cNvSpPr txBox="1">
            <a:spLocks noGrp="1"/>
          </p:cNvSpPr>
          <p:nvPr>
            <p:ph type="body" idx="1"/>
          </p:nvPr>
        </p:nvSpPr>
        <p:spPr>
          <a:xfrm>
            <a:off x="456989" y="1203312"/>
            <a:ext cx="2649300" cy="1422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300"/>
              <a:buNone/>
              <a:defRPr/>
            </a:lvl1pPr>
            <a:lvl2pPr marL="914400" lvl="1" indent="-228600" algn="l" rtl="0">
              <a:spcBef>
                <a:spcPts val="0"/>
              </a:spcBef>
              <a:spcAft>
                <a:spcPts val="0"/>
              </a:spcAft>
              <a:buSzPts val="1300"/>
              <a:buNone/>
              <a:defRPr/>
            </a:lvl2pPr>
            <a:lvl3pPr marL="1371600" lvl="2" indent="-228600" algn="l" rtl="0">
              <a:spcBef>
                <a:spcPts val="0"/>
              </a:spcBef>
              <a:spcAft>
                <a:spcPts val="0"/>
              </a:spcAft>
              <a:buSzPts val="1300"/>
              <a:buNone/>
              <a:defRPr/>
            </a:lvl3pPr>
            <a:lvl4pPr marL="1828800" lvl="3" indent="-228600" algn="l" rtl="0">
              <a:spcBef>
                <a:spcPts val="0"/>
              </a:spcBef>
              <a:spcAft>
                <a:spcPts val="0"/>
              </a:spcAft>
              <a:buSzPts val="1300"/>
              <a:buNone/>
              <a:defRPr/>
            </a:lvl4pPr>
            <a:lvl5pPr marL="2286000" lvl="4" indent="-228600" algn="l" rtl="0">
              <a:spcBef>
                <a:spcPts val="0"/>
              </a:spcBef>
              <a:spcAft>
                <a:spcPts val="0"/>
              </a:spcAft>
              <a:buSzPts val="1300"/>
              <a:buNone/>
              <a:defRPr/>
            </a:lvl5pPr>
            <a:lvl6pPr marL="2743200" lvl="5" indent="-228600" algn="l" rtl="0">
              <a:spcBef>
                <a:spcPts val="0"/>
              </a:spcBef>
              <a:spcAft>
                <a:spcPts val="0"/>
              </a:spcAft>
              <a:buSzPts val="1300"/>
              <a:buNone/>
              <a:defRPr/>
            </a:lvl6pPr>
            <a:lvl7pPr marL="3200400" lvl="6" indent="-228600" algn="l" rtl="0">
              <a:spcBef>
                <a:spcPts val="0"/>
              </a:spcBef>
              <a:spcAft>
                <a:spcPts val="0"/>
              </a:spcAft>
              <a:buSzPts val="1300"/>
              <a:buNone/>
              <a:defRPr/>
            </a:lvl7pPr>
            <a:lvl8pPr marL="3657600" lvl="7" indent="-228600" algn="l" rtl="0">
              <a:spcBef>
                <a:spcPts val="0"/>
              </a:spcBef>
              <a:spcAft>
                <a:spcPts val="0"/>
              </a:spcAft>
              <a:buSzPts val="1300"/>
              <a:buNone/>
              <a:defRPr/>
            </a:lvl8pPr>
            <a:lvl9pPr marL="4114800" lvl="8" indent="-228600" algn="l" rtl="0">
              <a:spcBef>
                <a:spcPts val="0"/>
              </a:spcBef>
              <a:spcAft>
                <a:spcPts val="0"/>
              </a:spcAft>
              <a:buSzPts val="1300"/>
              <a:buNone/>
              <a:defRPr/>
            </a:lvl9pPr>
          </a:lstStyle>
          <a:p>
            <a:endParaRPr/>
          </a:p>
        </p:txBody>
      </p:sp>
      <p:sp>
        <p:nvSpPr>
          <p:cNvPr id="120" name="Google Shape;120;p30"/>
          <p:cNvSpPr txBox="1">
            <a:spLocks noGrp="1"/>
          </p:cNvSpPr>
          <p:nvPr>
            <p:ph type="body" idx="2"/>
          </p:nvPr>
        </p:nvSpPr>
        <p:spPr>
          <a:xfrm>
            <a:off x="3239428" y="1203312"/>
            <a:ext cx="2649300" cy="1422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300"/>
              <a:buNone/>
              <a:defRPr/>
            </a:lvl1pPr>
            <a:lvl2pPr marL="914400" lvl="1" indent="-228600" algn="l" rtl="0">
              <a:spcBef>
                <a:spcPts val="0"/>
              </a:spcBef>
              <a:spcAft>
                <a:spcPts val="0"/>
              </a:spcAft>
              <a:buSzPts val="1300"/>
              <a:buNone/>
              <a:defRPr/>
            </a:lvl2pPr>
            <a:lvl3pPr marL="1371600" lvl="2" indent="-228600" algn="l" rtl="0">
              <a:spcBef>
                <a:spcPts val="0"/>
              </a:spcBef>
              <a:spcAft>
                <a:spcPts val="0"/>
              </a:spcAft>
              <a:buSzPts val="1300"/>
              <a:buNone/>
              <a:defRPr/>
            </a:lvl3pPr>
            <a:lvl4pPr marL="1828800" lvl="3" indent="-228600" algn="l" rtl="0">
              <a:spcBef>
                <a:spcPts val="0"/>
              </a:spcBef>
              <a:spcAft>
                <a:spcPts val="0"/>
              </a:spcAft>
              <a:buSzPts val="1300"/>
              <a:buNone/>
              <a:defRPr/>
            </a:lvl4pPr>
            <a:lvl5pPr marL="2286000" lvl="4" indent="-228600" algn="l" rtl="0">
              <a:spcBef>
                <a:spcPts val="0"/>
              </a:spcBef>
              <a:spcAft>
                <a:spcPts val="0"/>
              </a:spcAft>
              <a:buSzPts val="1300"/>
              <a:buNone/>
              <a:defRPr/>
            </a:lvl5pPr>
            <a:lvl6pPr marL="2743200" lvl="5" indent="-228600" algn="l" rtl="0">
              <a:spcBef>
                <a:spcPts val="0"/>
              </a:spcBef>
              <a:spcAft>
                <a:spcPts val="0"/>
              </a:spcAft>
              <a:buSzPts val="1300"/>
              <a:buNone/>
              <a:defRPr/>
            </a:lvl6pPr>
            <a:lvl7pPr marL="3200400" lvl="6" indent="-228600" algn="l" rtl="0">
              <a:spcBef>
                <a:spcPts val="0"/>
              </a:spcBef>
              <a:spcAft>
                <a:spcPts val="0"/>
              </a:spcAft>
              <a:buSzPts val="1300"/>
              <a:buNone/>
              <a:defRPr/>
            </a:lvl7pPr>
            <a:lvl8pPr marL="3657600" lvl="7" indent="-228600" algn="l" rtl="0">
              <a:spcBef>
                <a:spcPts val="0"/>
              </a:spcBef>
              <a:spcAft>
                <a:spcPts val="0"/>
              </a:spcAft>
              <a:buSzPts val="1300"/>
              <a:buNone/>
              <a:defRPr/>
            </a:lvl8pPr>
            <a:lvl9pPr marL="4114800" lvl="8" indent="-228600" algn="l" rtl="0">
              <a:spcBef>
                <a:spcPts val="0"/>
              </a:spcBef>
              <a:spcAft>
                <a:spcPts val="0"/>
              </a:spcAft>
              <a:buSzPts val="1300"/>
              <a:buNone/>
              <a:defRPr/>
            </a:lvl9pPr>
          </a:lstStyle>
          <a:p>
            <a:endParaRPr/>
          </a:p>
        </p:txBody>
      </p:sp>
      <p:sp>
        <p:nvSpPr>
          <p:cNvPr id="121" name="Google Shape;121;p30"/>
          <p:cNvSpPr txBox="1">
            <a:spLocks noGrp="1"/>
          </p:cNvSpPr>
          <p:nvPr>
            <p:ph type="body" idx="3"/>
          </p:nvPr>
        </p:nvSpPr>
        <p:spPr>
          <a:xfrm>
            <a:off x="6021541" y="1203312"/>
            <a:ext cx="2649300" cy="1422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300"/>
              <a:buNone/>
              <a:defRPr/>
            </a:lvl1pPr>
            <a:lvl2pPr marL="914400" lvl="1" indent="-228600" algn="l" rtl="0">
              <a:spcBef>
                <a:spcPts val="0"/>
              </a:spcBef>
              <a:spcAft>
                <a:spcPts val="0"/>
              </a:spcAft>
              <a:buSzPts val="1300"/>
              <a:buNone/>
              <a:defRPr/>
            </a:lvl2pPr>
            <a:lvl3pPr marL="1371600" lvl="2" indent="-228600" algn="l" rtl="0">
              <a:spcBef>
                <a:spcPts val="0"/>
              </a:spcBef>
              <a:spcAft>
                <a:spcPts val="0"/>
              </a:spcAft>
              <a:buSzPts val="1300"/>
              <a:buNone/>
              <a:defRPr/>
            </a:lvl3pPr>
            <a:lvl4pPr marL="1828800" lvl="3" indent="-228600" algn="l" rtl="0">
              <a:spcBef>
                <a:spcPts val="0"/>
              </a:spcBef>
              <a:spcAft>
                <a:spcPts val="0"/>
              </a:spcAft>
              <a:buSzPts val="1300"/>
              <a:buNone/>
              <a:defRPr/>
            </a:lvl4pPr>
            <a:lvl5pPr marL="2286000" lvl="4" indent="-228600" algn="l" rtl="0">
              <a:spcBef>
                <a:spcPts val="0"/>
              </a:spcBef>
              <a:spcAft>
                <a:spcPts val="0"/>
              </a:spcAft>
              <a:buSzPts val="1300"/>
              <a:buNone/>
              <a:defRPr/>
            </a:lvl5pPr>
            <a:lvl6pPr marL="2743200" lvl="5" indent="-228600" algn="l" rtl="0">
              <a:spcBef>
                <a:spcPts val="0"/>
              </a:spcBef>
              <a:spcAft>
                <a:spcPts val="0"/>
              </a:spcAft>
              <a:buSzPts val="1300"/>
              <a:buNone/>
              <a:defRPr/>
            </a:lvl6pPr>
            <a:lvl7pPr marL="3200400" lvl="6" indent="-228600" algn="l" rtl="0">
              <a:spcBef>
                <a:spcPts val="0"/>
              </a:spcBef>
              <a:spcAft>
                <a:spcPts val="0"/>
              </a:spcAft>
              <a:buSzPts val="1300"/>
              <a:buNone/>
              <a:defRPr/>
            </a:lvl7pPr>
            <a:lvl8pPr marL="3657600" lvl="7" indent="-228600" algn="l" rtl="0">
              <a:spcBef>
                <a:spcPts val="0"/>
              </a:spcBef>
              <a:spcAft>
                <a:spcPts val="0"/>
              </a:spcAft>
              <a:buSzPts val="1300"/>
              <a:buNone/>
              <a:defRPr/>
            </a:lvl8pPr>
            <a:lvl9pPr marL="4114800" lvl="8" indent="-228600" algn="l" rtl="0">
              <a:spcBef>
                <a:spcPts val="0"/>
              </a:spcBef>
              <a:spcAft>
                <a:spcPts val="0"/>
              </a:spcAft>
              <a:buSzPts val="1300"/>
              <a:buNone/>
              <a:defRPr/>
            </a:lvl9pPr>
          </a:lstStyle>
          <a:p>
            <a:endParaRPr/>
          </a:p>
        </p:txBody>
      </p:sp>
      <p:sp>
        <p:nvSpPr>
          <p:cNvPr id="122" name="Google Shape;122;p30"/>
          <p:cNvSpPr txBox="1">
            <a:spLocks noGrp="1"/>
          </p:cNvSpPr>
          <p:nvPr>
            <p:ph type="body" idx="4"/>
          </p:nvPr>
        </p:nvSpPr>
        <p:spPr>
          <a:xfrm>
            <a:off x="456989" y="2761673"/>
            <a:ext cx="2649300" cy="1422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300"/>
              <a:buNone/>
              <a:defRPr/>
            </a:lvl1pPr>
            <a:lvl2pPr marL="914400" lvl="1" indent="-228600" algn="l" rtl="0">
              <a:spcBef>
                <a:spcPts val="0"/>
              </a:spcBef>
              <a:spcAft>
                <a:spcPts val="0"/>
              </a:spcAft>
              <a:buSzPts val="1300"/>
              <a:buNone/>
              <a:defRPr/>
            </a:lvl2pPr>
            <a:lvl3pPr marL="1371600" lvl="2" indent="-228600" algn="l" rtl="0">
              <a:spcBef>
                <a:spcPts val="0"/>
              </a:spcBef>
              <a:spcAft>
                <a:spcPts val="0"/>
              </a:spcAft>
              <a:buSzPts val="1300"/>
              <a:buNone/>
              <a:defRPr/>
            </a:lvl3pPr>
            <a:lvl4pPr marL="1828800" lvl="3" indent="-228600" algn="l" rtl="0">
              <a:spcBef>
                <a:spcPts val="0"/>
              </a:spcBef>
              <a:spcAft>
                <a:spcPts val="0"/>
              </a:spcAft>
              <a:buSzPts val="1300"/>
              <a:buNone/>
              <a:defRPr/>
            </a:lvl4pPr>
            <a:lvl5pPr marL="2286000" lvl="4" indent="-228600" algn="l" rtl="0">
              <a:spcBef>
                <a:spcPts val="0"/>
              </a:spcBef>
              <a:spcAft>
                <a:spcPts val="0"/>
              </a:spcAft>
              <a:buSzPts val="1300"/>
              <a:buNone/>
              <a:defRPr/>
            </a:lvl5pPr>
            <a:lvl6pPr marL="2743200" lvl="5" indent="-228600" algn="l" rtl="0">
              <a:spcBef>
                <a:spcPts val="0"/>
              </a:spcBef>
              <a:spcAft>
                <a:spcPts val="0"/>
              </a:spcAft>
              <a:buSzPts val="1300"/>
              <a:buNone/>
              <a:defRPr/>
            </a:lvl6pPr>
            <a:lvl7pPr marL="3200400" lvl="6" indent="-228600" algn="l" rtl="0">
              <a:spcBef>
                <a:spcPts val="0"/>
              </a:spcBef>
              <a:spcAft>
                <a:spcPts val="0"/>
              </a:spcAft>
              <a:buSzPts val="1300"/>
              <a:buNone/>
              <a:defRPr/>
            </a:lvl7pPr>
            <a:lvl8pPr marL="3657600" lvl="7" indent="-228600" algn="l" rtl="0">
              <a:spcBef>
                <a:spcPts val="0"/>
              </a:spcBef>
              <a:spcAft>
                <a:spcPts val="0"/>
              </a:spcAft>
              <a:buSzPts val="1300"/>
              <a:buNone/>
              <a:defRPr/>
            </a:lvl8pPr>
            <a:lvl9pPr marL="4114800" lvl="8" indent="-228600" algn="l" rtl="0">
              <a:spcBef>
                <a:spcPts val="0"/>
              </a:spcBef>
              <a:spcAft>
                <a:spcPts val="0"/>
              </a:spcAft>
              <a:buSzPts val="1300"/>
              <a:buNone/>
              <a:defRPr/>
            </a:lvl9pPr>
          </a:lstStyle>
          <a:p>
            <a:endParaRPr/>
          </a:p>
        </p:txBody>
      </p:sp>
      <p:sp>
        <p:nvSpPr>
          <p:cNvPr id="123" name="Google Shape;123;p30"/>
          <p:cNvSpPr txBox="1">
            <a:spLocks noGrp="1"/>
          </p:cNvSpPr>
          <p:nvPr>
            <p:ph type="body" idx="5"/>
          </p:nvPr>
        </p:nvSpPr>
        <p:spPr>
          <a:xfrm>
            <a:off x="3239428" y="2761673"/>
            <a:ext cx="2649300" cy="1422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300"/>
              <a:buNone/>
              <a:defRPr/>
            </a:lvl1pPr>
            <a:lvl2pPr marL="914400" lvl="1" indent="-228600" algn="l" rtl="0">
              <a:spcBef>
                <a:spcPts val="0"/>
              </a:spcBef>
              <a:spcAft>
                <a:spcPts val="0"/>
              </a:spcAft>
              <a:buSzPts val="1300"/>
              <a:buNone/>
              <a:defRPr/>
            </a:lvl2pPr>
            <a:lvl3pPr marL="1371600" lvl="2" indent="-228600" algn="l" rtl="0">
              <a:spcBef>
                <a:spcPts val="0"/>
              </a:spcBef>
              <a:spcAft>
                <a:spcPts val="0"/>
              </a:spcAft>
              <a:buSzPts val="1300"/>
              <a:buNone/>
              <a:defRPr/>
            </a:lvl3pPr>
            <a:lvl4pPr marL="1828800" lvl="3" indent="-228600" algn="l" rtl="0">
              <a:spcBef>
                <a:spcPts val="0"/>
              </a:spcBef>
              <a:spcAft>
                <a:spcPts val="0"/>
              </a:spcAft>
              <a:buSzPts val="1300"/>
              <a:buNone/>
              <a:defRPr/>
            </a:lvl4pPr>
            <a:lvl5pPr marL="2286000" lvl="4" indent="-228600" algn="l" rtl="0">
              <a:spcBef>
                <a:spcPts val="0"/>
              </a:spcBef>
              <a:spcAft>
                <a:spcPts val="0"/>
              </a:spcAft>
              <a:buSzPts val="1300"/>
              <a:buNone/>
              <a:defRPr/>
            </a:lvl5pPr>
            <a:lvl6pPr marL="2743200" lvl="5" indent="-228600" algn="l" rtl="0">
              <a:spcBef>
                <a:spcPts val="0"/>
              </a:spcBef>
              <a:spcAft>
                <a:spcPts val="0"/>
              </a:spcAft>
              <a:buSzPts val="1300"/>
              <a:buNone/>
              <a:defRPr/>
            </a:lvl6pPr>
            <a:lvl7pPr marL="3200400" lvl="6" indent="-228600" algn="l" rtl="0">
              <a:spcBef>
                <a:spcPts val="0"/>
              </a:spcBef>
              <a:spcAft>
                <a:spcPts val="0"/>
              </a:spcAft>
              <a:buSzPts val="1300"/>
              <a:buNone/>
              <a:defRPr/>
            </a:lvl7pPr>
            <a:lvl8pPr marL="3657600" lvl="7" indent="-228600" algn="l" rtl="0">
              <a:spcBef>
                <a:spcPts val="0"/>
              </a:spcBef>
              <a:spcAft>
                <a:spcPts val="0"/>
              </a:spcAft>
              <a:buSzPts val="1300"/>
              <a:buNone/>
              <a:defRPr/>
            </a:lvl8pPr>
            <a:lvl9pPr marL="4114800" lvl="8" indent="-228600" algn="l" rtl="0">
              <a:spcBef>
                <a:spcPts val="0"/>
              </a:spcBef>
              <a:spcAft>
                <a:spcPts val="0"/>
              </a:spcAft>
              <a:buSzPts val="1300"/>
              <a:buNone/>
              <a:defRPr/>
            </a:lvl9pPr>
          </a:lstStyle>
          <a:p>
            <a:endParaRPr/>
          </a:p>
        </p:txBody>
      </p:sp>
      <p:sp>
        <p:nvSpPr>
          <p:cNvPr id="124" name="Google Shape;124;p30"/>
          <p:cNvSpPr txBox="1">
            <a:spLocks noGrp="1"/>
          </p:cNvSpPr>
          <p:nvPr>
            <p:ph type="body" idx="6"/>
          </p:nvPr>
        </p:nvSpPr>
        <p:spPr>
          <a:xfrm>
            <a:off x="6021541" y="2761673"/>
            <a:ext cx="2649300" cy="1422900"/>
          </a:xfrm>
          <a:prstGeom prst="rect">
            <a:avLst/>
          </a:prstGeom>
          <a:noFill/>
          <a:ln>
            <a:noFill/>
          </a:ln>
        </p:spPr>
        <p:txBody>
          <a:bodyPr spcFirstLastPara="1" wrap="square" lIns="0" tIns="0" rIns="0" bIns="0" anchor="t" anchorCtr="0">
            <a:noAutofit/>
          </a:bodyPr>
          <a:lstStyle>
            <a:lvl1pPr marL="457200" lvl="0" indent="-228600" algn="l" rtl="0">
              <a:spcBef>
                <a:spcPts val="0"/>
              </a:spcBef>
              <a:spcAft>
                <a:spcPts val="0"/>
              </a:spcAft>
              <a:buSzPts val="1300"/>
              <a:buNone/>
              <a:defRPr/>
            </a:lvl1pPr>
            <a:lvl2pPr marL="914400" lvl="1" indent="-228600" algn="l" rtl="0">
              <a:spcBef>
                <a:spcPts val="0"/>
              </a:spcBef>
              <a:spcAft>
                <a:spcPts val="0"/>
              </a:spcAft>
              <a:buSzPts val="1300"/>
              <a:buNone/>
              <a:defRPr/>
            </a:lvl2pPr>
            <a:lvl3pPr marL="1371600" lvl="2" indent="-228600" algn="l" rtl="0">
              <a:spcBef>
                <a:spcPts val="0"/>
              </a:spcBef>
              <a:spcAft>
                <a:spcPts val="0"/>
              </a:spcAft>
              <a:buSzPts val="1300"/>
              <a:buNone/>
              <a:defRPr/>
            </a:lvl3pPr>
            <a:lvl4pPr marL="1828800" lvl="3" indent="-228600" algn="l" rtl="0">
              <a:spcBef>
                <a:spcPts val="0"/>
              </a:spcBef>
              <a:spcAft>
                <a:spcPts val="0"/>
              </a:spcAft>
              <a:buSzPts val="1300"/>
              <a:buNone/>
              <a:defRPr/>
            </a:lvl4pPr>
            <a:lvl5pPr marL="2286000" lvl="4" indent="-228600" algn="l" rtl="0">
              <a:spcBef>
                <a:spcPts val="0"/>
              </a:spcBef>
              <a:spcAft>
                <a:spcPts val="0"/>
              </a:spcAft>
              <a:buSzPts val="1300"/>
              <a:buNone/>
              <a:defRPr/>
            </a:lvl5pPr>
            <a:lvl6pPr marL="2743200" lvl="5" indent="-228600" algn="l" rtl="0">
              <a:spcBef>
                <a:spcPts val="0"/>
              </a:spcBef>
              <a:spcAft>
                <a:spcPts val="0"/>
              </a:spcAft>
              <a:buSzPts val="1300"/>
              <a:buNone/>
              <a:defRPr/>
            </a:lvl6pPr>
            <a:lvl7pPr marL="3200400" lvl="6" indent="-228600" algn="l" rtl="0">
              <a:spcBef>
                <a:spcPts val="0"/>
              </a:spcBef>
              <a:spcAft>
                <a:spcPts val="0"/>
              </a:spcAft>
              <a:buSzPts val="1300"/>
              <a:buNone/>
              <a:defRPr/>
            </a:lvl7pPr>
            <a:lvl8pPr marL="3657600" lvl="7" indent="-228600" algn="l" rtl="0">
              <a:spcBef>
                <a:spcPts val="0"/>
              </a:spcBef>
              <a:spcAft>
                <a:spcPts val="0"/>
              </a:spcAft>
              <a:buSzPts val="1300"/>
              <a:buNone/>
              <a:defRPr/>
            </a:lvl8pPr>
            <a:lvl9pPr marL="4114800" lvl="8" indent="-228600" algn="l" rtl="0">
              <a:spcBef>
                <a:spcPts val="0"/>
              </a:spcBef>
              <a:spcAft>
                <a:spcPts val="0"/>
              </a:spcAft>
              <a:buSzPts val="13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ottom Bar">
  <p:cSld name="Bottom Bar">
    <p:bg>
      <p:bgPr>
        <a:solidFill>
          <a:schemeClr val="lt1"/>
        </a:solidFill>
        <a:effectLst/>
      </p:bgPr>
    </p:bg>
    <p:spTree>
      <p:nvGrpSpPr>
        <p:cNvPr id="1" name="Shape 125"/>
        <p:cNvGrpSpPr/>
        <p:nvPr/>
      </p:nvGrpSpPr>
      <p:grpSpPr>
        <a:xfrm>
          <a:off x="0" y="0"/>
          <a:ext cx="0" cy="0"/>
          <a:chOff x="0" y="0"/>
          <a:chExt cx="0" cy="0"/>
        </a:xfrm>
      </p:grpSpPr>
      <p:pic>
        <p:nvPicPr>
          <p:cNvPr id="126" name="Google Shape;126;p31"/>
          <p:cNvPicPr preferRelativeResize="0"/>
          <p:nvPr/>
        </p:nvPicPr>
        <p:blipFill rotWithShape="1">
          <a:blip r:embed="rId2">
            <a:alphaModFix/>
          </a:blip>
          <a:srcRect/>
          <a:stretch/>
        </p:blipFill>
        <p:spPr>
          <a:xfrm>
            <a:off x="0" y="4404311"/>
            <a:ext cx="9144000" cy="749808"/>
          </a:xfrm>
          <a:prstGeom prst="rect">
            <a:avLst/>
          </a:prstGeom>
          <a:noFill/>
          <a:ln>
            <a:noFill/>
          </a:ln>
        </p:spPr>
      </p:pic>
      <p:sp>
        <p:nvSpPr>
          <p:cNvPr id="127" name="Google Shape;127;p31"/>
          <p:cNvSpPr txBox="1">
            <a:spLocks noGrp="1"/>
          </p:cNvSpPr>
          <p:nvPr>
            <p:ph type="sldNum" idx="12"/>
          </p:nvPr>
        </p:nvSpPr>
        <p:spPr>
          <a:xfrm>
            <a:off x="6952786" y="4123620"/>
            <a:ext cx="20574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28" name="Google Shape;128;p31"/>
          <p:cNvSpPr txBox="1">
            <a:spLocks noGrp="1"/>
          </p:cNvSpPr>
          <p:nvPr>
            <p:ph type="title"/>
          </p:nvPr>
        </p:nvSpPr>
        <p:spPr>
          <a:xfrm>
            <a:off x="12790" y="577048"/>
            <a:ext cx="8997300" cy="4425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3600"/>
              <a:buFont typeface="Arial"/>
              <a:buNone/>
              <a:defRPr>
                <a:solidFill>
                  <a:schemeClr val="dk1"/>
                </a:solidFill>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a:endParaRPr/>
          </a:p>
        </p:txBody>
      </p:sp>
      <p:sp>
        <p:nvSpPr>
          <p:cNvPr id="129" name="Google Shape;129;p31"/>
          <p:cNvSpPr txBox="1">
            <a:spLocks noGrp="1"/>
          </p:cNvSpPr>
          <p:nvPr>
            <p:ph type="body" idx="1"/>
          </p:nvPr>
        </p:nvSpPr>
        <p:spPr>
          <a:xfrm>
            <a:off x="194373" y="1674876"/>
            <a:ext cx="4377600" cy="27294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2B2B2B"/>
              </a:buClr>
              <a:buSzPts val="2100"/>
              <a:buNone/>
              <a:defRPr>
                <a:solidFill>
                  <a:srgbClr val="2B2B2B"/>
                </a:solidFill>
              </a:defRPr>
            </a:lvl1pPr>
            <a:lvl2pPr marL="914400" lvl="1" indent="-228600" algn="l" rtl="0">
              <a:lnSpc>
                <a:spcPct val="90000"/>
              </a:lnSpc>
              <a:spcBef>
                <a:spcPts val="375"/>
              </a:spcBef>
              <a:spcAft>
                <a:spcPts val="0"/>
              </a:spcAft>
              <a:buClr>
                <a:srgbClr val="2B2B2B"/>
              </a:buClr>
              <a:buSzPts val="1800"/>
              <a:buNone/>
              <a:defRPr>
                <a:solidFill>
                  <a:srgbClr val="2B2B2B"/>
                </a:solidFill>
              </a:defRPr>
            </a:lvl2pPr>
            <a:lvl3pPr marL="1371600" lvl="2" indent="-228600" algn="l" rtl="0">
              <a:lnSpc>
                <a:spcPct val="90000"/>
              </a:lnSpc>
              <a:spcBef>
                <a:spcPts val="375"/>
              </a:spcBef>
              <a:spcAft>
                <a:spcPts val="0"/>
              </a:spcAft>
              <a:buClr>
                <a:srgbClr val="2B2B2B"/>
              </a:buClr>
              <a:buSzPts val="1500"/>
              <a:buNone/>
              <a:defRPr>
                <a:solidFill>
                  <a:srgbClr val="2B2B2B"/>
                </a:solidFill>
              </a:defRPr>
            </a:lvl3pPr>
            <a:lvl4pPr marL="1828800" lvl="3" indent="-228600" algn="l" rtl="0">
              <a:lnSpc>
                <a:spcPct val="90000"/>
              </a:lnSpc>
              <a:spcBef>
                <a:spcPts val="375"/>
              </a:spcBef>
              <a:spcAft>
                <a:spcPts val="0"/>
              </a:spcAft>
              <a:buClr>
                <a:srgbClr val="2B2B2B"/>
              </a:buClr>
              <a:buSzPts val="1350"/>
              <a:buNone/>
              <a:defRPr>
                <a:solidFill>
                  <a:srgbClr val="2B2B2B"/>
                </a:solidFill>
              </a:defRPr>
            </a:lvl4pPr>
            <a:lvl5pPr marL="2286000" lvl="4" indent="-228600" algn="l" rtl="0">
              <a:lnSpc>
                <a:spcPct val="90000"/>
              </a:lnSpc>
              <a:spcBef>
                <a:spcPts val="375"/>
              </a:spcBef>
              <a:spcAft>
                <a:spcPts val="0"/>
              </a:spcAft>
              <a:buClr>
                <a:srgbClr val="2B2B2B"/>
              </a:buClr>
              <a:buSzPts val="1350"/>
              <a:buNone/>
              <a:defRPr>
                <a:solidFill>
                  <a:srgbClr val="2B2B2B"/>
                </a:solidFill>
              </a:defRPr>
            </a:lvl5pPr>
            <a:lvl6pPr marL="2743200" lvl="5" indent="-228600" algn="l" rtl="0">
              <a:lnSpc>
                <a:spcPct val="90000"/>
              </a:lnSpc>
              <a:spcBef>
                <a:spcPts val="375"/>
              </a:spcBef>
              <a:spcAft>
                <a:spcPts val="0"/>
              </a:spcAft>
              <a:buClr>
                <a:schemeClr val="dk1"/>
              </a:buClr>
              <a:buSzPts val="1800"/>
              <a:buNone/>
              <a:defRPr/>
            </a:lvl6pPr>
            <a:lvl7pPr marL="3200400" lvl="6" indent="-228600" algn="l" rtl="0">
              <a:lnSpc>
                <a:spcPct val="90000"/>
              </a:lnSpc>
              <a:spcBef>
                <a:spcPts val="375"/>
              </a:spcBef>
              <a:spcAft>
                <a:spcPts val="0"/>
              </a:spcAft>
              <a:buClr>
                <a:schemeClr val="dk1"/>
              </a:buClr>
              <a:buSzPts val="1800"/>
              <a:buNone/>
              <a:defRPr/>
            </a:lvl7pPr>
            <a:lvl8pPr marL="3657600" lvl="7" indent="-228600" algn="l" rtl="0">
              <a:lnSpc>
                <a:spcPct val="90000"/>
              </a:lnSpc>
              <a:spcBef>
                <a:spcPts val="375"/>
              </a:spcBef>
              <a:spcAft>
                <a:spcPts val="0"/>
              </a:spcAft>
              <a:buClr>
                <a:schemeClr val="dk1"/>
              </a:buClr>
              <a:buSzPts val="1800"/>
              <a:buNone/>
              <a:defRPr/>
            </a:lvl8pPr>
            <a:lvl9pPr marL="4114800" lvl="8" indent="-228600" algn="l" rtl="0">
              <a:lnSpc>
                <a:spcPct val="90000"/>
              </a:lnSpc>
              <a:spcBef>
                <a:spcPts val="375"/>
              </a:spcBef>
              <a:spcAft>
                <a:spcPts val="0"/>
              </a:spcAft>
              <a:buClr>
                <a:schemeClr val="dk1"/>
              </a:buClr>
              <a:buSzPts val="1800"/>
              <a:buNone/>
              <a:defRPr/>
            </a:lvl9pPr>
          </a:lstStyle>
          <a:p>
            <a:endParaRPr/>
          </a:p>
        </p:txBody>
      </p:sp>
      <p:sp>
        <p:nvSpPr>
          <p:cNvPr id="130" name="Google Shape;130;p31"/>
          <p:cNvSpPr txBox="1">
            <a:spLocks noGrp="1"/>
          </p:cNvSpPr>
          <p:nvPr>
            <p:ph type="body" idx="2"/>
          </p:nvPr>
        </p:nvSpPr>
        <p:spPr>
          <a:xfrm>
            <a:off x="12791" y="1019558"/>
            <a:ext cx="9010200" cy="467400"/>
          </a:xfrm>
          <a:prstGeom prst="rect">
            <a:avLst/>
          </a:prstGeom>
          <a:noFill/>
          <a:ln>
            <a:noFill/>
          </a:ln>
        </p:spPr>
        <p:txBody>
          <a:bodyPr spcFirstLastPara="1" wrap="square" lIns="457200" tIns="45700" rIns="45700" bIns="45700" anchor="t" anchorCtr="0">
            <a:noAutofit/>
          </a:bodyPr>
          <a:lstStyle>
            <a:lvl1pPr marL="457200" lvl="0" indent="-228600" algn="l" rtl="0">
              <a:lnSpc>
                <a:spcPct val="166666"/>
              </a:lnSpc>
              <a:spcBef>
                <a:spcPts val="750"/>
              </a:spcBef>
              <a:spcAft>
                <a:spcPts val="0"/>
              </a:spcAft>
              <a:buClr>
                <a:srgbClr val="1992C3"/>
              </a:buClr>
              <a:buSzPts val="2400"/>
              <a:buFont typeface="Arial"/>
              <a:buNone/>
              <a:defRPr sz="2400" b="1" i="0" u="none" strike="noStrike" cap="none">
                <a:solidFill>
                  <a:srgbClr val="1992C3"/>
                </a:solidFill>
                <a:latin typeface="Arial"/>
                <a:ea typeface="Arial"/>
                <a:cs typeface="Arial"/>
                <a:sym typeface="Arial"/>
              </a:defRPr>
            </a:lvl1pPr>
            <a:lvl2pPr marL="914400" lvl="1" indent="-228600" algn="l" rtl="0">
              <a:lnSpc>
                <a:spcPct val="90000"/>
              </a:lnSpc>
              <a:spcBef>
                <a:spcPts val="375"/>
              </a:spcBef>
              <a:spcAft>
                <a:spcPts val="0"/>
              </a:spcAft>
              <a:buClr>
                <a:schemeClr val="dk1"/>
              </a:buClr>
              <a:buSzPts val="1800"/>
              <a:buNone/>
              <a:defRPr/>
            </a:lvl2pPr>
            <a:lvl3pPr marL="1371600" lvl="2" indent="-228600" algn="l" rtl="0">
              <a:lnSpc>
                <a:spcPct val="90000"/>
              </a:lnSpc>
              <a:spcBef>
                <a:spcPts val="375"/>
              </a:spcBef>
              <a:spcAft>
                <a:spcPts val="0"/>
              </a:spcAft>
              <a:buClr>
                <a:schemeClr val="dk1"/>
              </a:buClr>
              <a:buSzPts val="1500"/>
              <a:buNone/>
              <a:defRPr/>
            </a:lvl3pPr>
            <a:lvl4pPr marL="1828800" lvl="3" indent="-228600" algn="l" rtl="0">
              <a:lnSpc>
                <a:spcPct val="90000"/>
              </a:lnSpc>
              <a:spcBef>
                <a:spcPts val="375"/>
              </a:spcBef>
              <a:spcAft>
                <a:spcPts val="0"/>
              </a:spcAft>
              <a:buClr>
                <a:schemeClr val="dk1"/>
              </a:buClr>
              <a:buSzPts val="1350"/>
              <a:buNone/>
              <a:defRPr/>
            </a:lvl4pPr>
            <a:lvl5pPr marL="2286000" lvl="4" indent="-228600" algn="l" rtl="0">
              <a:lnSpc>
                <a:spcPct val="90000"/>
              </a:lnSpc>
              <a:spcBef>
                <a:spcPts val="375"/>
              </a:spcBef>
              <a:spcAft>
                <a:spcPts val="0"/>
              </a:spcAft>
              <a:buClr>
                <a:schemeClr val="dk1"/>
              </a:buClr>
              <a:buSzPts val="1350"/>
              <a:buNone/>
              <a:defRPr/>
            </a:lvl5pPr>
            <a:lvl6pPr marL="2743200" lvl="5" indent="-228600" algn="l" rtl="0">
              <a:lnSpc>
                <a:spcPct val="90000"/>
              </a:lnSpc>
              <a:spcBef>
                <a:spcPts val="375"/>
              </a:spcBef>
              <a:spcAft>
                <a:spcPts val="0"/>
              </a:spcAft>
              <a:buClr>
                <a:schemeClr val="dk1"/>
              </a:buClr>
              <a:buSzPts val="1800"/>
              <a:buNone/>
              <a:defRPr/>
            </a:lvl6pPr>
            <a:lvl7pPr marL="3200400" lvl="6" indent="-228600" algn="l" rtl="0">
              <a:lnSpc>
                <a:spcPct val="90000"/>
              </a:lnSpc>
              <a:spcBef>
                <a:spcPts val="375"/>
              </a:spcBef>
              <a:spcAft>
                <a:spcPts val="0"/>
              </a:spcAft>
              <a:buClr>
                <a:schemeClr val="dk1"/>
              </a:buClr>
              <a:buSzPts val="1800"/>
              <a:buNone/>
              <a:defRPr/>
            </a:lvl7pPr>
            <a:lvl8pPr marL="3657600" lvl="7" indent="-228600" algn="l" rtl="0">
              <a:lnSpc>
                <a:spcPct val="90000"/>
              </a:lnSpc>
              <a:spcBef>
                <a:spcPts val="375"/>
              </a:spcBef>
              <a:spcAft>
                <a:spcPts val="0"/>
              </a:spcAft>
              <a:buClr>
                <a:schemeClr val="dk1"/>
              </a:buClr>
              <a:buSzPts val="1800"/>
              <a:buNone/>
              <a:defRPr/>
            </a:lvl8pPr>
            <a:lvl9pPr marL="4114800" lvl="8" indent="-228600" algn="l" rtl="0">
              <a:lnSpc>
                <a:spcPct val="90000"/>
              </a:lnSpc>
              <a:spcBef>
                <a:spcPts val="375"/>
              </a:spcBef>
              <a:spcAft>
                <a:spcPts val="0"/>
              </a:spcAft>
              <a:buClr>
                <a:schemeClr val="dk1"/>
              </a:buClr>
              <a:buSzPts val="1800"/>
              <a:buNone/>
              <a:defRPr/>
            </a:lvl9pPr>
          </a:lstStyle>
          <a:p>
            <a:endParaRPr/>
          </a:p>
        </p:txBody>
      </p:sp>
      <p:sp>
        <p:nvSpPr>
          <p:cNvPr id="131" name="Google Shape;131;p31"/>
          <p:cNvSpPr txBox="1">
            <a:spLocks noGrp="1"/>
          </p:cNvSpPr>
          <p:nvPr>
            <p:ph type="body" idx="3"/>
          </p:nvPr>
        </p:nvSpPr>
        <p:spPr>
          <a:xfrm>
            <a:off x="12791" y="312083"/>
            <a:ext cx="8997300" cy="264900"/>
          </a:xfrm>
          <a:prstGeom prst="rect">
            <a:avLst/>
          </a:prstGeom>
          <a:noFill/>
          <a:ln>
            <a:noFill/>
          </a:ln>
        </p:spPr>
        <p:txBody>
          <a:bodyPr spcFirstLastPara="1" wrap="square" lIns="365750" tIns="0" rIns="91425" bIns="0" anchor="t" anchorCtr="0">
            <a:noAutofit/>
          </a:bodyPr>
          <a:lstStyle>
            <a:lvl1pPr marL="457200" lvl="0" indent="-228600" algn="l" rtl="0">
              <a:lnSpc>
                <a:spcPct val="90000"/>
              </a:lnSpc>
              <a:spcBef>
                <a:spcPts val="750"/>
              </a:spcBef>
              <a:spcAft>
                <a:spcPts val="0"/>
              </a:spcAft>
              <a:buClr>
                <a:srgbClr val="8BD2F0"/>
              </a:buClr>
              <a:buSzPts val="1600"/>
              <a:buFont typeface="Arial"/>
              <a:buNone/>
              <a:defRPr sz="1600">
                <a:solidFill>
                  <a:srgbClr val="8BD2F0"/>
                </a:solidFill>
                <a:latin typeface="Arial"/>
                <a:ea typeface="Arial"/>
                <a:cs typeface="Arial"/>
                <a:sym typeface="Arial"/>
              </a:defRPr>
            </a:lvl1pPr>
            <a:lvl2pPr marL="914400" lvl="1" indent="-228600" algn="l" rtl="0">
              <a:lnSpc>
                <a:spcPct val="90000"/>
              </a:lnSpc>
              <a:spcBef>
                <a:spcPts val="375"/>
              </a:spcBef>
              <a:spcAft>
                <a:spcPts val="0"/>
              </a:spcAft>
              <a:buClr>
                <a:schemeClr val="dk1"/>
              </a:buClr>
              <a:buSzPts val="1800"/>
              <a:buFont typeface="Arial"/>
              <a:buNone/>
              <a:defRPr/>
            </a:lvl2pPr>
            <a:lvl3pPr marL="1371600" lvl="2" indent="-228600" algn="l" rtl="0">
              <a:lnSpc>
                <a:spcPct val="90000"/>
              </a:lnSpc>
              <a:spcBef>
                <a:spcPts val="375"/>
              </a:spcBef>
              <a:spcAft>
                <a:spcPts val="0"/>
              </a:spcAft>
              <a:buClr>
                <a:schemeClr val="dk1"/>
              </a:buClr>
              <a:buSzPts val="1500"/>
              <a:buFont typeface="Arial"/>
              <a:buNone/>
              <a:defRPr/>
            </a:lvl3pPr>
            <a:lvl4pPr marL="1828800" lvl="3" indent="-228600" algn="l" rtl="0">
              <a:lnSpc>
                <a:spcPct val="90000"/>
              </a:lnSpc>
              <a:spcBef>
                <a:spcPts val="375"/>
              </a:spcBef>
              <a:spcAft>
                <a:spcPts val="0"/>
              </a:spcAft>
              <a:buClr>
                <a:schemeClr val="dk1"/>
              </a:buClr>
              <a:buSzPts val="1350"/>
              <a:buFont typeface="Arial"/>
              <a:buNone/>
              <a:defRPr/>
            </a:lvl4pPr>
            <a:lvl5pPr marL="2286000" lvl="4" indent="-228600" algn="l" rtl="0">
              <a:lnSpc>
                <a:spcPct val="90000"/>
              </a:lnSpc>
              <a:spcBef>
                <a:spcPts val="375"/>
              </a:spcBef>
              <a:spcAft>
                <a:spcPts val="0"/>
              </a:spcAft>
              <a:buClr>
                <a:schemeClr val="dk1"/>
              </a:buClr>
              <a:buSzPts val="1350"/>
              <a:buFont typeface="Arial"/>
              <a:buNone/>
              <a:defRPr/>
            </a:lvl5pPr>
            <a:lvl6pPr marL="2743200" lvl="5" indent="-228600" algn="l" rtl="0">
              <a:lnSpc>
                <a:spcPct val="90000"/>
              </a:lnSpc>
              <a:spcBef>
                <a:spcPts val="375"/>
              </a:spcBef>
              <a:spcAft>
                <a:spcPts val="0"/>
              </a:spcAft>
              <a:buClr>
                <a:schemeClr val="dk1"/>
              </a:buClr>
              <a:buSzPts val="1800"/>
              <a:buNone/>
              <a:defRPr/>
            </a:lvl6pPr>
            <a:lvl7pPr marL="3200400" lvl="6" indent="-228600" algn="l" rtl="0">
              <a:lnSpc>
                <a:spcPct val="90000"/>
              </a:lnSpc>
              <a:spcBef>
                <a:spcPts val="375"/>
              </a:spcBef>
              <a:spcAft>
                <a:spcPts val="0"/>
              </a:spcAft>
              <a:buClr>
                <a:schemeClr val="dk1"/>
              </a:buClr>
              <a:buSzPts val="1800"/>
              <a:buNone/>
              <a:defRPr/>
            </a:lvl7pPr>
            <a:lvl8pPr marL="3657600" lvl="7" indent="-228600" algn="l" rtl="0">
              <a:lnSpc>
                <a:spcPct val="90000"/>
              </a:lnSpc>
              <a:spcBef>
                <a:spcPts val="375"/>
              </a:spcBef>
              <a:spcAft>
                <a:spcPts val="0"/>
              </a:spcAft>
              <a:buClr>
                <a:schemeClr val="dk1"/>
              </a:buClr>
              <a:buSzPts val="1800"/>
              <a:buNone/>
              <a:defRPr/>
            </a:lvl8pPr>
            <a:lvl9pPr marL="4114800" lvl="8" indent="-228600" algn="l" rtl="0">
              <a:lnSpc>
                <a:spcPct val="90000"/>
              </a:lnSpc>
              <a:spcBef>
                <a:spcPts val="375"/>
              </a:spcBef>
              <a:spcAft>
                <a:spcPts val="0"/>
              </a:spcAft>
              <a:buClr>
                <a:schemeClr val="dk1"/>
              </a:buClr>
              <a:buSzPts val="1800"/>
              <a:buNone/>
              <a:defRPr/>
            </a:lvl9pPr>
          </a:lstStyle>
          <a:p>
            <a:endParaRPr/>
          </a:p>
        </p:txBody>
      </p:sp>
      <p:sp>
        <p:nvSpPr>
          <p:cNvPr id="132" name="Google Shape;132;p31"/>
          <p:cNvSpPr txBox="1">
            <a:spLocks noGrp="1"/>
          </p:cNvSpPr>
          <p:nvPr>
            <p:ph type="body" idx="4"/>
          </p:nvPr>
        </p:nvSpPr>
        <p:spPr>
          <a:xfrm>
            <a:off x="4719920" y="1674876"/>
            <a:ext cx="4303200" cy="27294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750"/>
              </a:spcBef>
              <a:spcAft>
                <a:spcPts val="0"/>
              </a:spcAft>
              <a:buClr>
                <a:srgbClr val="2B2B2B"/>
              </a:buClr>
              <a:buSzPts val="2100"/>
              <a:buNone/>
              <a:defRPr>
                <a:solidFill>
                  <a:srgbClr val="2B2B2B"/>
                </a:solidFill>
              </a:defRPr>
            </a:lvl1pPr>
            <a:lvl2pPr marL="914400" lvl="1" indent="-228600" algn="l" rtl="0">
              <a:lnSpc>
                <a:spcPct val="90000"/>
              </a:lnSpc>
              <a:spcBef>
                <a:spcPts val="375"/>
              </a:spcBef>
              <a:spcAft>
                <a:spcPts val="0"/>
              </a:spcAft>
              <a:buClr>
                <a:srgbClr val="2B2B2B"/>
              </a:buClr>
              <a:buSzPts val="1800"/>
              <a:buNone/>
              <a:defRPr>
                <a:solidFill>
                  <a:srgbClr val="2B2B2B"/>
                </a:solidFill>
              </a:defRPr>
            </a:lvl2pPr>
            <a:lvl3pPr marL="1371600" lvl="2" indent="-228600" algn="l" rtl="0">
              <a:lnSpc>
                <a:spcPct val="90000"/>
              </a:lnSpc>
              <a:spcBef>
                <a:spcPts val="375"/>
              </a:spcBef>
              <a:spcAft>
                <a:spcPts val="0"/>
              </a:spcAft>
              <a:buClr>
                <a:srgbClr val="2B2B2B"/>
              </a:buClr>
              <a:buSzPts val="1500"/>
              <a:buNone/>
              <a:defRPr>
                <a:solidFill>
                  <a:srgbClr val="2B2B2B"/>
                </a:solidFill>
              </a:defRPr>
            </a:lvl3pPr>
            <a:lvl4pPr marL="1828800" lvl="3" indent="-228600" algn="l" rtl="0">
              <a:lnSpc>
                <a:spcPct val="90000"/>
              </a:lnSpc>
              <a:spcBef>
                <a:spcPts val="375"/>
              </a:spcBef>
              <a:spcAft>
                <a:spcPts val="0"/>
              </a:spcAft>
              <a:buClr>
                <a:srgbClr val="2B2B2B"/>
              </a:buClr>
              <a:buSzPts val="1350"/>
              <a:buNone/>
              <a:defRPr>
                <a:solidFill>
                  <a:srgbClr val="2B2B2B"/>
                </a:solidFill>
              </a:defRPr>
            </a:lvl4pPr>
            <a:lvl5pPr marL="2286000" lvl="4" indent="-228600" algn="l" rtl="0">
              <a:lnSpc>
                <a:spcPct val="90000"/>
              </a:lnSpc>
              <a:spcBef>
                <a:spcPts val="375"/>
              </a:spcBef>
              <a:spcAft>
                <a:spcPts val="0"/>
              </a:spcAft>
              <a:buClr>
                <a:srgbClr val="2B2B2B"/>
              </a:buClr>
              <a:buSzPts val="1350"/>
              <a:buNone/>
              <a:defRPr>
                <a:solidFill>
                  <a:srgbClr val="2B2B2B"/>
                </a:solidFill>
              </a:defRPr>
            </a:lvl5pPr>
            <a:lvl6pPr marL="2743200" lvl="5" indent="-228600" algn="l" rtl="0">
              <a:lnSpc>
                <a:spcPct val="90000"/>
              </a:lnSpc>
              <a:spcBef>
                <a:spcPts val="375"/>
              </a:spcBef>
              <a:spcAft>
                <a:spcPts val="0"/>
              </a:spcAft>
              <a:buClr>
                <a:schemeClr val="dk1"/>
              </a:buClr>
              <a:buSzPts val="1800"/>
              <a:buNone/>
              <a:defRPr/>
            </a:lvl6pPr>
            <a:lvl7pPr marL="3200400" lvl="6" indent="-228600" algn="l" rtl="0">
              <a:lnSpc>
                <a:spcPct val="90000"/>
              </a:lnSpc>
              <a:spcBef>
                <a:spcPts val="375"/>
              </a:spcBef>
              <a:spcAft>
                <a:spcPts val="0"/>
              </a:spcAft>
              <a:buClr>
                <a:schemeClr val="dk1"/>
              </a:buClr>
              <a:buSzPts val="1800"/>
              <a:buNone/>
              <a:defRPr/>
            </a:lvl7pPr>
            <a:lvl8pPr marL="3657600" lvl="7" indent="-228600" algn="l" rtl="0">
              <a:lnSpc>
                <a:spcPct val="90000"/>
              </a:lnSpc>
              <a:spcBef>
                <a:spcPts val="375"/>
              </a:spcBef>
              <a:spcAft>
                <a:spcPts val="0"/>
              </a:spcAft>
              <a:buClr>
                <a:schemeClr val="dk1"/>
              </a:buClr>
              <a:buSzPts val="1800"/>
              <a:buNone/>
              <a:defRPr/>
            </a:lvl8pPr>
            <a:lvl9pPr marL="4114800" lvl="8" indent="-228600" algn="l" rtl="0">
              <a:lnSpc>
                <a:spcPct val="90000"/>
              </a:lnSpc>
              <a:spcBef>
                <a:spcPts val="375"/>
              </a:spcBef>
              <a:spcAft>
                <a:spcPts val="0"/>
              </a:spcAft>
              <a:buClr>
                <a:schemeClr val="dk1"/>
              </a:buClr>
              <a:buSzPts val="1800"/>
              <a:buNone/>
              <a:defRPr/>
            </a:lvl9pPr>
          </a:lstStyle>
          <a:p>
            <a:endParaRPr/>
          </a:p>
        </p:txBody>
      </p:sp>
      <p:pic>
        <p:nvPicPr>
          <p:cNvPr id="133" name="Google Shape;133;p31"/>
          <p:cNvPicPr preferRelativeResize="0"/>
          <p:nvPr/>
        </p:nvPicPr>
        <p:blipFill rotWithShape="1">
          <a:blip r:embed="rId3">
            <a:alphaModFix/>
          </a:blip>
          <a:srcRect/>
          <a:stretch/>
        </p:blipFill>
        <p:spPr>
          <a:xfrm>
            <a:off x="339865" y="4575364"/>
            <a:ext cx="2633472" cy="424282"/>
          </a:xfrm>
          <a:prstGeom prst="rect">
            <a:avLst/>
          </a:prstGeom>
          <a:noFill/>
          <a:ln>
            <a:noFill/>
          </a:ln>
        </p:spPr>
      </p:pic>
      <p:pic>
        <p:nvPicPr>
          <p:cNvPr id="134" name="Google Shape;134;p31"/>
          <p:cNvPicPr preferRelativeResize="0"/>
          <p:nvPr/>
        </p:nvPicPr>
        <p:blipFill rotWithShape="1">
          <a:blip r:embed="rId4">
            <a:alphaModFix/>
          </a:blip>
          <a:srcRect/>
          <a:stretch/>
        </p:blipFill>
        <p:spPr>
          <a:xfrm>
            <a:off x="7471181" y="4666359"/>
            <a:ext cx="1300585" cy="23087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135"/>
        <p:cNvGrpSpPr/>
        <p:nvPr/>
      </p:nvGrpSpPr>
      <p:grpSpPr>
        <a:xfrm>
          <a:off x="0" y="0"/>
          <a:ext cx="0" cy="0"/>
          <a:chOff x="0" y="0"/>
          <a:chExt cx="0" cy="0"/>
        </a:xfrm>
      </p:grpSpPr>
      <p:sp>
        <p:nvSpPr>
          <p:cNvPr id="136" name="Google Shape;136;p32"/>
          <p:cNvSpPr txBox="1">
            <a:spLocks noGrp="1"/>
          </p:cNvSpPr>
          <p:nvPr>
            <p:ph type="title"/>
          </p:nvPr>
        </p:nvSpPr>
        <p:spPr>
          <a:xfrm>
            <a:off x="311700" y="445025"/>
            <a:ext cx="8520600" cy="572700"/>
          </a:xfrm>
          <a:prstGeom prst="rect">
            <a:avLst/>
          </a:prstGeom>
        </p:spPr>
        <p:txBody>
          <a:bodyPr spcFirstLastPara="1" wrap="square" lIns="0" tIns="0" rIns="0" bIns="0" anchor="ctr" anchorCtr="0">
            <a:noAutofit/>
          </a:bodyPr>
          <a:lstStyle>
            <a:lvl1pPr lvl="0" rtl="0">
              <a:spcBef>
                <a:spcPts val="0"/>
              </a:spcBef>
              <a:spcAft>
                <a:spcPts val="0"/>
              </a:spcAft>
              <a:buSzPts val="1300"/>
              <a:buNone/>
              <a:defRPr/>
            </a:lvl1pPr>
            <a:lvl2pPr lvl="1" rtl="0">
              <a:spcBef>
                <a:spcPts val="0"/>
              </a:spcBef>
              <a:spcAft>
                <a:spcPts val="0"/>
              </a:spcAft>
              <a:buSzPts val="1300"/>
              <a:buNone/>
              <a:defRPr/>
            </a:lvl2pPr>
            <a:lvl3pPr lvl="2" rtl="0">
              <a:spcBef>
                <a:spcPts val="0"/>
              </a:spcBef>
              <a:spcAft>
                <a:spcPts val="0"/>
              </a:spcAft>
              <a:buSzPts val="1300"/>
              <a:buNone/>
              <a:defRPr/>
            </a:lvl3pPr>
            <a:lvl4pPr lvl="3" rtl="0">
              <a:spcBef>
                <a:spcPts val="0"/>
              </a:spcBef>
              <a:spcAft>
                <a:spcPts val="0"/>
              </a:spcAft>
              <a:buSzPts val="1300"/>
              <a:buNone/>
              <a:defRPr/>
            </a:lvl4pPr>
            <a:lvl5pPr lvl="4" rtl="0">
              <a:spcBef>
                <a:spcPts val="0"/>
              </a:spcBef>
              <a:spcAft>
                <a:spcPts val="0"/>
              </a:spcAft>
              <a:buSzPts val="1300"/>
              <a:buNone/>
              <a:defRPr/>
            </a:lvl5pPr>
            <a:lvl6pPr lvl="5" rtl="0">
              <a:spcBef>
                <a:spcPts val="0"/>
              </a:spcBef>
              <a:spcAft>
                <a:spcPts val="0"/>
              </a:spcAft>
              <a:buSzPts val="1300"/>
              <a:buNone/>
              <a:defRPr/>
            </a:lvl6pPr>
            <a:lvl7pPr lvl="6" rtl="0">
              <a:spcBef>
                <a:spcPts val="0"/>
              </a:spcBef>
              <a:spcAft>
                <a:spcPts val="0"/>
              </a:spcAft>
              <a:buSzPts val="1300"/>
              <a:buNone/>
              <a:defRPr/>
            </a:lvl7pPr>
            <a:lvl8pPr lvl="7" rtl="0">
              <a:spcBef>
                <a:spcPts val="0"/>
              </a:spcBef>
              <a:spcAft>
                <a:spcPts val="0"/>
              </a:spcAft>
              <a:buSzPts val="1300"/>
              <a:buNone/>
              <a:defRPr/>
            </a:lvl8pPr>
            <a:lvl9pPr lvl="8" rtl="0">
              <a:spcBef>
                <a:spcPts val="0"/>
              </a:spcBef>
              <a:spcAft>
                <a:spcPts val="0"/>
              </a:spcAft>
              <a:buSzPts val="1300"/>
              <a:buNone/>
              <a:defRPr/>
            </a:lvl9pPr>
          </a:lstStyle>
          <a:p>
            <a:endParaRPr/>
          </a:p>
        </p:txBody>
      </p:sp>
      <p:sp>
        <p:nvSpPr>
          <p:cNvPr id="137" name="Google Shape;137;p32"/>
          <p:cNvSpPr txBox="1">
            <a:spLocks noGrp="1"/>
          </p:cNvSpPr>
          <p:nvPr>
            <p:ph type="body" idx="1"/>
          </p:nvPr>
        </p:nvSpPr>
        <p:spPr>
          <a:xfrm>
            <a:off x="311700" y="1152475"/>
            <a:ext cx="8520600" cy="3416400"/>
          </a:xfrm>
          <a:prstGeom prst="rect">
            <a:avLst/>
          </a:prstGeom>
        </p:spPr>
        <p:txBody>
          <a:bodyPr spcFirstLastPara="1" wrap="square" lIns="0" tIns="0" rIns="0" bIns="0" anchor="t" anchorCtr="0">
            <a:noAutofit/>
          </a:bodyPr>
          <a:lstStyle>
            <a:lvl1pPr marL="457200" lvl="0" indent="-228600" rtl="0">
              <a:spcBef>
                <a:spcPts val="0"/>
              </a:spcBef>
              <a:spcAft>
                <a:spcPts val="0"/>
              </a:spcAft>
              <a:buSzPts val="1300"/>
              <a:buNone/>
              <a:defRPr/>
            </a:lvl1pPr>
            <a:lvl2pPr marL="914400" lvl="1" indent="-228600" rtl="0">
              <a:spcBef>
                <a:spcPts val="0"/>
              </a:spcBef>
              <a:spcAft>
                <a:spcPts val="0"/>
              </a:spcAft>
              <a:buSzPts val="1300"/>
              <a:buNone/>
              <a:defRPr/>
            </a:lvl2pPr>
            <a:lvl3pPr marL="1371600" lvl="2" indent="-228600" rtl="0">
              <a:spcBef>
                <a:spcPts val="0"/>
              </a:spcBef>
              <a:spcAft>
                <a:spcPts val="0"/>
              </a:spcAft>
              <a:buSzPts val="1300"/>
              <a:buNone/>
              <a:defRPr/>
            </a:lvl3pPr>
            <a:lvl4pPr marL="1828800" lvl="3" indent="-228600" rtl="0">
              <a:spcBef>
                <a:spcPts val="0"/>
              </a:spcBef>
              <a:spcAft>
                <a:spcPts val="0"/>
              </a:spcAft>
              <a:buSzPts val="1300"/>
              <a:buNone/>
              <a:defRPr/>
            </a:lvl4pPr>
            <a:lvl5pPr marL="2286000" lvl="4" indent="-228600" rtl="0">
              <a:spcBef>
                <a:spcPts val="0"/>
              </a:spcBef>
              <a:spcAft>
                <a:spcPts val="0"/>
              </a:spcAft>
              <a:buSzPts val="1300"/>
              <a:buNone/>
              <a:defRPr/>
            </a:lvl5pPr>
            <a:lvl6pPr marL="2743200" lvl="5" indent="-228600" rtl="0">
              <a:spcBef>
                <a:spcPts val="0"/>
              </a:spcBef>
              <a:spcAft>
                <a:spcPts val="0"/>
              </a:spcAft>
              <a:buSzPts val="1300"/>
              <a:buNone/>
              <a:defRPr/>
            </a:lvl6pPr>
            <a:lvl7pPr marL="3200400" lvl="6" indent="-228600" rtl="0">
              <a:spcBef>
                <a:spcPts val="0"/>
              </a:spcBef>
              <a:spcAft>
                <a:spcPts val="0"/>
              </a:spcAft>
              <a:buSzPts val="1300"/>
              <a:buNone/>
              <a:defRPr/>
            </a:lvl7pPr>
            <a:lvl8pPr marL="3657600" lvl="7" indent="-228600" rtl="0">
              <a:spcBef>
                <a:spcPts val="0"/>
              </a:spcBef>
              <a:spcAft>
                <a:spcPts val="0"/>
              </a:spcAft>
              <a:buSzPts val="1300"/>
              <a:buNone/>
              <a:defRPr/>
            </a:lvl8pPr>
            <a:lvl9pPr marL="4114800" lvl="8" indent="-228600" rtl="0">
              <a:spcBef>
                <a:spcPts val="0"/>
              </a:spcBef>
              <a:spcAft>
                <a:spcPts val="0"/>
              </a:spcAft>
              <a:buSzPts val="1300"/>
              <a:buNone/>
              <a:defRPr/>
            </a:lvl9pPr>
          </a:lstStyle>
          <a:p>
            <a:endParaRPr/>
          </a:p>
        </p:txBody>
      </p:sp>
      <p:sp>
        <p:nvSpPr>
          <p:cNvPr id="138" name="Google Shape;138;p32"/>
          <p:cNvSpPr txBox="1">
            <a:spLocks noGrp="1"/>
          </p:cNvSpPr>
          <p:nvPr>
            <p:ph type="sldNum" idx="12"/>
          </p:nvPr>
        </p:nvSpPr>
        <p:spPr>
          <a:xfrm>
            <a:off x="8472458" y="4663217"/>
            <a:ext cx="548700" cy="393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39"/>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4"/>
        <p:cNvGrpSpPr/>
        <p:nvPr/>
      </p:nvGrpSpPr>
      <p:grpSpPr>
        <a:xfrm>
          <a:off x="0" y="0"/>
          <a:ext cx="0" cy="0"/>
          <a:chOff x="0" y="0"/>
          <a:chExt cx="0" cy="0"/>
        </a:xfrm>
      </p:grpSpPr>
      <p:sp>
        <p:nvSpPr>
          <p:cNvPr id="145" name="Google Shape;145;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46"/>
        <p:cNvGrpSpPr/>
        <p:nvPr/>
      </p:nvGrpSpPr>
      <p:grpSpPr>
        <a:xfrm>
          <a:off x="0" y="0"/>
          <a:ext cx="0" cy="0"/>
          <a:chOff x="0" y="0"/>
          <a:chExt cx="0" cy="0"/>
        </a:xfrm>
      </p:grpSpPr>
      <p:sp>
        <p:nvSpPr>
          <p:cNvPr id="147" name="Google Shape;147;p3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48" name="Google Shape;148;p3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9" name="Google Shape;149;p3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0" name="Google Shape;150;p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1" name="Google Shape;151;p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2"/>
        <p:cNvGrpSpPr/>
        <p:nvPr/>
      </p:nvGrpSpPr>
      <p:grpSpPr>
        <a:xfrm>
          <a:off x="0" y="0"/>
          <a:ext cx="0" cy="0"/>
          <a:chOff x="0" y="0"/>
          <a:chExt cx="0" cy="0"/>
        </a:xfrm>
      </p:grpSpPr>
      <p:sp>
        <p:nvSpPr>
          <p:cNvPr id="153" name="Google Shape;153;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54" name="Google Shape;154;p3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155" name="Google Shape;155;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6"/>
        <p:cNvGrpSpPr/>
        <p:nvPr/>
      </p:nvGrpSpPr>
      <p:grpSpPr>
        <a:xfrm>
          <a:off x="0" y="0"/>
          <a:ext cx="0" cy="0"/>
          <a:chOff x="0" y="0"/>
          <a:chExt cx="0" cy="0"/>
        </a:xfrm>
      </p:grpSpPr>
      <p:sp>
        <p:nvSpPr>
          <p:cNvPr id="157" name="Google Shape;157;p3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158" name="Google Shape;158;p3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59" name="Google Shape;159;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60"/>
        <p:cNvGrpSpPr/>
        <p:nvPr/>
      </p:nvGrpSpPr>
      <p:grpSpPr>
        <a:xfrm>
          <a:off x="0" y="0"/>
          <a:ext cx="0" cy="0"/>
          <a:chOff x="0" y="0"/>
          <a:chExt cx="0" cy="0"/>
        </a:xfrm>
      </p:grpSpPr>
      <p:sp>
        <p:nvSpPr>
          <p:cNvPr id="161" name="Google Shape;161;p39"/>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62" name="Google Shape;162;p39"/>
          <p:cNvSpPr>
            <a:spLocks noGrp="1"/>
          </p:cNvSpPr>
          <p:nvPr>
            <p:ph type="pic" idx="2"/>
          </p:nvPr>
        </p:nvSpPr>
        <p:spPr>
          <a:xfrm>
            <a:off x="3887391" y="740569"/>
            <a:ext cx="4629300" cy="3655200"/>
          </a:xfrm>
          <a:prstGeom prst="rect">
            <a:avLst/>
          </a:prstGeom>
          <a:noFill/>
          <a:ln>
            <a:noFill/>
          </a:ln>
        </p:spPr>
      </p:sp>
      <p:sp>
        <p:nvSpPr>
          <p:cNvPr id="163" name="Google Shape;163;p39"/>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64" name="Google Shape;164;p3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65" name="Google Shape;165;p3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66" name="Google Shape;166;p3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7"/>
        <p:cNvGrpSpPr/>
        <p:nvPr/>
      </p:nvGrpSpPr>
      <p:grpSpPr>
        <a:xfrm>
          <a:off x="0" y="0"/>
          <a:ext cx="0" cy="0"/>
          <a:chOff x="0" y="0"/>
          <a:chExt cx="0" cy="0"/>
        </a:xfrm>
      </p:grpSpPr>
      <p:sp>
        <p:nvSpPr>
          <p:cNvPr id="168" name="Google Shape;168;p4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169" name="Google Shape;169;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0"/>
        <p:cNvGrpSpPr/>
        <p:nvPr/>
      </p:nvGrpSpPr>
      <p:grpSpPr>
        <a:xfrm>
          <a:off x="0" y="0"/>
          <a:ext cx="0" cy="0"/>
          <a:chOff x="0" y="0"/>
          <a:chExt cx="0" cy="0"/>
        </a:xfrm>
      </p:grpSpPr>
      <p:sp>
        <p:nvSpPr>
          <p:cNvPr id="171" name="Google Shape;171;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72" name="Google Shape;172;p4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173" name="Google Shape;173;p4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174" name="Google Shape;174;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5"/>
        <p:cNvGrpSpPr/>
        <p:nvPr/>
      </p:nvGrpSpPr>
      <p:grpSpPr>
        <a:xfrm>
          <a:off x="0" y="0"/>
          <a:ext cx="0" cy="0"/>
          <a:chOff x="0" y="0"/>
          <a:chExt cx="0" cy="0"/>
        </a:xfrm>
      </p:grpSpPr>
      <p:sp>
        <p:nvSpPr>
          <p:cNvPr id="176" name="Google Shape;176;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77" name="Google Shape;177;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8"/>
        <p:cNvGrpSpPr/>
        <p:nvPr/>
      </p:nvGrpSpPr>
      <p:grpSpPr>
        <a:xfrm>
          <a:off x="0" y="0"/>
          <a:ext cx="0" cy="0"/>
          <a:chOff x="0" y="0"/>
          <a:chExt cx="0" cy="0"/>
        </a:xfrm>
      </p:grpSpPr>
      <p:sp>
        <p:nvSpPr>
          <p:cNvPr id="179" name="Google Shape;179;p4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180" name="Google Shape;180;p4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181" name="Google Shape;181;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2"/>
        <p:cNvGrpSpPr/>
        <p:nvPr/>
      </p:nvGrpSpPr>
      <p:grpSpPr>
        <a:xfrm>
          <a:off x="0" y="0"/>
          <a:ext cx="0" cy="0"/>
          <a:chOff x="0" y="0"/>
          <a:chExt cx="0" cy="0"/>
        </a:xfrm>
      </p:grpSpPr>
      <p:sp>
        <p:nvSpPr>
          <p:cNvPr id="183" name="Google Shape;183;p4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184" name="Google Shape;184;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85"/>
        <p:cNvGrpSpPr/>
        <p:nvPr/>
      </p:nvGrpSpPr>
      <p:grpSpPr>
        <a:xfrm>
          <a:off x="0" y="0"/>
          <a:ext cx="0" cy="0"/>
          <a:chOff x="0" y="0"/>
          <a:chExt cx="0" cy="0"/>
        </a:xfrm>
      </p:grpSpPr>
      <p:sp>
        <p:nvSpPr>
          <p:cNvPr id="186" name="Google Shape;186;p4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4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188" name="Google Shape;188;p4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89" name="Google Shape;189;p4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190" name="Google Shape;190;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91"/>
        <p:cNvGrpSpPr/>
        <p:nvPr/>
      </p:nvGrpSpPr>
      <p:grpSpPr>
        <a:xfrm>
          <a:off x="0" y="0"/>
          <a:ext cx="0" cy="0"/>
          <a:chOff x="0" y="0"/>
          <a:chExt cx="0" cy="0"/>
        </a:xfrm>
      </p:grpSpPr>
      <p:sp>
        <p:nvSpPr>
          <p:cNvPr id="192" name="Google Shape;192;p4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rtl="0">
              <a:lnSpc>
                <a:spcPct val="100000"/>
              </a:lnSpc>
              <a:spcBef>
                <a:spcPts val="0"/>
              </a:spcBef>
              <a:spcAft>
                <a:spcPts val="0"/>
              </a:spcAft>
              <a:buSzPts val="1800"/>
              <a:buNone/>
              <a:defRPr/>
            </a:lvl1pPr>
          </a:lstStyle>
          <a:p>
            <a:endParaRPr/>
          </a:p>
        </p:txBody>
      </p:sp>
      <p:sp>
        <p:nvSpPr>
          <p:cNvPr id="193" name="Google Shape;193;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94"/>
        <p:cNvGrpSpPr/>
        <p:nvPr/>
      </p:nvGrpSpPr>
      <p:grpSpPr>
        <a:xfrm>
          <a:off x="0" y="0"/>
          <a:ext cx="0" cy="0"/>
          <a:chOff x="0" y="0"/>
          <a:chExt cx="0" cy="0"/>
        </a:xfrm>
      </p:grpSpPr>
      <p:sp>
        <p:nvSpPr>
          <p:cNvPr id="195" name="Google Shape;195;p4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196" name="Google Shape;196;p4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0"/>
              </a:spcBef>
              <a:spcAft>
                <a:spcPts val="0"/>
              </a:spcAft>
              <a:buSzPts val="1400"/>
              <a:buChar char="○"/>
              <a:defRPr/>
            </a:lvl2pPr>
            <a:lvl3pPr marL="1371600" lvl="2" indent="-317500" algn="ctr" rtl="0">
              <a:lnSpc>
                <a:spcPct val="115000"/>
              </a:lnSpc>
              <a:spcBef>
                <a:spcPts val="0"/>
              </a:spcBef>
              <a:spcAft>
                <a:spcPts val="0"/>
              </a:spcAft>
              <a:buSzPts val="1400"/>
              <a:buChar char="■"/>
              <a:defRPr/>
            </a:lvl3pPr>
            <a:lvl4pPr marL="1828800" lvl="3" indent="-317500" algn="ctr" rtl="0">
              <a:lnSpc>
                <a:spcPct val="115000"/>
              </a:lnSpc>
              <a:spcBef>
                <a:spcPts val="0"/>
              </a:spcBef>
              <a:spcAft>
                <a:spcPts val="0"/>
              </a:spcAft>
              <a:buSzPts val="1400"/>
              <a:buChar char="●"/>
              <a:defRPr/>
            </a:lvl4pPr>
            <a:lvl5pPr marL="2286000" lvl="4" indent="-317500" algn="ctr" rtl="0">
              <a:lnSpc>
                <a:spcPct val="115000"/>
              </a:lnSpc>
              <a:spcBef>
                <a:spcPts val="0"/>
              </a:spcBef>
              <a:spcAft>
                <a:spcPts val="0"/>
              </a:spcAft>
              <a:buSzPts val="1400"/>
              <a:buChar char="○"/>
              <a:defRPr/>
            </a:lvl5pPr>
            <a:lvl6pPr marL="2743200" lvl="5" indent="-317500" algn="ctr" rtl="0">
              <a:lnSpc>
                <a:spcPct val="115000"/>
              </a:lnSpc>
              <a:spcBef>
                <a:spcPts val="0"/>
              </a:spcBef>
              <a:spcAft>
                <a:spcPts val="0"/>
              </a:spcAft>
              <a:buSzPts val="1400"/>
              <a:buChar char="■"/>
              <a:defRPr/>
            </a:lvl6pPr>
            <a:lvl7pPr marL="3200400" lvl="6" indent="-317500" algn="ctr" rtl="0">
              <a:lnSpc>
                <a:spcPct val="115000"/>
              </a:lnSpc>
              <a:spcBef>
                <a:spcPts val="0"/>
              </a:spcBef>
              <a:spcAft>
                <a:spcPts val="0"/>
              </a:spcAft>
              <a:buSzPts val="1400"/>
              <a:buChar char="●"/>
              <a:defRPr/>
            </a:lvl7pPr>
            <a:lvl8pPr marL="3657600" lvl="7" indent="-317500" algn="ctr" rtl="0">
              <a:lnSpc>
                <a:spcPct val="115000"/>
              </a:lnSpc>
              <a:spcBef>
                <a:spcPts val="0"/>
              </a:spcBef>
              <a:spcAft>
                <a:spcPts val="0"/>
              </a:spcAft>
              <a:buSzPts val="1400"/>
              <a:buChar char="○"/>
              <a:defRPr/>
            </a:lvl8pPr>
            <a:lvl9pPr marL="4114800" lvl="8" indent="-317500" algn="ctr" rtl="0">
              <a:lnSpc>
                <a:spcPct val="115000"/>
              </a:lnSpc>
              <a:spcBef>
                <a:spcPts val="0"/>
              </a:spcBef>
              <a:spcAft>
                <a:spcPts val="0"/>
              </a:spcAft>
              <a:buSzPts val="1400"/>
              <a:buChar char="■"/>
              <a:defRPr/>
            </a:lvl9pPr>
          </a:lstStyle>
          <a:p>
            <a:endParaRPr/>
          </a:p>
        </p:txBody>
      </p:sp>
      <p:sp>
        <p:nvSpPr>
          <p:cNvPr id="197" name="Google Shape;197;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5"/>
        <p:cNvGrpSpPr/>
        <p:nvPr/>
      </p:nvGrpSpPr>
      <p:grpSpPr>
        <a:xfrm>
          <a:off x="0" y="0"/>
          <a:ext cx="0" cy="0"/>
          <a:chOff x="0" y="0"/>
          <a:chExt cx="0" cy="0"/>
        </a:xfrm>
      </p:grpSpPr>
      <p:sp>
        <p:nvSpPr>
          <p:cNvPr id="206" name="Google Shape;206;p49"/>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07" name="Google Shape;207;p49"/>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08" name="Google Shape;208;p49"/>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09" name="Google Shape;209;p49"/>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10" name="Google Shape;210;p49"/>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11" name="Google Shape;211;p4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2" name="Google Shape;212;p4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3" name="Google Shape;213;p4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4"/>
        <p:cNvGrpSpPr/>
        <p:nvPr/>
      </p:nvGrpSpPr>
      <p:grpSpPr>
        <a:xfrm>
          <a:off x="0" y="0"/>
          <a:ext cx="0" cy="0"/>
          <a:chOff x="0" y="0"/>
          <a:chExt cx="0" cy="0"/>
        </a:xfrm>
      </p:grpSpPr>
      <p:sp>
        <p:nvSpPr>
          <p:cNvPr id="215" name="Google Shape;215;p50"/>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6" name="Google Shape;216;p50"/>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217" name="Google Shape;217;p50"/>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18" name="Google Shape;218;p5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19" name="Google Shape;219;p5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0" name="Google Shape;220;p5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1"/>
        <p:cNvGrpSpPr/>
        <p:nvPr/>
      </p:nvGrpSpPr>
      <p:grpSpPr>
        <a:xfrm>
          <a:off x="0" y="0"/>
          <a:ext cx="0" cy="0"/>
          <a:chOff x="0" y="0"/>
          <a:chExt cx="0" cy="0"/>
        </a:xfrm>
      </p:grpSpPr>
      <p:sp>
        <p:nvSpPr>
          <p:cNvPr id="222" name="Google Shape;222;p51"/>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3" name="Google Shape;223;p51"/>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24" name="Google Shape;224;p5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5" name="Google Shape;225;p5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6" name="Google Shape;226;p5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7"/>
        <p:cNvGrpSpPr/>
        <p:nvPr/>
      </p:nvGrpSpPr>
      <p:grpSpPr>
        <a:xfrm>
          <a:off x="0" y="0"/>
          <a:ext cx="0" cy="0"/>
          <a:chOff x="0" y="0"/>
          <a:chExt cx="0" cy="0"/>
        </a:xfrm>
      </p:grpSpPr>
      <p:sp>
        <p:nvSpPr>
          <p:cNvPr id="228" name="Google Shape;228;p5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29" name="Google Shape;229;p5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0" name="Google Shape;230;p5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1"/>
        <p:cNvGrpSpPr/>
        <p:nvPr/>
      </p:nvGrpSpPr>
      <p:grpSpPr>
        <a:xfrm>
          <a:off x="0" y="0"/>
          <a:ext cx="0" cy="0"/>
          <a:chOff x="0" y="0"/>
          <a:chExt cx="0" cy="0"/>
        </a:xfrm>
      </p:grpSpPr>
      <p:sp>
        <p:nvSpPr>
          <p:cNvPr id="232" name="Google Shape;232;p5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3" name="Google Shape;233;p5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34" name="Google Shape;234;p5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5" name="Google Shape;235;p5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6" name="Google Shape;236;p5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7"/>
        <p:cNvGrpSpPr/>
        <p:nvPr/>
      </p:nvGrpSpPr>
      <p:grpSpPr>
        <a:xfrm>
          <a:off x="0" y="0"/>
          <a:ext cx="0" cy="0"/>
          <a:chOff x="0" y="0"/>
          <a:chExt cx="0" cy="0"/>
        </a:xfrm>
      </p:grpSpPr>
      <p:sp>
        <p:nvSpPr>
          <p:cNvPr id="238" name="Google Shape;238;p5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39" name="Google Shape;239;p54"/>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240" name="Google Shape;240;p5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1" name="Google Shape;241;p5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42"/>
        <p:cNvGrpSpPr/>
        <p:nvPr/>
      </p:nvGrpSpPr>
      <p:grpSpPr>
        <a:xfrm>
          <a:off x="0" y="0"/>
          <a:ext cx="0" cy="0"/>
          <a:chOff x="0" y="0"/>
          <a:chExt cx="0" cy="0"/>
        </a:xfrm>
      </p:grpSpPr>
      <p:sp>
        <p:nvSpPr>
          <p:cNvPr id="243" name="Google Shape;243;p55"/>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4" name="Google Shape;244;p55"/>
          <p:cNvSpPr>
            <a:spLocks noGrp="1"/>
          </p:cNvSpPr>
          <p:nvPr>
            <p:ph type="pic" idx="2"/>
          </p:nvPr>
        </p:nvSpPr>
        <p:spPr>
          <a:xfrm>
            <a:off x="3887391" y="740569"/>
            <a:ext cx="4629300" cy="3655200"/>
          </a:xfrm>
          <a:prstGeom prst="rect">
            <a:avLst/>
          </a:prstGeom>
          <a:noFill/>
          <a:ln>
            <a:noFill/>
          </a:ln>
        </p:spPr>
      </p:sp>
      <p:sp>
        <p:nvSpPr>
          <p:cNvPr id="245" name="Google Shape;245;p55"/>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46" name="Google Shape;246;p5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7" name="Google Shape;247;p5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48" name="Google Shape;248;p5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9"/>
        <p:cNvGrpSpPr/>
        <p:nvPr/>
      </p:nvGrpSpPr>
      <p:grpSpPr>
        <a:xfrm>
          <a:off x="0" y="0"/>
          <a:ext cx="0" cy="0"/>
          <a:chOff x="0" y="0"/>
          <a:chExt cx="0" cy="0"/>
        </a:xfrm>
      </p:grpSpPr>
      <p:sp>
        <p:nvSpPr>
          <p:cNvPr id="250" name="Google Shape;250;p5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51" name="Google Shape;251;p56"/>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52" name="Google Shape;252;p56"/>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53" name="Google Shape;253;p5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54" name="Google Shape;254;p5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55" name="Google Shape;255;p5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6"/>
        <p:cNvGrpSpPr/>
        <p:nvPr/>
      </p:nvGrpSpPr>
      <p:grpSpPr>
        <a:xfrm>
          <a:off x="0" y="0"/>
          <a:ext cx="0" cy="0"/>
          <a:chOff x="0" y="0"/>
          <a:chExt cx="0" cy="0"/>
        </a:xfrm>
      </p:grpSpPr>
      <p:sp>
        <p:nvSpPr>
          <p:cNvPr id="257" name="Google Shape;257;p5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58" name="Google Shape;258;p5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59" name="Google Shape;259;p5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0" name="Google Shape;260;p5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61"/>
        <p:cNvGrpSpPr/>
        <p:nvPr/>
      </p:nvGrpSpPr>
      <p:grpSpPr>
        <a:xfrm>
          <a:off x="0" y="0"/>
          <a:ext cx="0" cy="0"/>
          <a:chOff x="0" y="0"/>
          <a:chExt cx="0" cy="0"/>
        </a:xfrm>
      </p:grpSpPr>
      <p:sp>
        <p:nvSpPr>
          <p:cNvPr id="262" name="Google Shape;262;p5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3" name="Google Shape;263;p58"/>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64" name="Google Shape;264;p5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5" name="Google Shape;265;p5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6" name="Google Shape;266;p5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67"/>
        <p:cNvGrpSpPr/>
        <p:nvPr/>
      </p:nvGrpSpPr>
      <p:grpSpPr>
        <a:xfrm>
          <a:off x="0" y="0"/>
          <a:ext cx="0" cy="0"/>
          <a:chOff x="0" y="0"/>
          <a:chExt cx="0" cy="0"/>
        </a:xfrm>
      </p:grpSpPr>
      <p:sp>
        <p:nvSpPr>
          <p:cNvPr id="268" name="Google Shape;268;p59"/>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69" name="Google Shape;269;p59"/>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70" name="Google Shape;270;p5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1" name="Google Shape;271;p5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272" name="Google Shape;272;p5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4.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72244"/>
        </a:solidFill>
        <a:effectLst/>
      </p:bgPr>
    </p:bg>
    <p:spTree>
      <p:nvGrpSpPr>
        <p:cNvPr id="1" name="Shape 71"/>
        <p:cNvGrpSpPr/>
        <p:nvPr/>
      </p:nvGrpSpPr>
      <p:grpSpPr>
        <a:xfrm>
          <a:off x="0" y="0"/>
          <a:ext cx="0" cy="0"/>
          <a:chOff x="0" y="0"/>
          <a:chExt cx="0" cy="0"/>
        </a:xfrm>
      </p:grpSpPr>
      <p:sp>
        <p:nvSpPr>
          <p:cNvPr id="72" name="Google Shape;72;p18"/>
          <p:cNvSpPr txBox="1">
            <a:spLocks noGrp="1"/>
          </p:cNvSpPr>
          <p:nvPr>
            <p:ph type="title"/>
          </p:nvPr>
        </p:nvSpPr>
        <p:spPr>
          <a:xfrm>
            <a:off x="456989" y="204472"/>
            <a:ext cx="8228700" cy="8589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300"/>
              <a:buNone/>
              <a:defRPr sz="1600" b="0" i="0" u="none" strike="noStrike" cap="none"/>
            </a:lvl1pPr>
            <a:lvl2pPr marR="0" lvl="1" algn="l" rtl="0">
              <a:spcBef>
                <a:spcPts val="0"/>
              </a:spcBef>
              <a:spcAft>
                <a:spcPts val="0"/>
              </a:spcAft>
              <a:buSzPts val="1300"/>
              <a:buNone/>
              <a:defRPr sz="1600" b="0" i="0" u="none" strike="noStrike" cap="none"/>
            </a:lvl2pPr>
            <a:lvl3pPr marR="0" lvl="2" algn="l" rtl="0">
              <a:spcBef>
                <a:spcPts val="0"/>
              </a:spcBef>
              <a:spcAft>
                <a:spcPts val="0"/>
              </a:spcAft>
              <a:buSzPts val="1300"/>
              <a:buNone/>
              <a:defRPr sz="1600" b="0" i="0" u="none" strike="noStrike" cap="none"/>
            </a:lvl3pPr>
            <a:lvl4pPr marR="0" lvl="3" algn="l" rtl="0">
              <a:spcBef>
                <a:spcPts val="0"/>
              </a:spcBef>
              <a:spcAft>
                <a:spcPts val="0"/>
              </a:spcAft>
              <a:buSzPts val="1300"/>
              <a:buNone/>
              <a:defRPr sz="1600" b="0" i="0" u="none" strike="noStrike" cap="none"/>
            </a:lvl4pPr>
            <a:lvl5pPr marR="0" lvl="4" algn="l" rtl="0">
              <a:spcBef>
                <a:spcPts val="0"/>
              </a:spcBef>
              <a:spcAft>
                <a:spcPts val="0"/>
              </a:spcAft>
              <a:buSzPts val="1300"/>
              <a:buNone/>
              <a:defRPr sz="1600" b="0" i="0" u="none" strike="noStrike" cap="none"/>
            </a:lvl5pPr>
            <a:lvl6pPr marR="0" lvl="5" algn="l" rtl="0">
              <a:spcBef>
                <a:spcPts val="0"/>
              </a:spcBef>
              <a:spcAft>
                <a:spcPts val="0"/>
              </a:spcAft>
              <a:buSzPts val="1300"/>
              <a:buNone/>
              <a:defRPr sz="1600" b="0" i="0" u="none" strike="noStrike" cap="none"/>
            </a:lvl6pPr>
            <a:lvl7pPr marR="0" lvl="6" algn="l" rtl="0">
              <a:spcBef>
                <a:spcPts val="0"/>
              </a:spcBef>
              <a:spcAft>
                <a:spcPts val="0"/>
              </a:spcAft>
              <a:buSzPts val="1300"/>
              <a:buNone/>
              <a:defRPr sz="1600" b="0" i="0" u="none" strike="noStrike" cap="none"/>
            </a:lvl7pPr>
            <a:lvl8pPr marR="0" lvl="7" algn="l" rtl="0">
              <a:spcBef>
                <a:spcPts val="0"/>
              </a:spcBef>
              <a:spcAft>
                <a:spcPts val="0"/>
              </a:spcAft>
              <a:buSzPts val="1300"/>
              <a:buNone/>
              <a:defRPr sz="1600" b="0" i="0" u="none" strike="noStrike" cap="none"/>
            </a:lvl8pPr>
            <a:lvl9pPr marR="0" lvl="8" algn="l" rtl="0">
              <a:spcBef>
                <a:spcPts val="0"/>
              </a:spcBef>
              <a:spcAft>
                <a:spcPts val="0"/>
              </a:spcAft>
              <a:buSzPts val="1300"/>
              <a:buNone/>
              <a:defRPr sz="1600" b="0" i="0" u="none" strike="noStrike" cap="none"/>
            </a:lvl9pPr>
          </a:lstStyle>
          <a:p>
            <a:endParaRPr/>
          </a:p>
        </p:txBody>
      </p:sp>
      <p:sp>
        <p:nvSpPr>
          <p:cNvPr id="73" name="Google Shape;73;p18"/>
          <p:cNvSpPr txBox="1">
            <a:spLocks noGrp="1"/>
          </p:cNvSpPr>
          <p:nvPr>
            <p:ph type="body" idx="1"/>
          </p:nvPr>
        </p:nvSpPr>
        <p:spPr>
          <a:xfrm>
            <a:off x="456989" y="1203312"/>
            <a:ext cx="8228700" cy="29832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300"/>
              <a:buNone/>
              <a:defRPr sz="1600" b="0" i="0" u="none" strike="noStrike" cap="none"/>
            </a:lvl1pPr>
            <a:lvl2pPr marL="914400" marR="0" lvl="1" indent="-228600" algn="l" rtl="0">
              <a:spcBef>
                <a:spcPts val="0"/>
              </a:spcBef>
              <a:spcAft>
                <a:spcPts val="0"/>
              </a:spcAft>
              <a:buSzPts val="1300"/>
              <a:buNone/>
              <a:defRPr sz="1600" b="0" i="0" u="none" strike="noStrike" cap="none"/>
            </a:lvl2pPr>
            <a:lvl3pPr marL="1371600" marR="0" lvl="2" indent="-228600" algn="l" rtl="0">
              <a:spcBef>
                <a:spcPts val="0"/>
              </a:spcBef>
              <a:spcAft>
                <a:spcPts val="0"/>
              </a:spcAft>
              <a:buSzPts val="1300"/>
              <a:buNone/>
              <a:defRPr sz="1600" b="0" i="0" u="none" strike="noStrike" cap="none"/>
            </a:lvl3pPr>
            <a:lvl4pPr marL="1828800" marR="0" lvl="3" indent="-228600" algn="l" rtl="0">
              <a:spcBef>
                <a:spcPts val="0"/>
              </a:spcBef>
              <a:spcAft>
                <a:spcPts val="0"/>
              </a:spcAft>
              <a:buSzPts val="1300"/>
              <a:buNone/>
              <a:defRPr sz="1600" b="0" i="0" u="none" strike="noStrike" cap="none"/>
            </a:lvl4pPr>
            <a:lvl5pPr marL="2286000" marR="0" lvl="4" indent="-228600" algn="l" rtl="0">
              <a:spcBef>
                <a:spcPts val="0"/>
              </a:spcBef>
              <a:spcAft>
                <a:spcPts val="0"/>
              </a:spcAft>
              <a:buSzPts val="1300"/>
              <a:buNone/>
              <a:defRPr sz="1600" b="0" i="0" u="none" strike="noStrike" cap="none"/>
            </a:lvl5pPr>
            <a:lvl6pPr marL="2743200" marR="0" lvl="5" indent="-228600" algn="l" rtl="0">
              <a:spcBef>
                <a:spcPts val="0"/>
              </a:spcBef>
              <a:spcAft>
                <a:spcPts val="0"/>
              </a:spcAft>
              <a:buSzPts val="1300"/>
              <a:buNone/>
              <a:defRPr sz="1600" b="0" i="0" u="none" strike="noStrike" cap="none"/>
            </a:lvl6pPr>
            <a:lvl7pPr marL="3200400" marR="0" lvl="6" indent="-228600" algn="l" rtl="0">
              <a:spcBef>
                <a:spcPts val="0"/>
              </a:spcBef>
              <a:spcAft>
                <a:spcPts val="0"/>
              </a:spcAft>
              <a:buSzPts val="1300"/>
              <a:buNone/>
              <a:defRPr sz="1600" b="0" i="0" u="none" strike="noStrike" cap="none"/>
            </a:lvl7pPr>
            <a:lvl8pPr marL="3657600" marR="0" lvl="7" indent="-228600" algn="l" rtl="0">
              <a:spcBef>
                <a:spcPts val="0"/>
              </a:spcBef>
              <a:spcAft>
                <a:spcPts val="0"/>
              </a:spcAft>
              <a:buSzPts val="1300"/>
              <a:buNone/>
              <a:defRPr sz="1600" b="0" i="0" u="none" strike="noStrike" cap="none"/>
            </a:lvl8pPr>
            <a:lvl9pPr marL="4114800" marR="0" lvl="8" indent="-228600" algn="l" rtl="0">
              <a:spcBef>
                <a:spcPts val="0"/>
              </a:spcBef>
              <a:spcAft>
                <a:spcPts val="0"/>
              </a:spcAft>
              <a:buSzPts val="1300"/>
              <a:buNone/>
              <a:defRPr sz="1600" b="0" i="0" u="none" strike="noStrike" cap="none"/>
            </a:lvl9pPr>
          </a:lstStyle>
          <a:p>
            <a:endParaRPr/>
          </a:p>
        </p:txBody>
      </p:sp>
      <p:sp>
        <p:nvSpPr>
          <p:cNvPr id="74" name="Google Shape;74;p18"/>
          <p:cNvSpPr txBox="1">
            <a:spLocks noGrp="1"/>
          </p:cNvSpPr>
          <p:nvPr>
            <p:ph type="dt" idx="10"/>
          </p:nvPr>
        </p:nvSpPr>
        <p:spPr>
          <a:xfrm>
            <a:off x="456989" y="4685862"/>
            <a:ext cx="2130000" cy="3546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300"/>
              <a:buNone/>
              <a:defRPr sz="1600" b="0" i="0" u="none" strike="noStrike" cap="none"/>
            </a:lvl1pPr>
            <a:lvl2pPr marR="0" lvl="1" algn="l" rtl="0">
              <a:spcBef>
                <a:spcPts val="0"/>
              </a:spcBef>
              <a:spcAft>
                <a:spcPts val="0"/>
              </a:spcAft>
              <a:buSzPts val="1300"/>
              <a:buNone/>
              <a:defRPr sz="1600" b="0" i="0" u="none" strike="noStrike" cap="none"/>
            </a:lvl2pPr>
            <a:lvl3pPr marR="0" lvl="2" algn="l" rtl="0">
              <a:spcBef>
                <a:spcPts val="0"/>
              </a:spcBef>
              <a:spcAft>
                <a:spcPts val="0"/>
              </a:spcAft>
              <a:buSzPts val="1300"/>
              <a:buNone/>
              <a:defRPr sz="1600" b="0" i="0" u="none" strike="noStrike" cap="none"/>
            </a:lvl3pPr>
            <a:lvl4pPr marR="0" lvl="3" algn="l" rtl="0">
              <a:spcBef>
                <a:spcPts val="0"/>
              </a:spcBef>
              <a:spcAft>
                <a:spcPts val="0"/>
              </a:spcAft>
              <a:buSzPts val="1300"/>
              <a:buNone/>
              <a:defRPr sz="1600" b="0" i="0" u="none" strike="noStrike" cap="none"/>
            </a:lvl4pPr>
            <a:lvl5pPr marR="0" lvl="4" algn="l" rtl="0">
              <a:spcBef>
                <a:spcPts val="0"/>
              </a:spcBef>
              <a:spcAft>
                <a:spcPts val="0"/>
              </a:spcAft>
              <a:buSzPts val="1300"/>
              <a:buNone/>
              <a:defRPr sz="1600" b="0" i="0" u="none" strike="noStrike" cap="none"/>
            </a:lvl5pPr>
            <a:lvl6pPr marR="0" lvl="5" algn="l" rtl="0">
              <a:spcBef>
                <a:spcPts val="0"/>
              </a:spcBef>
              <a:spcAft>
                <a:spcPts val="0"/>
              </a:spcAft>
              <a:buSzPts val="1300"/>
              <a:buNone/>
              <a:defRPr sz="1600" b="0" i="0" u="none" strike="noStrike" cap="none"/>
            </a:lvl6pPr>
            <a:lvl7pPr marR="0" lvl="6" algn="l" rtl="0">
              <a:spcBef>
                <a:spcPts val="0"/>
              </a:spcBef>
              <a:spcAft>
                <a:spcPts val="0"/>
              </a:spcAft>
              <a:buSzPts val="1300"/>
              <a:buNone/>
              <a:defRPr sz="1600" b="0" i="0" u="none" strike="noStrike" cap="none"/>
            </a:lvl7pPr>
            <a:lvl8pPr marR="0" lvl="7" algn="l" rtl="0">
              <a:spcBef>
                <a:spcPts val="0"/>
              </a:spcBef>
              <a:spcAft>
                <a:spcPts val="0"/>
              </a:spcAft>
              <a:buSzPts val="1300"/>
              <a:buNone/>
              <a:defRPr sz="1600" b="0" i="0" u="none" strike="noStrike" cap="none"/>
            </a:lvl8pPr>
            <a:lvl9pPr marR="0" lvl="8" algn="l" rtl="0">
              <a:spcBef>
                <a:spcPts val="0"/>
              </a:spcBef>
              <a:spcAft>
                <a:spcPts val="0"/>
              </a:spcAft>
              <a:buSzPts val="1300"/>
              <a:buNone/>
              <a:defRPr sz="1600" b="0" i="0" u="none" strike="noStrike" cap="none"/>
            </a:lvl9pPr>
          </a:lstStyle>
          <a:p>
            <a:endParaRPr/>
          </a:p>
        </p:txBody>
      </p:sp>
      <p:sp>
        <p:nvSpPr>
          <p:cNvPr id="75" name="Google Shape;75;p18"/>
          <p:cNvSpPr txBox="1">
            <a:spLocks noGrp="1"/>
          </p:cNvSpPr>
          <p:nvPr>
            <p:ph type="ftr" idx="11"/>
          </p:nvPr>
        </p:nvSpPr>
        <p:spPr>
          <a:xfrm>
            <a:off x="3126733" y="4685862"/>
            <a:ext cx="2898000" cy="3546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300"/>
              <a:buNone/>
              <a:defRPr sz="1600" b="0" i="0" u="none" strike="noStrike" cap="none"/>
            </a:lvl1pPr>
            <a:lvl2pPr marR="0" lvl="1" algn="l" rtl="0">
              <a:spcBef>
                <a:spcPts val="0"/>
              </a:spcBef>
              <a:spcAft>
                <a:spcPts val="0"/>
              </a:spcAft>
              <a:buSzPts val="1300"/>
              <a:buNone/>
              <a:defRPr sz="1600" b="0" i="0" u="none" strike="noStrike" cap="none"/>
            </a:lvl2pPr>
            <a:lvl3pPr marR="0" lvl="2" algn="l" rtl="0">
              <a:spcBef>
                <a:spcPts val="0"/>
              </a:spcBef>
              <a:spcAft>
                <a:spcPts val="0"/>
              </a:spcAft>
              <a:buSzPts val="1300"/>
              <a:buNone/>
              <a:defRPr sz="1600" b="0" i="0" u="none" strike="noStrike" cap="none"/>
            </a:lvl3pPr>
            <a:lvl4pPr marR="0" lvl="3" algn="l" rtl="0">
              <a:spcBef>
                <a:spcPts val="0"/>
              </a:spcBef>
              <a:spcAft>
                <a:spcPts val="0"/>
              </a:spcAft>
              <a:buSzPts val="1300"/>
              <a:buNone/>
              <a:defRPr sz="1600" b="0" i="0" u="none" strike="noStrike" cap="none"/>
            </a:lvl4pPr>
            <a:lvl5pPr marR="0" lvl="4" algn="l" rtl="0">
              <a:spcBef>
                <a:spcPts val="0"/>
              </a:spcBef>
              <a:spcAft>
                <a:spcPts val="0"/>
              </a:spcAft>
              <a:buSzPts val="1300"/>
              <a:buNone/>
              <a:defRPr sz="1600" b="0" i="0" u="none" strike="noStrike" cap="none"/>
            </a:lvl5pPr>
            <a:lvl6pPr marR="0" lvl="5" algn="l" rtl="0">
              <a:spcBef>
                <a:spcPts val="0"/>
              </a:spcBef>
              <a:spcAft>
                <a:spcPts val="0"/>
              </a:spcAft>
              <a:buSzPts val="1300"/>
              <a:buNone/>
              <a:defRPr sz="1600" b="0" i="0" u="none" strike="noStrike" cap="none"/>
            </a:lvl6pPr>
            <a:lvl7pPr marR="0" lvl="6" algn="l" rtl="0">
              <a:spcBef>
                <a:spcPts val="0"/>
              </a:spcBef>
              <a:spcAft>
                <a:spcPts val="0"/>
              </a:spcAft>
              <a:buSzPts val="1300"/>
              <a:buNone/>
              <a:defRPr sz="1600" b="0" i="0" u="none" strike="noStrike" cap="none"/>
            </a:lvl7pPr>
            <a:lvl8pPr marR="0" lvl="7" algn="l" rtl="0">
              <a:spcBef>
                <a:spcPts val="0"/>
              </a:spcBef>
              <a:spcAft>
                <a:spcPts val="0"/>
              </a:spcAft>
              <a:buSzPts val="1300"/>
              <a:buNone/>
              <a:defRPr sz="1600" b="0" i="0" u="none" strike="noStrike" cap="none"/>
            </a:lvl8pPr>
            <a:lvl9pPr marR="0" lvl="8" algn="l" rtl="0">
              <a:spcBef>
                <a:spcPts val="0"/>
              </a:spcBef>
              <a:spcAft>
                <a:spcPts val="0"/>
              </a:spcAft>
              <a:buSzPts val="1300"/>
              <a:buNone/>
              <a:defRPr sz="1600" b="0" i="0" u="none" strike="noStrike" cap="none"/>
            </a:lvl9pPr>
          </a:lstStyle>
          <a:p>
            <a:endParaRPr/>
          </a:p>
        </p:txBody>
      </p:sp>
      <p:sp>
        <p:nvSpPr>
          <p:cNvPr id="76" name="Google Shape;76;p18"/>
          <p:cNvSpPr txBox="1">
            <a:spLocks noGrp="1"/>
          </p:cNvSpPr>
          <p:nvPr>
            <p:ph type="sldNum" idx="12"/>
          </p:nvPr>
        </p:nvSpPr>
        <p:spPr>
          <a:xfrm>
            <a:off x="6555620" y="4685862"/>
            <a:ext cx="2130000" cy="3546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300" b="0" i="0" u="none" strike="noStrike" cap="none">
                <a:latin typeface="Times New Roman"/>
                <a:ea typeface="Times New Roman"/>
                <a:cs typeface="Times New Roman"/>
                <a:sym typeface="Times New Roman"/>
              </a:defRPr>
            </a:lvl1pPr>
            <a:lvl2pPr marL="0" marR="0" lvl="1" indent="0" algn="r" rtl="0">
              <a:spcBef>
                <a:spcPts val="0"/>
              </a:spcBef>
              <a:buNone/>
              <a:defRPr sz="1300" b="0" i="0" u="none" strike="noStrike" cap="none">
                <a:latin typeface="Times New Roman"/>
                <a:ea typeface="Times New Roman"/>
                <a:cs typeface="Times New Roman"/>
                <a:sym typeface="Times New Roman"/>
              </a:defRPr>
            </a:lvl2pPr>
            <a:lvl3pPr marL="0" marR="0" lvl="2" indent="0" algn="r" rtl="0">
              <a:spcBef>
                <a:spcPts val="0"/>
              </a:spcBef>
              <a:buNone/>
              <a:defRPr sz="1300" b="0" i="0" u="none" strike="noStrike" cap="none">
                <a:latin typeface="Times New Roman"/>
                <a:ea typeface="Times New Roman"/>
                <a:cs typeface="Times New Roman"/>
                <a:sym typeface="Times New Roman"/>
              </a:defRPr>
            </a:lvl3pPr>
            <a:lvl4pPr marL="0" marR="0" lvl="3" indent="0" algn="r" rtl="0">
              <a:spcBef>
                <a:spcPts val="0"/>
              </a:spcBef>
              <a:buNone/>
              <a:defRPr sz="1300" b="0" i="0" u="none" strike="noStrike" cap="none">
                <a:latin typeface="Times New Roman"/>
                <a:ea typeface="Times New Roman"/>
                <a:cs typeface="Times New Roman"/>
                <a:sym typeface="Times New Roman"/>
              </a:defRPr>
            </a:lvl4pPr>
            <a:lvl5pPr marL="0" marR="0" lvl="4" indent="0" algn="r" rtl="0">
              <a:spcBef>
                <a:spcPts val="0"/>
              </a:spcBef>
              <a:buNone/>
              <a:defRPr sz="1300" b="0" i="0" u="none" strike="noStrike" cap="none">
                <a:latin typeface="Times New Roman"/>
                <a:ea typeface="Times New Roman"/>
                <a:cs typeface="Times New Roman"/>
                <a:sym typeface="Times New Roman"/>
              </a:defRPr>
            </a:lvl5pPr>
            <a:lvl6pPr marL="0" marR="0" lvl="5" indent="0" algn="r" rtl="0">
              <a:spcBef>
                <a:spcPts val="0"/>
              </a:spcBef>
              <a:buNone/>
              <a:defRPr sz="1300" b="0" i="0" u="none" strike="noStrike" cap="none">
                <a:latin typeface="Times New Roman"/>
                <a:ea typeface="Times New Roman"/>
                <a:cs typeface="Times New Roman"/>
                <a:sym typeface="Times New Roman"/>
              </a:defRPr>
            </a:lvl6pPr>
            <a:lvl7pPr marL="0" marR="0" lvl="6" indent="0" algn="r" rtl="0">
              <a:spcBef>
                <a:spcPts val="0"/>
              </a:spcBef>
              <a:buNone/>
              <a:defRPr sz="1300" b="0" i="0" u="none" strike="noStrike" cap="none">
                <a:latin typeface="Times New Roman"/>
                <a:ea typeface="Times New Roman"/>
                <a:cs typeface="Times New Roman"/>
                <a:sym typeface="Times New Roman"/>
              </a:defRPr>
            </a:lvl7pPr>
            <a:lvl8pPr marL="0" marR="0" lvl="7" indent="0" algn="r" rtl="0">
              <a:spcBef>
                <a:spcPts val="0"/>
              </a:spcBef>
              <a:buNone/>
              <a:defRPr sz="1300" b="0" i="0" u="none" strike="noStrike" cap="none">
                <a:latin typeface="Times New Roman"/>
                <a:ea typeface="Times New Roman"/>
                <a:cs typeface="Times New Roman"/>
                <a:sym typeface="Times New Roman"/>
              </a:defRPr>
            </a:lvl8pPr>
            <a:lvl9pPr marL="0" marR="0" lvl="8" indent="0" algn="r" rtl="0">
              <a:spcBef>
                <a:spcPts val="0"/>
              </a:spcBef>
              <a:buNone/>
              <a:defRPr sz="1300" b="0" i="0" u="none" strike="noStrike" cap="none">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40"/>
        <p:cNvGrpSpPr/>
        <p:nvPr/>
      </p:nvGrpSpPr>
      <p:grpSpPr>
        <a:xfrm>
          <a:off x="0" y="0"/>
          <a:ext cx="0" cy="0"/>
          <a:chOff x="0" y="0"/>
          <a:chExt cx="0" cy="0"/>
        </a:xfrm>
      </p:grpSpPr>
      <p:sp>
        <p:nvSpPr>
          <p:cNvPr id="141" name="Google Shape;141;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42" name="Google Shape;142;p3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43" name="Google Shape;143;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8"/>
        <p:cNvGrpSpPr/>
        <p:nvPr/>
      </p:nvGrpSpPr>
      <p:grpSpPr>
        <a:xfrm>
          <a:off x="0" y="0"/>
          <a:ext cx="0" cy="0"/>
          <a:chOff x="0" y="0"/>
          <a:chExt cx="0" cy="0"/>
        </a:xfrm>
      </p:grpSpPr>
      <p:sp>
        <p:nvSpPr>
          <p:cNvPr id="199" name="Google Shape;199;p4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00" name="Google Shape;200;p48"/>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01" name="Google Shape;201;p4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202" name="Google Shape;202;p4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203" name="Google Shape;203;p4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204" name="Google Shape;204;p48"/>
          <p:cNvPicPr preferRelativeResize="0"/>
          <p:nvPr/>
        </p:nvPicPr>
        <p:blipFill rotWithShape="1">
          <a:blip r:embed="rId13">
            <a:alphaModFix/>
          </a:blip>
          <a:srcRect/>
          <a:stretch/>
        </p:blipFill>
        <p:spPr>
          <a:xfrm>
            <a:off x="7678511" y="4733925"/>
            <a:ext cx="1369832" cy="38697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hyperlink" Target="http://www.youtube.com/watch?v=-xFiSQ6nQ7U"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33.xml"/><Relationship Id="rId5" Type="http://schemas.openxmlformats.org/officeDocument/2006/relationships/image" Target="../media/image50.png"/><Relationship Id="rId4" Type="http://schemas.openxmlformats.org/officeDocument/2006/relationships/hyperlink" Target="https://healthygulf.or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34.xml"/><Relationship Id="rId6" Type="http://schemas.openxmlformats.org/officeDocument/2006/relationships/hyperlink" Target="https://healthygulf.org/2021/09/13/plaquemines-lng-export-terminal-as-foolish-as-it-is-dangerous/" TargetMode="External"/><Relationship Id="rId5" Type="http://schemas.openxmlformats.org/officeDocument/2006/relationships/image" Target="../media/image53.jp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34.xml"/><Relationship Id="rId5" Type="http://schemas.openxmlformats.org/officeDocument/2006/relationships/image" Target="../media/image58.jpg"/><Relationship Id="rId4" Type="http://schemas.openxmlformats.org/officeDocument/2006/relationships/image" Target="../media/image57.jp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3.xml"/><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hyperlink" Target="http://www.youtube.com/watch?v=pENR_QuU0hs" TargetMode="External"/><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64.jp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10.xml"/><Relationship Id="rId5" Type="http://schemas.openxmlformats.org/officeDocument/2006/relationships/image" Target="../media/image66.png"/><Relationship Id="rId4" Type="http://schemas.openxmlformats.org/officeDocument/2006/relationships/hyperlink" Target="https://citizensciencemonth.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7.xml"/><Relationship Id="rId1" Type="http://schemas.openxmlformats.org/officeDocument/2006/relationships/slideLayout" Target="../slideLayouts/slideLayout10.xml"/><Relationship Id="rId5" Type="http://schemas.openxmlformats.org/officeDocument/2006/relationships/image" Target="../media/image68.jpg"/><Relationship Id="rId4" Type="http://schemas.openxmlformats.org/officeDocument/2006/relationships/image" Target="../media/image67.jp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9.xml"/><Relationship Id="rId1" Type="http://schemas.openxmlformats.org/officeDocument/2006/relationships/slideLayout" Target="../slideLayouts/slideLayout10.xml"/><Relationship Id="rId5" Type="http://schemas.openxmlformats.org/officeDocument/2006/relationships/image" Target="../media/image72.png"/><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10.xml"/><Relationship Id="rId5" Type="http://schemas.openxmlformats.org/officeDocument/2006/relationships/image" Target="../media/image75.png"/><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image" Target="../media/image81.png"/><Relationship Id="rId5" Type="http://schemas.openxmlformats.org/officeDocument/2006/relationships/image" Target="../media/image80.gif"/><Relationship Id="rId4" Type="http://schemas.openxmlformats.org/officeDocument/2006/relationships/image" Target="../media/image79.gif"/></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6.xml"/><Relationship Id="rId1" Type="http://schemas.openxmlformats.org/officeDocument/2006/relationships/slideLayout" Target="../slideLayouts/slideLayout10.xml"/><Relationship Id="rId6" Type="http://schemas.openxmlformats.org/officeDocument/2006/relationships/image" Target="../media/image84.png"/><Relationship Id="rId5" Type="http://schemas.openxmlformats.org/officeDocument/2006/relationships/image" Target="../media/image65.png"/><Relationship Id="rId4" Type="http://schemas.openxmlformats.org/officeDocument/2006/relationships/hyperlink" Target="https://scistarter.org/Affiliates/iseechange-Affiliat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hyperlink" Target="https://extension.org/find-cooperative-extension-in-your-state/" TargetMode="External"/><Relationship Id="rId13" Type="http://schemas.openxmlformats.org/officeDocument/2006/relationships/image" Target="../media/image88.jpg"/><Relationship Id="rId3" Type="http://schemas.openxmlformats.org/officeDocument/2006/relationships/hyperlink" Target="https://scistarter.org/Affiliates/iseechange-Affiliates" TargetMode="External"/><Relationship Id="rId7" Type="http://schemas.openxmlformats.org/officeDocument/2006/relationships/hyperlink" Target="http://bit.ly/climatecastlive" TargetMode="External"/><Relationship Id="rId12" Type="http://schemas.openxmlformats.org/officeDocument/2006/relationships/image" Target="../media/image87.jpg"/><Relationship Id="rId2" Type="http://schemas.openxmlformats.org/officeDocument/2006/relationships/notesSlide" Target="../notesSlides/notesSlide47.xml"/><Relationship Id="rId16" Type="http://schemas.openxmlformats.org/officeDocument/2006/relationships/image" Target="../media/image91.png"/><Relationship Id="rId1" Type="http://schemas.openxmlformats.org/officeDocument/2006/relationships/slideLayout" Target="../slideLayouts/slideLayout10.xml"/><Relationship Id="rId6" Type="http://schemas.openxmlformats.org/officeDocument/2006/relationships/hyperlink" Target="http://scistarter.org" TargetMode="External"/><Relationship Id="rId11" Type="http://schemas.openxmlformats.org/officeDocument/2006/relationships/image" Target="../media/image86.png"/><Relationship Id="rId5" Type="http://schemas.openxmlformats.org/officeDocument/2006/relationships/hyperlink" Target="https://media.scistarter.org/curated/2022-10-21/Foundations_of_Citizen_Science_-_training_guide_-_June_2022.pdf" TargetMode="External"/><Relationship Id="rId15" Type="http://schemas.openxmlformats.org/officeDocument/2006/relationships/image" Target="../media/image90.png"/><Relationship Id="rId10" Type="http://schemas.openxmlformats.org/officeDocument/2006/relationships/image" Target="../media/image85.png"/><Relationship Id="rId4" Type="http://schemas.openxmlformats.org/officeDocument/2006/relationships/hyperlink" Target="https://docs.google.com/presentation/d/1isqHbxFTPKWP8oumfu1Q57aUYtTbhxbi/edit#slide=id.p1" TargetMode="External"/><Relationship Id="rId9" Type="http://schemas.openxmlformats.org/officeDocument/2006/relationships/image" Target="../media/image65.png"/><Relationship Id="rId14" Type="http://schemas.openxmlformats.org/officeDocument/2006/relationships/image" Target="../media/image89.png"/></Relationships>
</file>

<file path=ppt/slides/_rels/slide51.xml.rels><?xml version="1.0" encoding="UTF-8" standalone="yes"?>
<Relationships xmlns="http://schemas.openxmlformats.org/package/2006/relationships"><Relationship Id="rId3" Type="http://schemas.openxmlformats.org/officeDocument/2006/relationships/hyperlink" Target="https://scistarter.org/education/Globe-at-night-education" TargetMode="External"/><Relationship Id="rId7" Type="http://schemas.openxmlformats.org/officeDocument/2006/relationships/image" Target="../media/image93.png"/><Relationship Id="rId2" Type="http://schemas.openxmlformats.org/officeDocument/2006/relationships/notesSlide" Target="../notesSlides/notesSlide48.xml"/><Relationship Id="rId1" Type="http://schemas.openxmlformats.org/officeDocument/2006/relationships/slideLayout" Target="../slideLayouts/slideLayout10.xml"/><Relationship Id="rId6" Type="http://schemas.openxmlformats.org/officeDocument/2006/relationships/image" Target="../media/image92.png"/><Relationship Id="rId5" Type="http://schemas.openxmlformats.org/officeDocument/2006/relationships/image" Target="../media/image65.png"/><Relationship Id="rId4" Type="http://schemas.openxmlformats.org/officeDocument/2006/relationships/hyperlink" Target="http://scistarter.org/library-build-a-kit"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s://scistarter.org/globe-at-night" TargetMode="External"/><Relationship Id="rId13" Type="http://schemas.openxmlformats.org/officeDocument/2006/relationships/image" Target="../media/image94.png"/><Relationship Id="rId3" Type="http://schemas.openxmlformats.org/officeDocument/2006/relationships/hyperlink" Target="https://docs.google.com/presentation/d/1isqHbxFTPKWP8oumfu1Q57aUYtTbhxbi/edit#slide=id.p1" TargetMode="External"/><Relationship Id="rId7" Type="http://schemas.openxmlformats.org/officeDocument/2006/relationships/hyperlink" Target="http://darksky.org" TargetMode="External"/><Relationship Id="rId12" Type="http://schemas.openxmlformats.org/officeDocument/2006/relationships/hyperlink" Target="https://clearinghouse.starnetlibraries.org/" TargetMode="External"/><Relationship Id="rId2" Type="http://schemas.openxmlformats.org/officeDocument/2006/relationships/notesSlide" Target="../notesSlides/notesSlide49.xml"/><Relationship Id="rId1" Type="http://schemas.openxmlformats.org/officeDocument/2006/relationships/slideLayout" Target="../slideLayouts/slideLayout10.xml"/><Relationship Id="rId6" Type="http://schemas.openxmlformats.org/officeDocument/2006/relationships/hyperlink" Target="https://darksky.org/resources/what-is-light-pollution/" TargetMode="External"/><Relationship Id="rId11" Type="http://schemas.openxmlformats.org/officeDocument/2006/relationships/hyperlink" Target="https://nightsky.jpl.nasa.gov/" TargetMode="External"/><Relationship Id="rId5" Type="http://schemas.openxmlformats.org/officeDocument/2006/relationships/hyperlink" Target="http://scistarter.org" TargetMode="External"/><Relationship Id="rId10" Type="http://schemas.openxmlformats.org/officeDocument/2006/relationships/image" Target="../media/image65.png"/><Relationship Id="rId4" Type="http://schemas.openxmlformats.org/officeDocument/2006/relationships/hyperlink" Target="https://media.scistarter.org/curated/2022-10-21/Foundations_of_Citizen_Science_-_training_guide_-_June_2022.pdf" TargetMode="External"/><Relationship Id="rId9" Type="http://schemas.openxmlformats.org/officeDocument/2006/relationships/hyperlink" Target="http://scistarter.org/darksky"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1.xml"/><Relationship Id="rId1" Type="http://schemas.openxmlformats.org/officeDocument/2006/relationships/slideLayout" Target="../slideLayouts/slideLayout11.xml"/><Relationship Id="rId4" Type="http://schemas.openxmlformats.org/officeDocument/2006/relationships/image" Target="../media/image96.png"/></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ti50nS7B5vI"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60" descr="NNLM Social Determinants of Environmental Health Webinar Series&#10;session 9 April 2 2024 titled Citizen Science Empowers Environmental Understanding Through Libraries, Community-Based Organizations, and more.&#10;"/>
          <p:cNvPicPr preferRelativeResize="0"/>
          <p:nvPr/>
        </p:nvPicPr>
        <p:blipFill>
          <a:blip r:embed="rId3">
            <a:alphaModFix/>
          </a:blip>
          <a:stretch>
            <a:fillRect/>
          </a:stretch>
        </p:blipFill>
        <p:spPr>
          <a:xfrm>
            <a:off x="0" y="35600"/>
            <a:ext cx="9367824" cy="5269401"/>
          </a:xfrm>
          <a:prstGeom prst="rect">
            <a:avLst/>
          </a:prstGeom>
          <a:noFill/>
          <a:ln>
            <a:noFill/>
          </a:ln>
        </p:spPr>
      </p:pic>
      <p:sp>
        <p:nvSpPr>
          <p:cNvPr id="2" name="Title 1">
            <a:extLst>
              <a:ext uri="{FF2B5EF4-FFF2-40B4-BE49-F238E27FC236}">
                <a16:creationId xmlns:a16="http://schemas.microsoft.com/office/drawing/2014/main" id="{251525A3-DAB0-C21A-10F1-0D19F0E0E8AA}"/>
              </a:ext>
              <a:ext uri="{C183D7F6-B498-43B3-948B-1728B52AA6E4}">
                <adec:decorative xmlns:adec="http://schemas.microsoft.com/office/drawing/2017/decorative" val="1"/>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fontScale="90000"/>
          </a:bodyPr>
          <a:lstStyle/>
          <a:p>
            <a:r>
              <a:rPr lang="en-US" b="0" i="0" dirty="0">
                <a:solidFill>
                  <a:srgbClr val="172B4D"/>
                </a:solidFill>
                <a:effectLst/>
                <a:latin typeface="-apple-system"/>
              </a:rPr>
              <a:t>Citizen Science Empowers Environmental Understanding through Libraries, Community-Based Organizations, and More</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7028"/>
        </a:solidFill>
        <a:effectLst/>
      </p:bgPr>
    </p:bg>
    <p:spTree>
      <p:nvGrpSpPr>
        <p:cNvPr id="1" name="Shape 337"/>
        <p:cNvGrpSpPr/>
        <p:nvPr/>
      </p:nvGrpSpPr>
      <p:grpSpPr>
        <a:xfrm>
          <a:off x="0" y="0"/>
          <a:ext cx="0" cy="0"/>
          <a:chOff x="0" y="0"/>
          <a:chExt cx="0" cy="0"/>
        </a:xfrm>
      </p:grpSpPr>
      <p:sp>
        <p:nvSpPr>
          <p:cNvPr id="338" name="Google Shape;338;p69"/>
          <p:cNvSpPr txBox="1">
            <a:spLocks noGrp="1"/>
          </p:cNvSpPr>
          <p:nvPr>
            <p:ph type="ctrTitle"/>
          </p:nvPr>
        </p:nvSpPr>
        <p:spPr>
          <a:xfrm>
            <a:off x="238075" y="628775"/>
            <a:ext cx="3614100" cy="3450600"/>
          </a:xfrm>
          <a:prstGeom prst="rect">
            <a:avLst/>
          </a:prstGeom>
          <a:solidFill>
            <a:srgbClr val="F27028"/>
          </a:solidFill>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sz="3000" dirty="0">
                <a:solidFill>
                  <a:schemeClr val="lt1"/>
                </a:solidFill>
                <a:latin typeface="Nunito"/>
                <a:ea typeface="Nunito"/>
                <a:cs typeface="Nunito"/>
                <a:sym typeface="Nunito"/>
              </a:rPr>
              <a:t>Citizen Science </a:t>
            </a:r>
            <a:r>
              <a:rPr lang="en" sz="3000" b="1" dirty="0">
                <a:solidFill>
                  <a:srgbClr val="0C3249"/>
                </a:solidFill>
                <a:latin typeface="Nunito"/>
                <a:ea typeface="Nunito"/>
                <a:cs typeface="Nunito"/>
                <a:sym typeface="Nunito"/>
              </a:rPr>
              <a:t>Empowers</a:t>
            </a:r>
            <a:r>
              <a:rPr lang="en" sz="3000" dirty="0">
                <a:solidFill>
                  <a:schemeClr val="lt1"/>
                </a:solidFill>
                <a:latin typeface="Nunito"/>
                <a:ea typeface="Nunito"/>
                <a:cs typeface="Nunito"/>
                <a:sym typeface="Nunito"/>
              </a:rPr>
              <a:t> </a:t>
            </a:r>
            <a:endParaRPr sz="3000" dirty="0">
              <a:solidFill>
                <a:schemeClr val="lt1"/>
              </a:solidFill>
              <a:latin typeface="Nunito"/>
              <a:ea typeface="Nunito"/>
              <a:cs typeface="Nunito"/>
              <a:sym typeface="Nunito"/>
            </a:endParaRPr>
          </a:p>
          <a:p>
            <a:pPr marL="0" lvl="0" indent="0" algn="l" rtl="0">
              <a:spcBef>
                <a:spcPts val="0"/>
              </a:spcBef>
              <a:spcAft>
                <a:spcPts val="0"/>
              </a:spcAft>
              <a:buNone/>
            </a:pPr>
            <a:r>
              <a:rPr lang="en" sz="3000" dirty="0">
                <a:solidFill>
                  <a:schemeClr val="lt1"/>
                </a:solidFill>
                <a:latin typeface="Nunito"/>
                <a:ea typeface="Nunito"/>
                <a:cs typeface="Nunito"/>
                <a:sym typeface="Nunito"/>
              </a:rPr>
              <a:t>Environmental </a:t>
            </a:r>
            <a:r>
              <a:rPr lang="en" sz="3000" b="1" dirty="0">
                <a:solidFill>
                  <a:srgbClr val="0C3249"/>
                </a:solidFill>
                <a:latin typeface="Nunito"/>
                <a:ea typeface="Nunito"/>
                <a:cs typeface="Nunito"/>
                <a:sym typeface="Nunito"/>
              </a:rPr>
              <a:t>Understanding </a:t>
            </a:r>
            <a:r>
              <a:rPr lang="en" sz="3000" dirty="0">
                <a:solidFill>
                  <a:schemeClr val="lt1"/>
                </a:solidFill>
                <a:latin typeface="Nunito"/>
                <a:ea typeface="Nunito"/>
                <a:cs typeface="Nunito"/>
                <a:sym typeface="Nunito"/>
              </a:rPr>
              <a:t>through </a:t>
            </a:r>
            <a:r>
              <a:rPr lang="en" sz="3000" b="1" dirty="0">
                <a:solidFill>
                  <a:srgbClr val="1A3147"/>
                </a:solidFill>
                <a:latin typeface="Nunito"/>
                <a:ea typeface="Nunito"/>
                <a:cs typeface="Nunito"/>
                <a:sym typeface="Nunito"/>
              </a:rPr>
              <a:t>Libraries, Community-Based Organizations, and More</a:t>
            </a:r>
            <a:endParaRPr sz="3000" b="1" dirty="0">
              <a:solidFill>
                <a:srgbClr val="1A3147"/>
              </a:solidFill>
              <a:latin typeface="Nunito"/>
              <a:ea typeface="Nunito"/>
              <a:cs typeface="Nunito"/>
              <a:sym typeface="Nunito"/>
            </a:endParaRPr>
          </a:p>
        </p:txBody>
      </p:sp>
      <p:sp>
        <p:nvSpPr>
          <p:cNvPr id="339" name="Google Shape;339;p69"/>
          <p:cNvSpPr txBox="1">
            <a:spLocks noGrp="1"/>
          </p:cNvSpPr>
          <p:nvPr>
            <p:ph type="subTitle" idx="1"/>
          </p:nvPr>
        </p:nvSpPr>
        <p:spPr>
          <a:xfrm>
            <a:off x="302250" y="4169125"/>
            <a:ext cx="2736600" cy="792600"/>
          </a:xfrm>
          <a:prstGeom prst="rect">
            <a:avLst/>
          </a:prstGeom>
        </p:spPr>
        <p:txBody>
          <a:bodyPr spcFirstLastPara="1" wrap="square" lIns="91425" tIns="91425" rIns="91425" bIns="91425" anchor="t" anchorCtr="0">
            <a:normAutofit fontScale="62500" lnSpcReduction="10000"/>
          </a:bodyPr>
          <a:lstStyle/>
          <a:p>
            <a:pPr marL="0" lvl="0" indent="0" algn="l" rtl="0">
              <a:spcBef>
                <a:spcPts val="0"/>
              </a:spcBef>
              <a:spcAft>
                <a:spcPts val="0"/>
              </a:spcAft>
              <a:buNone/>
            </a:pPr>
            <a:r>
              <a:rPr lang="en" b="1" i="1">
                <a:solidFill>
                  <a:srgbClr val="0C3249"/>
                </a:solidFill>
                <a:latin typeface="Nunito"/>
                <a:ea typeface="Nunito"/>
                <a:cs typeface="Nunito"/>
                <a:sym typeface="Nunito"/>
              </a:rPr>
              <a:t>SciStarter, One Million Acts of Science, and ISeeChange</a:t>
            </a:r>
            <a:endParaRPr b="1" i="1">
              <a:solidFill>
                <a:srgbClr val="0C3249"/>
              </a:solidFill>
              <a:latin typeface="Nunito"/>
              <a:ea typeface="Nunito"/>
              <a:cs typeface="Nunito"/>
              <a:sym typeface="Nunito"/>
            </a:endParaRPr>
          </a:p>
        </p:txBody>
      </p:sp>
      <p:pic>
        <p:nvPicPr>
          <p:cNvPr id="340" name="Google Shape;340;p6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000497" y="0"/>
            <a:ext cx="51435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7028"/>
        </a:solidFill>
        <a:effectLst/>
      </p:bgPr>
    </p:bg>
    <p:spTree>
      <p:nvGrpSpPr>
        <p:cNvPr id="1" name="Shape 344"/>
        <p:cNvGrpSpPr/>
        <p:nvPr/>
      </p:nvGrpSpPr>
      <p:grpSpPr>
        <a:xfrm>
          <a:off x="0" y="0"/>
          <a:ext cx="0" cy="0"/>
          <a:chOff x="0" y="0"/>
          <a:chExt cx="0" cy="0"/>
        </a:xfrm>
      </p:grpSpPr>
      <p:sp>
        <p:nvSpPr>
          <p:cNvPr id="345" name="Google Shape;345;p70"/>
          <p:cNvSpPr txBox="1">
            <a:spLocks noGrp="1"/>
          </p:cNvSpPr>
          <p:nvPr>
            <p:ph type="title" idx="4294967295"/>
          </p:nvPr>
        </p:nvSpPr>
        <p:spPr>
          <a:xfrm>
            <a:off x="311150" y="863600"/>
            <a:ext cx="8521700" cy="3416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5000"/>
              </a:lnSpc>
              <a:spcBef>
                <a:spcPts val="0"/>
              </a:spcBef>
              <a:spcAft>
                <a:spcPts val="1200"/>
              </a:spcAft>
              <a:buClr>
                <a:schemeClr val="dk2"/>
              </a:buClr>
              <a:buSzPts val="1800"/>
              <a:buFont typeface="Arial"/>
              <a:buNone/>
              <a:tabLst/>
              <a:defRPr/>
            </a:pPr>
            <a:r>
              <a:rPr kumimoji="0" lang="en-US" sz="3400" b="1" i="0" u="none" strike="noStrike" kern="0" cap="none" spc="0" normalizeH="0" baseline="0" noProof="0" dirty="0">
                <a:ln>
                  <a:noFill/>
                </a:ln>
                <a:solidFill>
                  <a:srgbClr val="0C3249"/>
                </a:solidFill>
                <a:effectLst/>
                <a:highlight>
                  <a:srgbClr val="F27028"/>
                </a:highlight>
                <a:uLnTx/>
                <a:uFillTx/>
                <a:latin typeface="Nunito"/>
                <a:ea typeface="Nunito"/>
                <a:cs typeface="Nunito"/>
                <a:sym typeface="Nunito"/>
              </a:rPr>
              <a:t>Objective 1</a:t>
            </a:r>
            <a:r>
              <a:rPr kumimoji="0" lang="en-US" sz="3400" b="0" i="0" u="none" strike="noStrike" kern="0" cap="none" spc="0" normalizeH="0" baseline="0" noProof="0" dirty="0">
                <a:ln>
                  <a:noFill/>
                </a:ln>
                <a:solidFill>
                  <a:srgbClr val="0C3249"/>
                </a:solidFill>
                <a:effectLst/>
                <a:highlight>
                  <a:srgbClr val="F27028"/>
                </a:highlight>
                <a:uLnTx/>
                <a:uFillTx/>
                <a:latin typeface="Nunito"/>
                <a:ea typeface="Nunito"/>
                <a:cs typeface="Nunito"/>
                <a:sym typeface="Nunito"/>
              </a:rPr>
              <a:t>:</a:t>
            </a:r>
            <a:r>
              <a:rPr kumimoji="0" lang="en-US" sz="3400" b="0" i="0" u="none" strike="noStrike" kern="0" cap="none" spc="0" normalizeH="0" baseline="0" noProof="0" dirty="0">
                <a:ln>
                  <a:noFill/>
                </a:ln>
                <a:solidFill>
                  <a:schemeClr val="lt1"/>
                </a:solidFill>
                <a:effectLst/>
                <a:highlight>
                  <a:srgbClr val="F27028"/>
                </a:highlight>
                <a:uLnTx/>
                <a:uFillTx/>
                <a:latin typeface="Nunito"/>
                <a:ea typeface="Nunito"/>
                <a:cs typeface="Nunito"/>
                <a:sym typeface="Nunito"/>
              </a:rPr>
              <a:t> Viewers will receive an introduction to </a:t>
            </a:r>
            <a:r>
              <a:rPr kumimoji="0" lang="en-US" sz="3400" b="1" i="0" u="none" strike="noStrike" kern="0" cap="none" spc="0" normalizeH="0" baseline="0" noProof="0" dirty="0">
                <a:ln>
                  <a:noFill/>
                </a:ln>
                <a:solidFill>
                  <a:srgbClr val="0C3249"/>
                </a:solidFill>
                <a:effectLst/>
                <a:highlight>
                  <a:srgbClr val="F27028"/>
                </a:highlight>
                <a:uLnTx/>
                <a:uFillTx/>
                <a:latin typeface="Nunito"/>
                <a:ea typeface="Nunito"/>
                <a:cs typeface="Nunito"/>
                <a:sym typeface="Nunito"/>
              </a:rPr>
              <a:t>Citizen Science, </a:t>
            </a:r>
            <a:r>
              <a:rPr kumimoji="0" lang="en-US" sz="3400" b="1" i="0" u="none" strike="noStrike" kern="0" cap="none" spc="0" normalizeH="0" baseline="0" noProof="0" dirty="0" err="1">
                <a:ln>
                  <a:noFill/>
                </a:ln>
                <a:solidFill>
                  <a:srgbClr val="0C3249"/>
                </a:solidFill>
                <a:effectLst/>
                <a:highlight>
                  <a:srgbClr val="F27028"/>
                </a:highlight>
                <a:uLnTx/>
                <a:uFillTx/>
                <a:latin typeface="Nunito"/>
                <a:ea typeface="Nunito"/>
                <a:cs typeface="Nunito"/>
                <a:sym typeface="Nunito"/>
              </a:rPr>
              <a:t>SciStarter</a:t>
            </a:r>
            <a:r>
              <a:rPr kumimoji="0" lang="en-US" sz="3400" b="1" i="0" u="none" strike="noStrike" kern="0" cap="none" spc="0" normalizeH="0" baseline="0" noProof="0" dirty="0">
                <a:ln>
                  <a:noFill/>
                </a:ln>
                <a:solidFill>
                  <a:srgbClr val="0C3249"/>
                </a:solidFill>
                <a:effectLst/>
                <a:highlight>
                  <a:srgbClr val="F27028"/>
                </a:highlight>
                <a:uLnTx/>
                <a:uFillTx/>
                <a:latin typeface="Nunito"/>
                <a:ea typeface="Nunito"/>
                <a:cs typeface="Nunito"/>
                <a:sym typeface="Nunito"/>
              </a:rPr>
              <a:t> and programs through libraries</a:t>
            </a:r>
            <a:r>
              <a:rPr kumimoji="0" lang="en-US" sz="3400" b="1" i="0" u="none" strike="noStrike" kern="0" cap="none" spc="0" normalizeH="0" baseline="0" noProof="0" dirty="0">
                <a:ln>
                  <a:noFill/>
                </a:ln>
                <a:solidFill>
                  <a:schemeClr val="lt1"/>
                </a:solidFill>
                <a:effectLst/>
                <a:highlight>
                  <a:srgbClr val="F27028"/>
                </a:highlight>
                <a:uLnTx/>
                <a:uFillTx/>
                <a:latin typeface="Nunito"/>
                <a:ea typeface="Nunito"/>
                <a:cs typeface="Nunito"/>
                <a:sym typeface="Nunito"/>
              </a:rPr>
              <a:t> </a:t>
            </a:r>
            <a:r>
              <a:rPr kumimoji="0" lang="en-US" sz="3400" b="0" i="0" u="none" strike="noStrike" kern="0" cap="none" spc="0" normalizeH="0" baseline="0" noProof="0" dirty="0">
                <a:ln>
                  <a:noFill/>
                </a:ln>
                <a:solidFill>
                  <a:schemeClr val="lt1"/>
                </a:solidFill>
                <a:effectLst/>
                <a:highlight>
                  <a:srgbClr val="F27028"/>
                </a:highlight>
                <a:uLnTx/>
                <a:uFillTx/>
                <a:latin typeface="Nunito"/>
                <a:ea typeface="Nunito"/>
                <a:cs typeface="Nunito"/>
                <a:sym typeface="Nunito"/>
              </a:rPr>
              <a:t>and community-based organizations </a:t>
            </a:r>
            <a:r>
              <a:rPr kumimoji="0" lang="en-US" sz="3400" b="1" i="0" u="none" strike="noStrike" kern="0" cap="none" spc="0" normalizeH="0" baseline="0" noProof="0" dirty="0">
                <a:ln>
                  <a:noFill/>
                </a:ln>
                <a:solidFill>
                  <a:srgbClr val="0C3249"/>
                </a:solidFill>
                <a:effectLst/>
                <a:highlight>
                  <a:srgbClr val="F27028"/>
                </a:highlight>
                <a:uLnTx/>
                <a:uFillTx/>
                <a:latin typeface="Nunito"/>
                <a:ea typeface="Nunito"/>
                <a:cs typeface="Nunito"/>
                <a:sym typeface="Nunito"/>
              </a:rPr>
              <a:t>pertaining to environmental health topics</a:t>
            </a:r>
            <a:r>
              <a:rPr kumimoji="0" lang="en-US" sz="3400" b="0" i="0" u="none" strike="noStrike" kern="0" cap="none" spc="0" normalizeH="0" baseline="0" noProof="0" dirty="0">
                <a:ln>
                  <a:noFill/>
                </a:ln>
                <a:solidFill>
                  <a:schemeClr val="lt1"/>
                </a:solidFill>
                <a:effectLst/>
                <a:highlight>
                  <a:srgbClr val="F27028"/>
                </a:highlight>
                <a:uLnTx/>
                <a:uFillTx/>
                <a:latin typeface="Nunito"/>
                <a:ea typeface="Nunito"/>
                <a:cs typeface="Nunito"/>
                <a:sym typeface="Nunito"/>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71"/>
          <p:cNvSpPr/>
          <p:nvPr/>
        </p:nvSpPr>
        <p:spPr>
          <a:xfrm>
            <a:off x="1384561" y="1724429"/>
            <a:ext cx="6550771" cy="2348865"/>
          </a:xfrm>
          <a:custGeom>
            <a:avLst/>
            <a:gdLst/>
            <a:ahLst/>
            <a:cxnLst/>
            <a:rect l="l" t="t" r="r" b="b"/>
            <a:pathLst>
              <a:path w="9963150" h="6858000" extrusionOk="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r>
              <a:rPr lang="en" sz="2400" i="0" u="none" strike="noStrike" cap="none" dirty="0">
                <a:solidFill>
                  <a:schemeClr val="dk1"/>
                </a:solidFill>
                <a:latin typeface="Nunito SemiBold"/>
                <a:ea typeface="Nunito SemiBold"/>
                <a:cs typeface="Nunito SemiBold"/>
                <a:sym typeface="Nunito SemiBold"/>
              </a:rPr>
              <a:t>A global movement that enables people from all walks of life to </a:t>
            </a:r>
            <a:r>
              <a:rPr lang="en" sz="2400" i="0" u="none" strike="noStrike" cap="none" dirty="0">
                <a:solidFill>
                  <a:srgbClr val="E36C09"/>
                </a:solidFill>
                <a:latin typeface="Nunito SemiBold"/>
                <a:ea typeface="Nunito SemiBold"/>
                <a:cs typeface="Nunito SemiBold"/>
                <a:sym typeface="Nunito SemiBold"/>
              </a:rPr>
              <a:t>collaborate </a:t>
            </a:r>
            <a:r>
              <a:rPr lang="en" sz="2400" i="0" u="none" strike="noStrike" cap="none" dirty="0">
                <a:solidFill>
                  <a:schemeClr val="dk1"/>
                </a:solidFill>
                <a:latin typeface="Nunito SemiBold"/>
                <a:ea typeface="Nunito SemiBold"/>
                <a:cs typeface="Nunito SemiBold"/>
                <a:sym typeface="Nunito SemiBold"/>
              </a:rPr>
              <a:t>with scientists by participating in </a:t>
            </a:r>
            <a:r>
              <a:rPr lang="en" sz="2400" i="0" u="none" strike="noStrike" cap="none" dirty="0">
                <a:solidFill>
                  <a:srgbClr val="E36C09"/>
                </a:solidFill>
                <a:latin typeface="Nunito SemiBold"/>
                <a:ea typeface="Nunito SemiBold"/>
                <a:cs typeface="Nunito SemiBold"/>
                <a:sym typeface="Nunito SemiBold"/>
              </a:rPr>
              <a:t>real scientific research.</a:t>
            </a:r>
            <a:br>
              <a:rPr lang="en" sz="2400" i="0" u="none" strike="noStrike" cap="none" dirty="0">
                <a:solidFill>
                  <a:srgbClr val="E36C09"/>
                </a:solidFill>
                <a:latin typeface="Nunito SemiBold"/>
                <a:ea typeface="Nunito SemiBold"/>
                <a:cs typeface="Nunito SemiBold"/>
                <a:sym typeface="Nunito SemiBold"/>
              </a:rPr>
            </a:br>
            <a:br>
              <a:rPr lang="en" sz="2400" i="0" u="none" strike="noStrike" cap="none" dirty="0">
                <a:solidFill>
                  <a:srgbClr val="E36C09"/>
                </a:solidFill>
                <a:latin typeface="Nunito SemiBold"/>
                <a:ea typeface="Nunito SemiBold"/>
                <a:cs typeface="Nunito SemiBold"/>
                <a:sym typeface="Nunito SemiBold"/>
              </a:rPr>
            </a:br>
            <a:r>
              <a:rPr lang="en" sz="2400" i="0" u="none" strike="noStrike" cap="none" dirty="0">
                <a:solidFill>
                  <a:schemeClr val="dk1"/>
                </a:solidFill>
                <a:latin typeface="Nunito SemiBold"/>
                <a:ea typeface="Nunito SemiBold"/>
                <a:cs typeface="Nunito SemiBold"/>
                <a:sym typeface="Nunito SemiBold"/>
              </a:rPr>
              <a:t>It’s how people can make an impact on issues they care about! </a:t>
            </a:r>
            <a:endParaRPr sz="2400" i="0" u="none" strike="noStrike" cap="none" dirty="0">
              <a:solidFill>
                <a:srgbClr val="FFFFFF"/>
              </a:solidFill>
              <a:latin typeface="Nunito SemiBold"/>
              <a:ea typeface="Nunito SemiBold"/>
              <a:cs typeface="Nunito SemiBold"/>
              <a:sym typeface="Nunito SemiBold"/>
            </a:endParaRPr>
          </a:p>
        </p:txBody>
      </p:sp>
      <p:sp>
        <p:nvSpPr>
          <p:cNvPr id="352" name="Google Shape;352;p71"/>
          <p:cNvSpPr txBox="1">
            <a:spLocks noGrp="1"/>
          </p:cNvSpPr>
          <p:nvPr>
            <p:ph type="title" idx="4294967295"/>
          </p:nvPr>
        </p:nvSpPr>
        <p:spPr>
          <a:xfrm>
            <a:off x="1756547" y="231647"/>
            <a:ext cx="5806800" cy="16365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90000"/>
              </a:lnSpc>
              <a:spcBef>
                <a:spcPts val="0"/>
              </a:spcBef>
              <a:spcAft>
                <a:spcPts val="0"/>
              </a:spcAft>
              <a:buClr>
                <a:schemeClr val="dk1"/>
              </a:buClr>
              <a:buSzPts val="4100"/>
              <a:buFont typeface="Arial Black"/>
              <a:buNone/>
              <a:tabLst/>
              <a:defRPr/>
            </a:pPr>
            <a:r>
              <a:rPr kumimoji="0" lang="en-US" sz="3600" b="1" i="0" u="none" strike="noStrike" kern="0" cap="none" spc="0" normalizeH="0" baseline="0" noProof="0" dirty="0">
                <a:ln>
                  <a:noFill/>
                </a:ln>
                <a:solidFill>
                  <a:schemeClr val="dk1"/>
                </a:solidFill>
                <a:effectLst/>
                <a:uLnTx/>
                <a:uFillTx/>
                <a:latin typeface="Nunito"/>
                <a:ea typeface="Nunito"/>
                <a:cs typeface="Nunito"/>
                <a:sym typeface="Nunito"/>
              </a:rPr>
              <a:t>What is </a:t>
            </a:r>
            <a:r>
              <a:rPr kumimoji="0" lang="en-US" sz="3600" b="1" i="1" u="none" strike="noStrike" kern="0" cap="none" spc="0" normalizeH="0" baseline="0" noProof="0" dirty="0">
                <a:ln>
                  <a:noFill/>
                </a:ln>
                <a:solidFill>
                  <a:schemeClr val="dk1"/>
                </a:solidFill>
                <a:effectLst/>
                <a:uLnTx/>
                <a:uFillTx/>
                <a:latin typeface="Nunito"/>
                <a:ea typeface="Nunito"/>
                <a:cs typeface="Nunito"/>
                <a:sym typeface="Nunito"/>
              </a:rPr>
              <a:t>Citizen Science</a:t>
            </a:r>
            <a:r>
              <a:rPr kumimoji="0" lang="en-US" sz="3600" b="1" i="0" u="none" strike="noStrike" kern="0" cap="none" spc="0" normalizeH="0" baseline="0" noProof="0" dirty="0">
                <a:ln>
                  <a:noFill/>
                </a:ln>
                <a:solidFill>
                  <a:schemeClr val="dk1"/>
                </a:solidFill>
                <a:effectLst/>
                <a:uLnTx/>
                <a:uFillTx/>
                <a:latin typeface="Nunito"/>
                <a:ea typeface="Nunito"/>
                <a:cs typeface="Nunito"/>
                <a:sym typeface="Nunito"/>
              </a:rPr>
              <a:t>?</a:t>
            </a:r>
            <a:endParaRPr kumimoji="0" lang="en-US" sz="3600" b="1" i="0" u="none" strike="noStrike" kern="0" cap="none" spc="0" normalizeH="0" baseline="0" noProof="0" dirty="0">
              <a:ln>
                <a:noFill/>
              </a:ln>
              <a:solidFill>
                <a:srgbClr val="000000"/>
              </a:solidFill>
              <a:effectLst/>
              <a:uLnTx/>
              <a:uFillTx/>
              <a:latin typeface="Nunito"/>
              <a:ea typeface="Nunito"/>
              <a:cs typeface="Nunito"/>
              <a:sym typeface="Nunito"/>
            </a:endParaRPr>
          </a:p>
        </p:txBody>
      </p:sp>
      <p:sp>
        <p:nvSpPr>
          <p:cNvPr id="353" name="Google Shape;353;p71">
            <a:extLst>
              <a:ext uri="{C183D7F6-B498-43B3-948B-1728B52AA6E4}">
                <adec:decorative xmlns:adec="http://schemas.microsoft.com/office/drawing/2017/decorative" val="1"/>
              </a:ext>
            </a:extLst>
          </p:cNvPr>
          <p:cNvSpPr/>
          <p:nvPr/>
        </p:nvSpPr>
        <p:spPr>
          <a:xfrm>
            <a:off x="2788920" y="4235029"/>
            <a:ext cx="3566400" cy="20400"/>
          </a:xfrm>
          <a:prstGeom prst="rect">
            <a:avLst/>
          </a:prstGeom>
          <a:solidFill>
            <a:srgbClr val="E36C0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354" name="Google Shape;354;p71" descr="Text&#10;&#10;Description automatically generated"/>
          <p:cNvPicPr preferRelativeResize="0"/>
          <p:nvPr/>
        </p:nvPicPr>
        <p:blipFill rotWithShape="1">
          <a:blip r:embed="rId3">
            <a:alphaModFix/>
          </a:blip>
          <a:srcRect/>
          <a:stretch/>
        </p:blipFill>
        <p:spPr>
          <a:xfrm>
            <a:off x="7827287" y="77340"/>
            <a:ext cx="1316713" cy="75251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72">
            <a:extLst>
              <a:ext uri="{C183D7F6-B498-43B3-948B-1728B52AA6E4}">
                <adec:decorative xmlns:adec="http://schemas.microsoft.com/office/drawing/2017/decorative" val="1"/>
              </a:ext>
            </a:extLst>
          </p:cNvPr>
          <p:cNvSpPr/>
          <p:nvPr/>
        </p:nvSpPr>
        <p:spPr>
          <a:xfrm>
            <a:off x="5659250" y="981999"/>
            <a:ext cx="3477000" cy="3250200"/>
          </a:xfrm>
          <a:prstGeom prst="rect">
            <a:avLst/>
          </a:prstGeom>
          <a:solidFill>
            <a:srgbClr val="F37D2D"/>
          </a:solidFill>
          <a:ln w="12700" cap="flat" cmpd="sng">
            <a:solidFill>
              <a:srgbClr val="F37D2D"/>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61" name="Google Shape;361;p72"/>
          <p:cNvSpPr txBox="1">
            <a:spLocks noGrp="1"/>
          </p:cNvSpPr>
          <p:nvPr>
            <p:ph type="title"/>
          </p:nvPr>
        </p:nvSpPr>
        <p:spPr>
          <a:xfrm>
            <a:off x="5659250" y="981700"/>
            <a:ext cx="3477000" cy="3250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Clr>
                <a:srgbClr val="FFFFFF"/>
              </a:buClr>
              <a:buSzPts val="2100"/>
              <a:buFont typeface="Arial Black"/>
              <a:buNone/>
            </a:pPr>
            <a:r>
              <a:rPr lang="en" sz="3600" b="1" dirty="0">
                <a:solidFill>
                  <a:srgbClr val="FFFFFF"/>
                </a:solidFill>
                <a:latin typeface="Nunito"/>
                <a:ea typeface="Nunito"/>
                <a:cs typeface="Nunito"/>
                <a:sym typeface="Nunito"/>
              </a:rPr>
              <a:t>Benefits to Science &amp; Society </a:t>
            </a:r>
            <a:endParaRPr sz="3600" dirty="0">
              <a:latin typeface="Nunito"/>
              <a:ea typeface="Nunito"/>
              <a:cs typeface="Nunito"/>
              <a:sym typeface="Nunito"/>
            </a:endParaRPr>
          </a:p>
        </p:txBody>
      </p:sp>
      <p:cxnSp>
        <p:nvCxnSpPr>
          <p:cNvPr id="362" name="Google Shape;362;p72">
            <a:extLst>
              <a:ext uri="{C183D7F6-B498-43B3-948B-1728B52AA6E4}">
                <adec:decorative xmlns:adec="http://schemas.microsoft.com/office/drawing/2017/decorative" val="1"/>
              </a:ext>
            </a:extLst>
          </p:cNvPr>
          <p:cNvCxnSpPr/>
          <p:nvPr/>
        </p:nvCxnSpPr>
        <p:spPr>
          <a:xfrm>
            <a:off x="5483625" y="1796987"/>
            <a:ext cx="0" cy="1671900"/>
          </a:xfrm>
          <a:prstGeom prst="straightConnector1">
            <a:avLst/>
          </a:prstGeom>
          <a:noFill/>
          <a:ln w="19050" cap="flat" cmpd="sng">
            <a:solidFill>
              <a:schemeClr val="lt1">
                <a:alpha val="60000"/>
              </a:schemeClr>
            </a:solidFill>
            <a:prstDash val="solid"/>
            <a:miter lim="800000"/>
            <a:headEnd type="none" w="sm" len="sm"/>
            <a:tailEnd type="none" w="sm" len="sm"/>
          </a:ln>
        </p:spPr>
      </p:cxnSp>
      <p:sp>
        <p:nvSpPr>
          <p:cNvPr id="363" name="Google Shape;363;p72">
            <a:extLst>
              <a:ext uri="{C183D7F6-B498-43B3-948B-1728B52AA6E4}">
                <adec:decorative xmlns:adec="http://schemas.microsoft.com/office/drawing/2017/decorative" val="1"/>
              </a:ext>
            </a:extLst>
          </p:cNvPr>
          <p:cNvSpPr/>
          <p:nvPr/>
        </p:nvSpPr>
        <p:spPr>
          <a:xfrm>
            <a:off x="999215" y="426692"/>
            <a:ext cx="802500" cy="802500"/>
          </a:xfrm>
          <a:prstGeom prst="ellipse">
            <a:avLst/>
          </a:prstGeom>
          <a:solidFill>
            <a:srgbClr val="F2F2F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4" name="Google Shape;364;p72" descr="Group of people with solid fill"/>
          <p:cNvSpPr/>
          <p:nvPr/>
        </p:nvSpPr>
        <p:spPr>
          <a:xfrm>
            <a:off x="1170258" y="597737"/>
            <a:ext cx="460500" cy="460500"/>
          </a:xfrm>
          <a:prstGeom prst="rect">
            <a:avLst/>
          </a:prstGeom>
          <a:blipFill rotWithShape="1">
            <a:blip r:embed="rId3">
              <a:alphaModFix/>
            </a:blip>
            <a:stretch>
              <a:fillRect/>
            </a:stretch>
          </a:blip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5" name="Google Shape;365;p72"/>
          <p:cNvSpPr/>
          <p:nvPr/>
        </p:nvSpPr>
        <p:spPr>
          <a:xfrm>
            <a:off x="512125" y="1418538"/>
            <a:ext cx="1784996" cy="1055404"/>
          </a:xfrm>
          <a:custGeom>
            <a:avLst/>
            <a:gdLst/>
            <a:ahLst/>
            <a:cxnLst/>
            <a:rect l="l" t="t" r="r" b="b"/>
            <a:pathLst>
              <a:path w="1754296" h="1407206" extrusionOk="0">
                <a:moveTo>
                  <a:pt x="0" y="0"/>
                </a:moveTo>
                <a:lnTo>
                  <a:pt x="1754296" y="0"/>
                </a:lnTo>
                <a:lnTo>
                  <a:pt x="1754296" y="1407206"/>
                </a:lnTo>
                <a:lnTo>
                  <a:pt x="0" y="1407206"/>
                </a:lnTo>
                <a:lnTo>
                  <a:pt x="0" y="0"/>
                </a:lnTo>
                <a:close/>
              </a:path>
            </a:pathLst>
          </a:cu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b="1">
                <a:solidFill>
                  <a:schemeClr val="dk1"/>
                </a:solidFill>
                <a:latin typeface="Nunito"/>
                <a:ea typeface="Nunito"/>
                <a:cs typeface="Nunito"/>
                <a:sym typeface="Nunito"/>
              </a:rPr>
              <a:t>Broadens the scope of who</a:t>
            </a:r>
            <a:r>
              <a:rPr lang="en">
                <a:solidFill>
                  <a:schemeClr val="dk1"/>
                </a:solidFill>
                <a:latin typeface="Nunito"/>
                <a:ea typeface="Nunito"/>
                <a:cs typeface="Nunito"/>
                <a:sym typeface="Nunito"/>
              </a:rPr>
              <a:t> can contribute to science </a:t>
            </a:r>
            <a:endParaRPr i="0" u="none" strike="noStrike" cap="none">
              <a:solidFill>
                <a:schemeClr val="dk1"/>
              </a:solidFill>
              <a:latin typeface="Nunito"/>
              <a:ea typeface="Nunito"/>
              <a:cs typeface="Nunito"/>
              <a:sym typeface="Nunito"/>
            </a:endParaRPr>
          </a:p>
        </p:txBody>
      </p:sp>
      <p:sp>
        <p:nvSpPr>
          <p:cNvPr id="366" name="Google Shape;366;p72">
            <a:extLst>
              <a:ext uri="{C183D7F6-B498-43B3-948B-1728B52AA6E4}">
                <adec:decorative xmlns:adec="http://schemas.microsoft.com/office/drawing/2017/decorative" val="1"/>
              </a:ext>
            </a:extLst>
          </p:cNvPr>
          <p:cNvSpPr/>
          <p:nvPr/>
        </p:nvSpPr>
        <p:spPr>
          <a:xfrm>
            <a:off x="3512843" y="425279"/>
            <a:ext cx="802500" cy="802500"/>
          </a:xfrm>
          <a:prstGeom prst="ellipse">
            <a:avLst/>
          </a:prstGeom>
          <a:solidFill>
            <a:srgbClr val="F2F2F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7" name="Google Shape;367;p72" descr="Research"/>
          <p:cNvSpPr/>
          <p:nvPr/>
        </p:nvSpPr>
        <p:spPr>
          <a:xfrm>
            <a:off x="3683888" y="596324"/>
            <a:ext cx="460500" cy="460500"/>
          </a:xfrm>
          <a:prstGeom prst="rect">
            <a:avLst/>
          </a:prstGeom>
          <a:blipFill rotWithShape="1">
            <a:blip r:embed="rId4">
              <a:alphaModFix/>
            </a:blip>
            <a:stretch>
              <a:fillRect/>
            </a:stretch>
          </a:blip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8" name="Google Shape;368;p72"/>
          <p:cNvSpPr/>
          <p:nvPr/>
        </p:nvSpPr>
        <p:spPr>
          <a:xfrm>
            <a:off x="2855350" y="1448338"/>
            <a:ext cx="2153398" cy="1055404"/>
          </a:xfrm>
          <a:custGeom>
            <a:avLst/>
            <a:gdLst/>
            <a:ahLst/>
            <a:cxnLst/>
            <a:rect l="l" t="t" r="r" b="b"/>
            <a:pathLst>
              <a:path w="1754296" h="1407206" extrusionOk="0">
                <a:moveTo>
                  <a:pt x="0" y="0"/>
                </a:moveTo>
                <a:lnTo>
                  <a:pt x="1754296" y="0"/>
                </a:lnTo>
                <a:lnTo>
                  <a:pt x="1754296" y="1407206"/>
                </a:lnTo>
                <a:lnTo>
                  <a:pt x="0" y="1407206"/>
                </a:lnTo>
                <a:lnTo>
                  <a:pt x="0" y="0"/>
                </a:lnTo>
                <a:close/>
              </a:path>
            </a:pathLst>
          </a:cu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a:solidFill>
                  <a:schemeClr val="dk1"/>
                </a:solidFill>
                <a:latin typeface="Nunito"/>
                <a:ea typeface="Nunito"/>
                <a:cs typeface="Nunito"/>
                <a:sym typeface="Nunito"/>
              </a:rPr>
              <a:t>Enables participants to </a:t>
            </a:r>
            <a:r>
              <a:rPr lang="en" b="1">
                <a:solidFill>
                  <a:schemeClr val="dk1"/>
                </a:solidFill>
                <a:latin typeface="Nunito"/>
                <a:ea typeface="Nunito"/>
                <a:cs typeface="Nunito"/>
                <a:sym typeface="Nunito"/>
              </a:rPr>
              <a:t>engage in data collection, analysis</a:t>
            </a:r>
            <a:r>
              <a:rPr lang="en">
                <a:solidFill>
                  <a:schemeClr val="dk1"/>
                </a:solidFill>
                <a:latin typeface="Nunito"/>
                <a:ea typeface="Nunito"/>
                <a:cs typeface="Nunito"/>
                <a:sym typeface="Nunito"/>
              </a:rPr>
              <a:t>, and </a:t>
            </a:r>
            <a:r>
              <a:rPr lang="en" b="1">
                <a:solidFill>
                  <a:schemeClr val="dk1"/>
                </a:solidFill>
                <a:latin typeface="Nunito"/>
                <a:ea typeface="Nunito"/>
                <a:cs typeface="Nunito"/>
                <a:sym typeface="Nunito"/>
              </a:rPr>
              <a:t>interpretation.</a:t>
            </a:r>
            <a:endParaRPr b="1" i="0" u="none" strike="noStrike" cap="none">
              <a:solidFill>
                <a:schemeClr val="dk1"/>
              </a:solidFill>
              <a:latin typeface="Nunito"/>
              <a:ea typeface="Nunito"/>
              <a:cs typeface="Nunito"/>
              <a:sym typeface="Nunito"/>
            </a:endParaRPr>
          </a:p>
        </p:txBody>
      </p:sp>
      <p:sp>
        <p:nvSpPr>
          <p:cNvPr id="369" name="Google Shape;369;p72">
            <a:extLst>
              <a:ext uri="{C183D7F6-B498-43B3-948B-1728B52AA6E4}">
                <adec:decorative xmlns:adec="http://schemas.microsoft.com/office/drawing/2017/decorative" val="1"/>
              </a:ext>
            </a:extLst>
          </p:cNvPr>
          <p:cNvSpPr/>
          <p:nvPr/>
        </p:nvSpPr>
        <p:spPr>
          <a:xfrm>
            <a:off x="1003372" y="2742234"/>
            <a:ext cx="802500" cy="802500"/>
          </a:xfrm>
          <a:prstGeom prst="ellipse">
            <a:avLst/>
          </a:prstGeom>
          <a:solidFill>
            <a:srgbClr val="F2F2F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0" name="Google Shape;370;p72"/>
          <p:cNvSpPr/>
          <p:nvPr/>
        </p:nvSpPr>
        <p:spPr>
          <a:xfrm>
            <a:off x="277726" y="3661975"/>
            <a:ext cx="2245499" cy="1055404"/>
          </a:xfrm>
          <a:custGeom>
            <a:avLst/>
            <a:gdLst/>
            <a:ahLst/>
            <a:cxnLst/>
            <a:rect l="l" t="t" r="r" b="b"/>
            <a:pathLst>
              <a:path w="1754296" h="1407206" extrusionOk="0">
                <a:moveTo>
                  <a:pt x="0" y="0"/>
                </a:moveTo>
                <a:lnTo>
                  <a:pt x="1754296" y="0"/>
                </a:lnTo>
                <a:lnTo>
                  <a:pt x="1754296" y="1407206"/>
                </a:lnTo>
                <a:lnTo>
                  <a:pt x="0" y="1407206"/>
                </a:lnTo>
                <a:lnTo>
                  <a:pt x="0" y="0"/>
                </a:lnTo>
                <a:close/>
              </a:path>
            </a:pathLst>
          </a:cu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a:solidFill>
                  <a:schemeClr val="dk1"/>
                </a:solidFill>
                <a:latin typeface="Nunito"/>
                <a:ea typeface="Nunito"/>
                <a:cs typeface="Nunito"/>
                <a:sym typeface="Nunito"/>
              </a:rPr>
              <a:t>Enables participants to </a:t>
            </a:r>
            <a:r>
              <a:rPr lang="en" b="1">
                <a:solidFill>
                  <a:schemeClr val="dk1"/>
                </a:solidFill>
                <a:latin typeface="Nunito"/>
                <a:ea typeface="Nunito"/>
                <a:cs typeface="Nunito"/>
                <a:sym typeface="Nunito"/>
              </a:rPr>
              <a:t>learn about</a:t>
            </a:r>
            <a:r>
              <a:rPr lang="en">
                <a:solidFill>
                  <a:schemeClr val="dk1"/>
                </a:solidFill>
                <a:latin typeface="Nunito"/>
                <a:ea typeface="Nunito"/>
                <a:cs typeface="Nunito"/>
                <a:sym typeface="Nunito"/>
              </a:rPr>
              <a:t> the </a:t>
            </a:r>
            <a:r>
              <a:rPr lang="en" b="1">
                <a:solidFill>
                  <a:schemeClr val="dk1"/>
                </a:solidFill>
                <a:latin typeface="Nunito"/>
                <a:ea typeface="Nunito"/>
                <a:cs typeface="Nunito"/>
                <a:sym typeface="Nunito"/>
              </a:rPr>
              <a:t>nature of science</a:t>
            </a:r>
            <a:r>
              <a:rPr lang="en">
                <a:solidFill>
                  <a:schemeClr val="dk1"/>
                </a:solidFill>
                <a:latin typeface="Nunito"/>
                <a:ea typeface="Nunito"/>
                <a:cs typeface="Nunito"/>
                <a:sym typeface="Nunito"/>
              </a:rPr>
              <a:t> and </a:t>
            </a:r>
            <a:r>
              <a:rPr lang="en" b="1">
                <a:solidFill>
                  <a:schemeClr val="dk1"/>
                </a:solidFill>
                <a:latin typeface="Nunito"/>
                <a:ea typeface="Nunito"/>
                <a:cs typeface="Nunito"/>
                <a:sym typeface="Nunito"/>
              </a:rPr>
              <a:t>scientific reasoning.</a:t>
            </a:r>
            <a:endParaRPr b="1" i="0" u="none" strike="noStrike" cap="none">
              <a:solidFill>
                <a:schemeClr val="dk1"/>
              </a:solidFill>
              <a:latin typeface="Nunito"/>
              <a:ea typeface="Nunito"/>
              <a:cs typeface="Nunito"/>
              <a:sym typeface="Nunito"/>
            </a:endParaRPr>
          </a:p>
        </p:txBody>
      </p:sp>
      <p:sp>
        <p:nvSpPr>
          <p:cNvPr id="371" name="Google Shape;371;p72">
            <a:extLst>
              <a:ext uri="{C183D7F6-B498-43B3-948B-1728B52AA6E4}">
                <adec:decorative xmlns:adec="http://schemas.microsoft.com/office/drawing/2017/decorative" val="1"/>
              </a:ext>
            </a:extLst>
          </p:cNvPr>
          <p:cNvSpPr/>
          <p:nvPr/>
        </p:nvSpPr>
        <p:spPr>
          <a:xfrm>
            <a:off x="3530762" y="2781859"/>
            <a:ext cx="802500" cy="802500"/>
          </a:xfrm>
          <a:prstGeom prst="ellipse">
            <a:avLst/>
          </a:prstGeom>
          <a:solidFill>
            <a:srgbClr val="F2F2F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2" name="Google Shape;372;p72" descr="Exponential Graph with solid fill"/>
          <p:cNvSpPr/>
          <p:nvPr/>
        </p:nvSpPr>
        <p:spPr>
          <a:xfrm>
            <a:off x="3701807" y="2952902"/>
            <a:ext cx="460500" cy="460500"/>
          </a:xfrm>
          <a:prstGeom prst="rect">
            <a:avLst/>
          </a:prstGeom>
          <a:blipFill rotWithShape="1">
            <a:blip r:embed="rId5">
              <a:alphaModFix/>
            </a:blip>
            <a:stretch>
              <a:fillRect/>
            </a:stretch>
          </a:blipFill>
          <a:ln w="12700" cap="flat" cmpd="sng">
            <a:solidFill>
              <a:srgbClr val="7F7F7F">
                <a:alpha val="0"/>
              </a:srgbClr>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3" name="Google Shape;373;p72"/>
          <p:cNvSpPr/>
          <p:nvPr/>
        </p:nvSpPr>
        <p:spPr>
          <a:xfrm>
            <a:off x="2809300" y="3661975"/>
            <a:ext cx="2245499" cy="569918"/>
          </a:xfrm>
          <a:custGeom>
            <a:avLst/>
            <a:gdLst/>
            <a:ahLst/>
            <a:cxnLst/>
            <a:rect l="l" t="t" r="r" b="b"/>
            <a:pathLst>
              <a:path w="1754296" h="1407206" extrusionOk="0">
                <a:moveTo>
                  <a:pt x="0" y="0"/>
                </a:moveTo>
                <a:lnTo>
                  <a:pt x="1754296" y="0"/>
                </a:lnTo>
                <a:lnTo>
                  <a:pt x="1754296" y="1407206"/>
                </a:lnTo>
                <a:lnTo>
                  <a:pt x="0" y="1407206"/>
                </a:lnTo>
                <a:lnTo>
                  <a:pt x="0" y="0"/>
                </a:lnTo>
                <a:close/>
              </a:path>
            </a:pathLst>
          </a:cu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
                <a:solidFill>
                  <a:schemeClr val="dk1"/>
                </a:solidFill>
                <a:latin typeface="Nunito"/>
                <a:ea typeface="Nunito"/>
                <a:cs typeface="Nunito"/>
                <a:sym typeface="Nunito"/>
              </a:rPr>
              <a:t>Accelerates important </a:t>
            </a:r>
            <a:r>
              <a:rPr lang="en" b="1">
                <a:solidFill>
                  <a:schemeClr val="dk1"/>
                </a:solidFill>
                <a:latin typeface="Nunito"/>
                <a:ea typeface="Nunito"/>
                <a:cs typeface="Nunito"/>
                <a:sym typeface="Nunito"/>
              </a:rPr>
              <a:t>research and discovery</a:t>
            </a:r>
            <a:r>
              <a:rPr lang="en">
                <a:solidFill>
                  <a:schemeClr val="dk1"/>
                </a:solidFill>
                <a:latin typeface="Nunito"/>
                <a:ea typeface="Nunito"/>
                <a:cs typeface="Nunito"/>
                <a:sym typeface="Nunito"/>
              </a:rPr>
              <a:t>. </a:t>
            </a:r>
            <a:endParaRPr>
              <a:latin typeface="Nunito"/>
              <a:ea typeface="Nunito"/>
              <a:cs typeface="Nunito"/>
              <a:sym typeface="Nunito"/>
            </a:endParaRPr>
          </a:p>
        </p:txBody>
      </p:sp>
      <p:pic>
        <p:nvPicPr>
          <p:cNvPr id="374" name="Google Shape;374;p72" descr="Head with gears with solid fill"/>
          <p:cNvPicPr preferRelativeResize="0"/>
          <p:nvPr/>
        </p:nvPicPr>
        <p:blipFill rotWithShape="1">
          <a:blip r:embed="rId6">
            <a:alphaModFix/>
          </a:blip>
          <a:srcRect/>
          <a:stretch/>
        </p:blipFill>
        <p:spPr>
          <a:xfrm>
            <a:off x="1139740" y="2891868"/>
            <a:ext cx="521536" cy="52153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73"/>
          <p:cNvSpPr txBox="1">
            <a:spLocks noGrp="1"/>
          </p:cNvSpPr>
          <p:nvPr>
            <p:ph type="title"/>
          </p:nvPr>
        </p:nvSpPr>
        <p:spPr>
          <a:xfrm>
            <a:off x="216125" y="164725"/>
            <a:ext cx="7630800" cy="9942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chemeClr val="dk1"/>
              </a:buClr>
              <a:buSzPts val="1400"/>
              <a:buNone/>
            </a:pPr>
            <a:r>
              <a:rPr lang="en" sz="3000" b="1" dirty="0">
                <a:latin typeface="Nunito"/>
                <a:ea typeface="Nunito"/>
                <a:cs typeface="Nunito"/>
                <a:sym typeface="Nunito"/>
              </a:rPr>
              <a:t>Because of Citizen Science, </a:t>
            </a:r>
            <a:endParaRPr sz="3000" b="1" dirty="0">
              <a:latin typeface="Nunito"/>
              <a:ea typeface="Nunito"/>
              <a:cs typeface="Nunito"/>
              <a:sym typeface="Nunito"/>
            </a:endParaRPr>
          </a:p>
          <a:p>
            <a:pPr marL="0" lvl="0" indent="0" algn="l" rtl="0">
              <a:lnSpc>
                <a:spcPct val="90000"/>
              </a:lnSpc>
              <a:spcBef>
                <a:spcPts val="0"/>
              </a:spcBef>
              <a:spcAft>
                <a:spcPts val="0"/>
              </a:spcAft>
              <a:buClr>
                <a:schemeClr val="dk1"/>
              </a:buClr>
              <a:buSzPts val="1400"/>
              <a:buNone/>
            </a:pPr>
            <a:r>
              <a:rPr lang="en" sz="3000" b="1" dirty="0">
                <a:latin typeface="Nunito"/>
                <a:ea typeface="Nunito"/>
                <a:cs typeface="Nunito"/>
                <a:sym typeface="Nunito"/>
              </a:rPr>
              <a:t>we now know…</a:t>
            </a:r>
            <a:endParaRPr sz="3000" dirty="0"/>
          </a:p>
        </p:txBody>
      </p:sp>
      <p:sp>
        <p:nvSpPr>
          <p:cNvPr id="380" name="Google Shape;380;p73"/>
          <p:cNvSpPr txBox="1"/>
          <p:nvPr/>
        </p:nvSpPr>
        <p:spPr>
          <a:xfrm>
            <a:off x="216125" y="1236300"/>
            <a:ext cx="6014400" cy="3907200"/>
          </a:xfrm>
          <a:prstGeom prst="rect">
            <a:avLst/>
          </a:prstGeom>
          <a:noFill/>
          <a:ln>
            <a:noFill/>
          </a:ln>
        </p:spPr>
        <p:txBody>
          <a:bodyPr spcFirstLastPara="1" wrap="square" lIns="68575" tIns="34275" rIns="68575" bIns="34275" anchor="t" anchorCtr="0">
            <a:spAutoFit/>
          </a:bodyPr>
          <a:lstStyle/>
          <a:p>
            <a:pPr marL="215900" marR="0" lvl="0" indent="-241300" algn="l" rtl="0">
              <a:lnSpc>
                <a:spcPct val="100000"/>
              </a:lnSpc>
              <a:spcBef>
                <a:spcPts val="0"/>
              </a:spcBef>
              <a:spcAft>
                <a:spcPts val="0"/>
              </a:spcAft>
              <a:buClr>
                <a:srgbClr val="000000"/>
              </a:buClr>
              <a:buSzPts val="1800"/>
              <a:buFont typeface="Nunito"/>
              <a:buChar char="•"/>
            </a:pPr>
            <a:r>
              <a:rPr lang="en" sz="1800" i="0" u="none" strike="noStrike" cap="none" dirty="0">
                <a:solidFill>
                  <a:srgbClr val="000000"/>
                </a:solidFill>
                <a:latin typeface="Nunito"/>
                <a:ea typeface="Nunito"/>
                <a:cs typeface="Nunito"/>
                <a:sym typeface="Nunito"/>
              </a:rPr>
              <a:t>Bird populations have declined by 50% </a:t>
            </a:r>
            <a:endParaRPr sz="1800" i="0" u="none" strike="noStrike" cap="none" dirty="0">
              <a:solidFill>
                <a:srgbClr val="000000"/>
              </a:solidFill>
              <a:latin typeface="Nunito"/>
              <a:ea typeface="Nunito"/>
              <a:cs typeface="Nunito"/>
              <a:sym typeface="Nunito"/>
            </a:endParaRPr>
          </a:p>
          <a:p>
            <a:pPr marL="215900" marR="0" lvl="0" indent="-241300" algn="l" rtl="0">
              <a:lnSpc>
                <a:spcPct val="100000"/>
              </a:lnSpc>
              <a:spcBef>
                <a:spcPts val="800"/>
              </a:spcBef>
              <a:spcAft>
                <a:spcPts val="0"/>
              </a:spcAft>
              <a:buClr>
                <a:srgbClr val="000000"/>
              </a:buClr>
              <a:buSzPts val="1800"/>
              <a:buFont typeface="Nunito"/>
              <a:buChar char="•"/>
            </a:pPr>
            <a:r>
              <a:rPr lang="en" sz="1800" i="0" u="none" strike="noStrike" cap="none" dirty="0">
                <a:solidFill>
                  <a:srgbClr val="000000"/>
                </a:solidFill>
                <a:latin typeface="Nunito"/>
                <a:ea typeface="Nunito"/>
                <a:cs typeface="Nunito"/>
                <a:sym typeface="Nunito"/>
              </a:rPr>
              <a:t>Birds are breeding earlier</a:t>
            </a:r>
            <a:endParaRPr sz="1800" i="0" u="none" strike="noStrike" cap="none" dirty="0">
              <a:solidFill>
                <a:srgbClr val="000000"/>
              </a:solidFill>
              <a:latin typeface="Nunito"/>
              <a:ea typeface="Nunito"/>
              <a:cs typeface="Nunito"/>
              <a:sym typeface="Nunito"/>
            </a:endParaRPr>
          </a:p>
          <a:p>
            <a:pPr marL="215900" marR="0" lvl="0" indent="-241300" algn="l" rtl="0">
              <a:lnSpc>
                <a:spcPct val="100000"/>
              </a:lnSpc>
              <a:spcBef>
                <a:spcPts val="800"/>
              </a:spcBef>
              <a:spcAft>
                <a:spcPts val="0"/>
              </a:spcAft>
              <a:buClr>
                <a:srgbClr val="000000"/>
              </a:buClr>
              <a:buSzPts val="1800"/>
              <a:buFont typeface="Nunito"/>
              <a:buChar char="•"/>
            </a:pPr>
            <a:r>
              <a:rPr lang="en" sz="1800" i="0" u="none" strike="noStrike" cap="none" dirty="0">
                <a:solidFill>
                  <a:srgbClr val="000000"/>
                </a:solidFill>
                <a:latin typeface="Nunito"/>
                <a:ea typeface="Nunito"/>
                <a:cs typeface="Nunito"/>
                <a:sym typeface="Nunito"/>
              </a:rPr>
              <a:t>50+ types of bacteria live in your belly button</a:t>
            </a:r>
            <a:endParaRPr sz="1800" i="0" u="none" strike="noStrike" cap="none" dirty="0">
              <a:solidFill>
                <a:srgbClr val="000000"/>
              </a:solidFill>
              <a:latin typeface="Nunito"/>
              <a:ea typeface="Nunito"/>
              <a:cs typeface="Nunito"/>
              <a:sym typeface="Nunito"/>
            </a:endParaRPr>
          </a:p>
          <a:p>
            <a:pPr marL="215900" marR="0" lvl="0" indent="-241300" algn="l" rtl="0">
              <a:lnSpc>
                <a:spcPct val="100000"/>
              </a:lnSpc>
              <a:spcBef>
                <a:spcPts val="800"/>
              </a:spcBef>
              <a:spcAft>
                <a:spcPts val="0"/>
              </a:spcAft>
              <a:buClr>
                <a:srgbClr val="000000"/>
              </a:buClr>
              <a:buSzPts val="1800"/>
              <a:buFont typeface="Nunito"/>
              <a:buChar char="•"/>
            </a:pPr>
            <a:r>
              <a:rPr lang="en" sz="1800" i="0" u="none" strike="noStrike" cap="none" dirty="0">
                <a:solidFill>
                  <a:srgbClr val="000000"/>
                </a:solidFill>
                <a:latin typeface="Nunito"/>
                <a:ea typeface="Nunito"/>
                <a:cs typeface="Nunito"/>
                <a:sym typeface="Nunito"/>
              </a:rPr>
              <a:t>The first flowering of 19 species of plants has moved 9 days earlier over the past decade</a:t>
            </a:r>
            <a:endParaRPr sz="1800" i="0" u="none" strike="noStrike" cap="none" dirty="0">
              <a:solidFill>
                <a:srgbClr val="000000"/>
              </a:solidFill>
              <a:latin typeface="Nunito"/>
              <a:ea typeface="Nunito"/>
              <a:cs typeface="Nunito"/>
              <a:sym typeface="Nunito"/>
            </a:endParaRPr>
          </a:p>
          <a:p>
            <a:pPr marL="215900" marR="0" lvl="0" indent="-241300" algn="l" rtl="0">
              <a:lnSpc>
                <a:spcPct val="100000"/>
              </a:lnSpc>
              <a:spcBef>
                <a:spcPts val="800"/>
              </a:spcBef>
              <a:spcAft>
                <a:spcPts val="0"/>
              </a:spcAft>
              <a:buClr>
                <a:srgbClr val="000000"/>
              </a:buClr>
              <a:buSzPts val="1800"/>
              <a:buFont typeface="Nunito"/>
              <a:buChar char="•"/>
            </a:pPr>
            <a:r>
              <a:rPr lang="en" sz="1800" i="0" u="none" strike="noStrike" cap="none" dirty="0">
                <a:solidFill>
                  <a:srgbClr val="000000"/>
                </a:solidFill>
                <a:latin typeface="Nunito"/>
                <a:ea typeface="Nunito"/>
                <a:cs typeface="Nunito"/>
                <a:sym typeface="Nunito"/>
              </a:rPr>
              <a:t>There’s a new type of aurora in the night sky (and the citizen scientists named it Steve!)</a:t>
            </a:r>
            <a:endParaRPr sz="1800" i="0" u="none" strike="noStrike" cap="none" dirty="0">
              <a:solidFill>
                <a:srgbClr val="000000"/>
              </a:solidFill>
              <a:latin typeface="Nunito"/>
              <a:ea typeface="Nunito"/>
              <a:cs typeface="Nunito"/>
              <a:sym typeface="Nunito"/>
            </a:endParaRPr>
          </a:p>
          <a:p>
            <a:pPr marL="215900" marR="0" lvl="0" indent="-241300" algn="l" rtl="0">
              <a:lnSpc>
                <a:spcPct val="100000"/>
              </a:lnSpc>
              <a:spcBef>
                <a:spcPts val="800"/>
              </a:spcBef>
              <a:spcAft>
                <a:spcPts val="0"/>
              </a:spcAft>
              <a:buClr>
                <a:srgbClr val="000000"/>
              </a:buClr>
              <a:buSzPts val="1800"/>
              <a:buFont typeface="Nunito"/>
              <a:buChar char="•"/>
            </a:pPr>
            <a:r>
              <a:rPr lang="en" sz="1800" i="0" u="none" strike="noStrike" cap="none" dirty="0">
                <a:solidFill>
                  <a:srgbClr val="000000"/>
                </a:solidFill>
                <a:latin typeface="Nunito"/>
                <a:ea typeface="Nunito"/>
                <a:cs typeface="Nunito"/>
                <a:sym typeface="Nunito"/>
              </a:rPr>
              <a:t>In one weekend, citizen scientists accomplished 2,566 research hours, or 3.5 months of lab-equivalent research time, for an Alzheimer’s research project.</a:t>
            </a:r>
            <a:endParaRPr sz="1800" i="0" u="none" strike="noStrike" cap="none" dirty="0">
              <a:solidFill>
                <a:srgbClr val="000000"/>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1100"/>
              <a:buFont typeface="Arial"/>
              <a:buNone/>
            </a:pPr>
            <a:br>
              <a:rPr lang="en" sz="1800" i="0" u="none" strike="noStrike" cap="none" dirty="0">
                <a:solidFill>
                  <a:srgbClr val="000000"/>
                </a:solidFill>
                <a:latin typeface="Nunito"/>
                <a:ea typeface="Nunito"/>
                <a:cs typeface="Nunito"/>
                <a:sym typeface="Nunito"/>
              </a:rPr>
            </a:br>
            <a:endParaRPr sz="1800" i="0" u="none" strike="noStrike" cap="none" dirty="0">
              <a:solidFill>
                <a:srgbClr val="000000"/>
              </a:solidFill>
              <a:latin typeface="Nunito"/>
              <a:ea typeface="Nunito"/>
              <a:cs typeface="Nunito"/>
              <a:sym typeface="Nunito"/>
            </a:endParaRPr>
          </a:p>
        </p:txBody>
      </p:sp>
      <p:pic>
        <p:nvPicPr>
          <p:cNvPr id="381" name="Google Shape;381;p7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342613" y="1208475"/>
            <a:ext cx="2714310" cy="1526825"/>
          </a:xfrm>
          <a:prstGeom prst="rect">
            <a:avLst/>
          </a:prstGeom>
          <a:noFill/>
          <a:ln>
            <a:noFill/>
          </a:ln>
        </p:spPr>
      </p:pic>
      <p:pic>
        <p:nvPicPr>
          <p:cNvPr id="382" name="Google Shape;382;p73">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7120025" y="2735300"/>
            <a:ext cx="1936900" cy="2139300"/>
          </a:xfrm>
          <a:prstGeom prst="rect">
            <a:avLst/>
          </a:prstGeom>
          <a:noFill/>
          <a:ln>
            <a:noFill/>
          </a:ln>
        </p:spPr>
      </p:pic>
      <p:pic>
        <p:nvPicPr>
          <p:cNvPr id="383" name="Google Shape;383;p73">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5613275" y="1045813"/>
            <a:ext cx="729350" cy="9313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74">
            <a:extLst>
              <a:ext uri="{C183D7F6-B498-43B3-948B-1728B52AA6E4}">
                <adec:decorative xmlns:adec="http://schemas.microsoft.com/office/drawing/2017/decorative" val="1"/>
              </a:ext>
            </a:extLst>
          </p:cNvPr>
          <p:cNvSpPr txBox="1">
            <a:spLocks noGrp="1"/>
          </p:cNvSpPr>
          <p:nvPr>
            <p:ph type="title"/>
          </p:nvPr>
        </p:nvSpPr>
        <p:spPr>
          <a:xfrm>
            <a:off x="311700" y="333769"/>
            <a:ext cx="8520600" cy="4296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US" dirty="0">
                <a:solidFill>
                  <a:schemeClr val="bg1"/>
                </a:solidFill>
              </a:rPr>
              <a:t>Infographic</a:t>
            </a:r>
            <a:endParaRPr dirty="0">
              <a:solidFill>
                <a:schemeClr val="bg1"/>
              </a:solidFill>
            </a:endParaRPr>
          </a:p>
        </p:txBody>
      </p:sp>
      <p:pic>
        <p:nvPicPr>
          <p:cNvPr id="390" name="Google Shape;390;p74">
            <a:hlinkClick r:id="rId3"/>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4"/>
        <p:cNvGrpSpPr/>
        <p:nvPr/>
      </p:nvGrpSpPr>
      <p:grpSpPr>
        <a:xfrm>
          <a:off x="0" y="0"/>
          <a:ext cx="0" cy="0"/>
          <a:chOff x="0" y="0"/>
          <a:chExt cx="0" cy="0"/>
        </a:xfrm>
      </p:grpSpPr>
      <p:sp>
        <p:nvSpPr>
          <p:cNvPr id="395" name="Google Shape;395;p75">
            <a:extLst>
              <a:ext uri="{C183D7F6-B498-43B3-948B-1728B52AA6E4}">
                <adec:decorative xmlns:adec="http://schemas.microsoft.com/office/drawing/2017/decorative" val="1"/>
              </a:ext>
            </a:extLst>
          </p:cNvPr>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96" name="Google Shape;396;p75">
            <a:extLst>
              <a:ext uri="{C183D7F6-B498-43B3-948B-1728B52AA6E4}">
                <adec:decorative xmlns:adec="http://schemas.microsoft.com/office/drawing/2017/decorative" val="1"/>
              </a:ext>
            </a:extLst>
          </p:cNvPr>
          <p:cNvSpPr/>
          <p:nvPr/>
        </p:nvSpPr>
        <p:spPr>
          <a:xfrm>
            <a:off x="0" y="0"/>
            <a:ext cx="35208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97" name="Google Shape;397;p75">
            <a:extLst>
              <a:ext uri="{C183D7F6-B498-43B3-948B-1728B52AA6E4}">
                <adec:decorative xmlns:adec="http://schemas.microsoft.com/office/drawing/2017/decorative" val="1"/>
              </a:ext>
            </a:extLst>
          </p:cNvPr>
          <p:cNvSpPr/>
          <p:nvPr/>
        </p:nvSpPr>
        <p:spPr>
          <a:xfrm>
            <a:off x="0" y="0"/>
            <a:ext cx="3575700" cy="5143500"/>
          </a:xfrm>
          <a:prstGeom prst="rect">
            <a:avLst/>
          </a:prstGeom>
          <a:solidFill>
            <a:srgbClr val="F37D2D"/>
          </a:solidFill>
          <a:ln w="12700" cap="flat" cmpd="sng">
            <a:solidFill>
              <a:srgbClr val="F37D2D"/>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398" name="Google Shape;398;p75">
            <a:extLst>
              <a:ext uri="{C183D7F6-B498-43B3-948B-1728B52AA6E4}">
                <adec:decorative xmlns:adec="http://schemas.microsoft.com/office/drawing/2017/decorative" val="1"/>
              </a:ext>
            </a:extLst>
          </p:cNvPr>
          <p:cNvGrpSpPr/>
          <p:nvPr/>
        </p:nvGrpSpPr>
        <p:grpSpPr>
          <a:xfrm>
            <a:off x="575467" y="511221"/>
            <a:ext cx="846286" cy="635404"/>
            <a:chOff x="668003" y="1684057"/>
            <a:chExt cx="1128381" cy="847206"/>
          </a:xfrm>
        </p:grpSpPr>
        <p:sp>
          <p:nvSpPr>
            <p:cNvPr id="399" name="Google Shape;399;p75"/>
            <p:cNvSpPr/>
            <p:nvPr/>
          </p:nvSpPr>
          <p:spPr>
            <a:xfrm>
              <a:off x="668003" y="1935883"/>
              <a:ext cx="675351" cy="595379"/>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00" name="Google Shape;400;p75"/>
            <p:cNvSpPr/>
            <p:nvPr/>
          </p:nvSpPr>
          <p:spPr>
            <a:xfrm>
              <a:off x="1245893" y="1684057"/>
              <a:ext cx="550491" cy="485307"/>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sp>
        <p:nvSpPr>
          <p:cNvPr id="401" name="Google Shape;401;p75"/>
          <p:cNvSpPr txBox="1">
            <a:spLocks noGrp="1"/>
          </p:cNvSpPr>
          <p:nvPr>
            <p:ph type="title" idx="4294967295"/>
          </p:nvPr>
        </p:nvSpPr>
        <p:spPr>
          <a:xfrm>
            <a:off x="220522" y="2069870"/>
            <a:ext cx="3252900" cy="18546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0"/>
              </a:spcBef>
              <a:spcAft>
                <a:spcPts val="0"/>
              </a:spcAft>
              <a:buClr>
                <a:schemeClr val="lt1"/>
              </a:buClr>
              <a:buSzPts val="4100"/>
              <a:buFont typeface="Arial"/>
              <a:buNone/>
              <a:tabLst/>
              <a:defRPr/>
            </a:pPr>
            <a:r>
              <a:rPr kumimoji="0" lang="en-US" sz="4100" b="1" i="0" u="none" strike="noStrike" kern="0" cap="none" spc="0" normalizeH="0" baseline="0" noProof="0" dirty="0">
                <a:ln>
                  <a:noFill/>
                </a:ln>
                <a:solidFill>
                  <a:schemeClr val="lt1"/>
                </a:solidFill>
                <a:effectLst/>
                <a:uLnTx/>
                <a:uFillTx/>
                <a:latin typeface="Nunito"/>
                <a:ea typeface="Nunito"/>
                <a:cs typeface="Nunito"/>
                <a:sym typeface="Nunito"/>
              </a:rPr>
              <a:t>Anyone can do citizen science!</a:t>
            </a:r>
            <a:endParaRPr kumimoji="0" lang="en-US" sz="4100" b="0" i="0" u="none" strike="noStrike" kern="0" cap="none" spc="0" normalizeH="0" baseline="0" noProof="0" dirty="0">
              <a:ln>
                <a:noFill/>
              </a:ln>
              <a:solidFill>
                <a:schemeClr val="lt1"/>
              </a:solidFill>
              <a:effectLst/>
              <a:uLnTx/>
              <a:uFillTx/>
              <a:latin typeface="Nunito"/>
              <a:ea typeface="Nunito"/>
              <a:cs typeface="Nunito"/>
              <a:sym typeface="Nunito"/>
            </a:endParaRPr>
          </a:p>
        </p:txBody>
      </p:sp>
      <p:grpSp>
        <p:nvGrpSpPr>
          <p:cNvPr id="402" name="Google Shape;402;p75">
            <a:extLst>
              <a:ext uri="{C183D7F6-B498-43B3-948B-1728B52AA6E4}">
                <adec:decorative xmlns:adec="http://schemas.microsoft.com/office/drawing/2017/decorative" val="1"/>
              </a:ext>
            </a:extLst>
          </p:cNvPr>
          <p:cNvGrpSpPr/>
          <p:nvPr/>
        </p:nvGrpSpPr>
        <p:grpSpPr>
          <a:xfrm>
            <a:off x="4655774" y="469490"/>
            <a:ext cx="3298540" cy="3940537"/>
            <a:chOff x="2398341" y="48137"/>
            <a:chExt cx="4398053" cy="5254049"/>
          </a:xfrm>
        </p:grpSpPr>
        <p:sp>
          <p:nvSpPr>
            <p:cNvPr id="403" name="Google Shape;403;p75"/>
            <p:cNvSpPr/>
            <p:nvPr/>
          </p:nvSpPr>
          <p:spPr>
            <a:xfrm>
              <a:off x="2574468" y="53422"/>
              <a:ext cx="1736400" cy="2922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4" name="Google Shape;404;p75"/>
            <p:cNvSpPr txBox="1"/>
            <p:nvPr/>
          </p:nvSpPr>
          <p:spPr>
            <a:xfrm>
              <a:off x="2574468" y="53422"/>
              <a:ext cx="1736400" cy="292200"/>
            </a:xfrm>
            <a:prstGeom prst="rect">
              <a:avLst/>
            </a:prstGeom>
            <a:noFill/>
            <a:ln>
              <a:noFill/>
            </a:ln>
          </p:spPr>
          <p:txBody>
            <a:bodyPr spcFirstLastPara="1" wrap="square" lIns="0" tIns="51425" rIns="51425" bIns="0" anchor="b" anchorCtr="0">
              <a:noAutofit/>
            </a:bodyPr>
            <a:lstStyle/>
            <a:p>
              <a:pPr marL="0" marR="0" lvl="0" indent="0" algn="l" rtl="0">
                <a:lnSpc>
                  <a:spcPct val="90000"/>
                </a:lnSpc>
                <a:spcBef>
                  <a:spcPts val="0"/>
                </a:spcBef>
                <a:spcAft>
                  <a:spcPts val="0"/>
                </a:spcAft>
                <a:buClr>
                  <a:schemeClr val="dk1"/>
                </a:buClr>
                <a:buSzPts val="1400"/>
                <a:buFont typeface="Arial Black"/>
                <a:buNone/>
              </a:pPr>
              <a:r>
                <a:rPr lang="en" sz="1400" b="0" i="0" u="none" strike="noStrike" cap="none">
                  <a:solidFill>
                    <a:schemeClr val="dk1"/>
                  </a:solidFill>
                  <a:latin typeface="Arial Black"/>
                  <a:ea typeface="Arial Black"/>
                  <a:cs typeface="Arial Black"/>
                  <a:sym typeface="Arial Black"/>
                </a:rPr>
                <a:t>Retired people </a:t>
              </a:r>
              <a:endParaRPr sz="1100" b="0" i="0" u="none" strike="noStrike" cap="none">
                <a:solidFill>
                  <a:srgbClr val="000000"/>
                </a:solidFill>
                <a:latin typeface="Arial"/>
                <a:ea typeface="Arial"/>
                <a:cs typeface="Arial"/>
                <a:sym typeface="Arial"/>
              </a:endParaRPr>
            </a:p>
          </p:txBody>
        </p:sp>
        <p:sp>
          <p:nvSpPr>
            <p:cNvPr id="405" name="Google Shape;405;p75"/>
            <p:cNvSpPr/>
            <p:nvPr/>
          </p:nvSpPr>
          <p:spPr>
            <a:xfrm>
              <a:off x="2398341" y="418249"/>
              <a:ext cx="2088600" cy="2088600"/>
            </a:xfrm>
            <a:prstGeom prst="rect">
              <a:avLst/>
            </a:prstGeom>
            <a:blipFill rotWithShape="1">
              <a:blip r:embed="rId3">
                <a:alphaModFix/>
              </a:blip>
              <a:stretch>
                <a:fillRect l="-24998" r="-24989"/>
              </a:stretch>
            </a:blip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6" name="Google Shape;406;p75"/>
            <p:cNvSpPr/>
            <p:nvPr/>
          </p:nvSpPr>
          <p:spPr>
            <a:xfrm>
              <a:off x="4707794" y="48137"/>
              <a:ext cx="2088600" cy="3132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7" name="Google Shape;407;p75"/>
            <p:cNvSpPr txBox="1"/>
            <p:nvPr/>
          </p:nvSpPr>
          <p:spPr>
            <a:xfrm>
              <a:off x="4707794" y="48137"/>
              <a:ext cx="2088600" cy="313200"/>
            </a:xfrm>
            <a:prstGeom prst="rect">
              <a:avLst/>
            </a:prstGeom>
            <a:noFill/>
            <a:ln>
              <a:noFill/>
            </a:ln>
          </p:spPr>
          <p:txBody>
            <a:bodyPr spcFirstLastPara="1" wrap="square" lIns="0" tIns="51425" rIns="51425" bIns="0" anchor="b" anchorCtr="0">
              <a:noAutofit/>
            </a:bodyPr>
            <a:lstStyle/>
            <a:p>
              <a:pPr marL="0" marR="0" lvl="0" indent="0" algn="l" rtl="0">
                <a:lnSpc>
                  <a:spcPct val="90000"/>
                </a:lnSpc>
                <a:spcBef>
                  <a:spcPts val="0"/>
                </a:spcBef>
                <a:spcAft>
                  <a:spcPts val="0"/>
                </a:spcAft>
                <a:buClr>
                  <a:schemeClr val="dk1"/>
                </a:buClr>
                <a:buSzPts val="1400"/>
                <a:buFont typeface="Arial Black"/>
                <a:buNone/>
              </a:pPr>
              <a:r>
                <a:rPr lang="en" sz="1400" b="0" i="0" u="none" strike="noStrike" cap="none">
                  <a:solidFill>
                    <a:schemeClr val="dk1"/>
                  </a:solidFill>
                  <a:latin typeface="Arial Black"/>
                  <a:ea typeface="Arial Black"/>
                  <a:cs typeface="Arial Black"/>
                  <a:sym typeface="Arial Black"/>
                </a:rPr>
                <a:t>Busy working adults </a:t>
              </a:r>
              <a:endParaRPr sz="1100" b="0" i="0" u="none" strike="noStrike" cap="none">
                <a:solidFill>
                  <a:srgbClr val="000000"/>
                </a:solidFill>
                <a:latin typeface="Arial"/>
                <a:ea typeface="Arial"/>
                <a:cs typeface="Arial"/>
                <a:sym typeface="Arial"/>
              </a:endParaRPr>
            </a:p>
          </p:txBody>
        </p:sp>
        <p:sp>
          <p:nvSpPr>
            <p:cNvPr id="408" name="Google Shape;408;p75"/>
            <p:cNvSpPr/>
            <p:nvPr/>
          </p:nvSpPr>
          <p:spPr>
            <a:xfrm>
              <a:off x="4707794" y="423534"/>
              <a:ext cx="2088600" cy="2088600"/>
            </a:xfrm>
            <a:prstGeom prst="rect">
              <a:avLst/>
            </a:prstGeom>
            <a:blipFill rotWithShape="1">
              <a:blip r:embed="rId4">
                <a:alphaModFix/>
              </a:blip>
              <a:stretch>
                <a:fillRect l="-26998" r="-26989"/>
              </a:stretch>
            </a:blip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09" name="Google Shape;409;p75"/>
            <p:cNvSpPr/>
            <p:nvPr/>
          </p:nvSpPr>
          <p:spPr>
            <a:xfrm>
              <a:off x="2398341" y="2848558"/>
              <a:ext cx="2088600" cy="3132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0" name="Google Shape;410;p75"/>
            <p:cNvSpPr txBox="1"/>
            <p:nvPr/>
          </p:nvSpPr>
          <p:spPr>
            <a:xfrm>
              <a:off x="2398341" y="2848558"/>
              <a:ext cx="2088600" cy="313200"/>
            </a:xfrm>
            <a:prstGeom prst="rect">
              <a:avLst/>
            </a:prstGeom>
            <a:noFill/>
            <a:ln>
              <a:noFill/>
            </a:ln>
          </p:spPr>
          <p:txBody>
            <a:bodyPr spcFirstLastPara="1" wrap="square" lIns="0" tIns="51425" rIns="51425" bIns="0" anchor="b" anchorCtr="0">
              <a:noAutofit/>
            </a:bodyPr>
            <a:lstStyle/>
            <a:p>
              <a:pPr marL="0" marR="0" lvl="0" indent="0" algn="l" rtl="0">
                <a:lnSpc>
                  <a:spcPct val="90000"/>
                </a:lnSpc>
                <a:spcBef>
                  <a:spcPts val="0"/>
                </a:spcBef>
                <a:spcAft>
                  <a:spcPts val="0"/>
                </a:spcAft>
                <a:buClr>
                  <a:schemeClr val="dk1"/>
                </a:buClr>
                <a:buSzPts val="1400"/>
                <a:buFont typeface="Arial Black"/>
                <a:buNone/>
              </a:pPr>
              <a:r>
                <a:rPr lang="en" sz="1400" b="0" i="0" u="none" strike="noStrike" cap="none">
                  <a:solidFill>
                    <a:schemeClr val="dk1"/>
                  </a:solidFill>
                  <a:latin typeface="Arial Black"/>
                  <a:ea typeface="Arial Black"/>
                  <a:cs typeface="Arial Black"/>
                  <a:sym typeface="Arial Black"/>
                </a:rPr>
                <a:t>Community Groups </a:t>
              </a:r>
              <a:endParaRPr sz="1100" b="0" i="0" u="none" strike="noStrike" cap="none">
                <a:solidFill>
                  <a:srgbClr val="000000"/>
                </a:solidFill>
                <a:latin typeface="Arial"/>
                <a:ea typeface="Arial"/>
                <a:cs typeface="Arial"/>
                <a:sym typeface="Arial"/>
              </a:endParaRPr>
            </a:p>
          </p:txBody>
        </p:sp>
        <p:sp>
          <p:nvSpPr>
            <p:cNvPr id="411" name="Google Shape;411;p75"/>
            <p:cNvSpPr/>
            <p:nvPr/>
          </p:nvSpPr>
          <p:spPr>
            <a:xfrm>
              <a:off x="2398341" y="3213586"/>
              <a:ext cx="2088600" cy="2088600"/>
            </a:xfrm>
            <a:prstGeom prst="rect">
              <a:avLst/>
            </a:prstGeom>
            <a:blipFill rotWithShape="1">
              <a:blip r:embed="rId5">
                <a:alphaModFix/>
              </a:blip>
              <a:stretch>
                <a:fillRect l="-24998" r="-24989"/>
              </a:stretch>
            </a:blip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2" name="Google Shape;412;p75"/>
            <p:cNvSpPr/>
            <p:nvPr/>
          </p:nvSpPr>
          <p:spPr>
            <a:xfrm>
              <a:off x="4776668" y="2710356"/>
              <a:ext cx="1658100" cy="4512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13" name="Google Shape;413;p75"/>
            <p:cNvSpPr txBox="1"/>
            <p:nvPr/>
          </p:nvSpPr>
          <p:spPr>
            <a:xfrm>
              <a:off x="4776668" y="2710356"/>
              <a:ext cx="1658100" cy="451200"/>
            </a:xfrm>
            <a:prstGeom prst="rect">
              <a:avLst/>
            </a:prstGeom>
            <a:noFill/>
            <a:ln>
              <a:noFill/>
            </a:ln>
          </p:spPr>
          <p:txBody>
            <a:bodyPr spcFirstLastPara="1" wrap="square" lIns="0" tIns="51425" rIns="51425" bIns="0" anchor="b" anchorCtr="0">
              <a:noAutofit/>
            </a:bodyPr>
            <a:lstStyle/>
            <a:p>
              <a:pPr marL="0" marR="0" lvl="0" indent="0" algn="l" rtl="0">
                <a:lnSpc>
                  <a:spcPct val="90000"/>
                </a:lnSpc>
                <a:spcBef>
                  <a:spcPts val="0"/>
                </a:spcBef>
                <a:spcAft>
                  <a:spcPts val="0"/>
                </a:spcAft>
                <a:buClr>
                  <a:schemeClr val="dk1"/>
                </a:buClr>
                <a:buSzPts val="1400"/>
                <a:buFont typeface="Arial Black"/>
                <a:buNone/>
              </a:pPr>
              <a:r>
                <a:rPr lang="en" sz="1400" b="0" i="0" u="none" strike="noStrike" cap="none">
                  <a:solidFill>
                    <a:schemeClr val="dk1"/>
                  </a:solidFill>
                  <a:latin typeface="Arial Black"/>
                  <a:ea typeface="Arial Black"/>
                  <a:cs typeface="Arial Black"/>
                  <a:sym typeface="Arial Black"/>
                </a:rPr>
                <a:t>Youth groups </a:t>
              </a:r>
              <a:endParaRPr sz="1100" b="0" i="0" u="none" strike="noStrike" cap="none">
                <a:solidFill>
                  <a:srgbClr val="000000"/>
                </a:solidFill>
                <a:latin typeface="Arial"/>
                <a:ea typeface="Arial"/>
                <a:cs typeface="Arial"/>
                <a:sym typeface="Arial"/>
              </a:endParaRPr>
            </a:p>
          </p:txBody>
        </p:sp>
        <p:sp>
          <p:nvSpPr>
            <p:cNvPr id="414" name="Google Shape;414;p75"/>
            <p:cNvSpPr/>
            <p:nvPr/>
          </p:nvSpPr>
          <p:spPr>
            <a:xfrm>
              <a:off x="4707794" y="3213586"/>
              <a:ext cx="2088600" cy="2088600"/>
            </a:xfrm>
            <a:prstGeom prst="rect">
              <a:avLst/>
            </a:prstGeom>
            <a:blipFill rotWithShape="1">
              <a:blip r:embed="rId6">
                <a:alphaModFix/>
              </a:blip>
              <a:stretch>
                <a:fillRect l="-16999" r="-16989"/>
              </a:stretch>
            </a:blipFill>
            <a:ln w="12700" cap="flat" cmpd="sng">
              <a:solidFill>
                <a:schemeClr val="lt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pic>
        <p:nvPicPr>
          <p:cNvPr id="415" name="Google Shape;415;p75">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7683149" y="4731149"/>
            <a:ext cx="1369832" cy="38697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9"/>
        <p:cNvGrpSpPr/>
        <p:nvPr/>
      </p:nvGrpSpPr>
      <p:grpSpPr>
        <a:xfrm>
          <a:off x="0" y="0"/>
          <a:ext cx="0" cy="0"/>
          <a:chOff x="0" y="0"/>
          <a:chExt cx="0" cy="0"/>
        </a:xfrm>
      </p:grpSpPr>
      <p:sp>
        <p:nvSpPr>
          <p:cNvPr id="420" name="Google Shape;420;p76">
            <a:extLst>
              <a:ext uri="{C183D7F6-B498-43B3-948B-1728B52AA6E4}">
                <adec:decorative xmlns:adec="http://schemas.microsoft.com/office/drawing/2017/decorative" val="1"/>
              </a:ext>
            </a:extLst>
          </p:cNvPr>
          <p:cNvSpPr/>
          <p:nvPr/>
        </p:nvSpPr>
        <p:spPr>
          <a:xfrm>
            <a:off x="0" y="0"/>
            <a:ext cx="3520800" cy="5143500"/>
          </a:xfrm>
          <a:prstGeom prst="rect">
            <a:avLst/>
          </a:prstGeom>
          <a:solidFill>
            <a:schemeClr val="dk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21" name="Google Shape;421;p76">
            <a:extLst>
              <a:ext uri="{C183D7F6-B498-43B3-948B-1728B52AA6E4}">
                <adec:decorative xmlns:adec="http://schemas.microsoft.com/office/drawing/2017/decorative" val="1"/>
              </a:ext>
            </a:extLst>
          </p:cNvPr>
          <p:cNvSpPr/>
          <p:nvPr/>
        </p:nvSpPr>
        <p:spPr>
          <a:xfrm>
            <a:off x="0" y="0"/>
            <a:ext cx="3575700" cy="5143500"/>
          </a:xfrm>
          <a:prstGeom prst="rect">
            <a:avLst/>
          </a:prstGeom>
          <a:solidFill>
            <a:srgbClr val="F37D2D"/>
          </a:solidFill>
          <a:ln w="12700" cap="flat" cmpd="sng">
            <a:solidFill>
              <a:srgbClr val="F37D2D"/>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422" name="Google Shape;422;p76">
            <a:extLst>
              <a:ext uri="{C183D7F6-B498-43B3-948B-1728B52AA6E4}">
                <adec:decorative xmlns:adec="http://schemas.microsoft.com/office/drawing/2017/decorative" val="1"/>
              </a:ext>
            </a:extLst>
          </p:cNvPr>
          <p:cNvGrpSpPr/>
          <p:nvPr/>
        </p:nvGrpSpPr>
        <p:grpSpPr>
          <a:xfrm>
            <a:off x="575467" y="511221"/>
            <a:ext cx="846286" cy="635404"/>
            <a:chOff x="668003" y="1684057"/>
            <a:chExt cx="1128381" cy="847206"/>
          </a:xfrm>
        </p:grpSpPr>
        <p:sp>
          <p:nvSpPr>
            <p:cNvPr id="423" name="Google Shape;423;p76"/>
            <p:cNvSpPr/>
            <p:nvPr/>
          </p:nvSpPr>
          <p:spPr>
            <a:xfrm>
              <a:off x="668003" y="1935883"/>
              <a:ext cx="675351" cy="595379"/>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24" name="Google Shape;424;p76"/>
            <p:cNvSpPr/>
            <p:nvPr/>
          </p:nvSpPr>
          <p:spPr>
            <a:xfrm>
              <a:off x="1245893" y="1684057"/>
              <a:ext cx="550491" cy="485307"/>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sp>
        <p:nvSpPr>
          <p:cNvPr id="425" name="Google Shape;425;p76"/>
          <p:cNvSpPr txBox="1">
            <a:spLocks noGrp="1"/>
          </p:cNvSpPr>
          <p:nvPr>
            <p:ph type="title" idx="4294967295"/>
          </p:nvPr>
        </p:nvSpPr>
        <p:spPr>
          <a:xfrm>
            <a:off x="220522" y="2069870"/>
            <a:ext cx="3252900" cy="18546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0"/>
              </a:spcBef>
              <a:spcAft>
                <a:spcPts val="0"/>
              </a:spcAft>
              <a:buClr>
                <a:schemeClr val="lt1"/>
              </a:buClr>
              <a:buSzPts val="4100"/>
              <a:buFont typeface="Arial"/>
              <a:buNone/>
              <a:tabLst/>
              <a:defRPr/>
            </a:pPr>
            <a:r>
              <a:rPr kumimoji="0" lang="en-US" sz="4100" b="1" i="0" u="none" strike="noStrike" kern="0" cap="none" spc="0" normalizeH="0" baseline="0" noProof="0" dirty="0">
                <a:ln>
                  <a:noFill/>
                </a:ln>
                <a:solidFill>
                  <a:schemeClr val="lt1"/>
                </a:solidFill>
                <a:effectLst/>
                <a:uLnTx/>
                <a:uFillTx/>
                <a:latin typeface="Nunito"/>
                <a:ea typeface="Nunito"/>
                <a:cs typeface="Nunito"/>
                <a:sym typeface="Nunito"/>
              </a:rPr>
              <a:t>But </a:t>
            </a:r>
            <a:r>
              <a:rPr kumimoji="0" lang="en-US" sz="4100" b="1" i="0" u="sng" strike="noStrike" kern="0" cap="none" spc="0" normalizeH="0" baseline="0" noProof="0" dirty="0">
                <a:ln>
                  <a:noFill/>
                </a:ln>
                <a:solidFill>
                  <a:schemeClr val="lt1"/>
                </a:solidFill>
                <a:effectLst/>
                <a:uLnTx/>
                <a:uFillTx/>
                <a:latin typeface="Nunito"/>
                <a:ea typeface="Nunito"/>
                <a:cs typeface="Nunito"/>
                <a:sym typeface="Nunito"/>
              </a:rPr>
              <a:t>how</a:t>
            </a:r>
            <a:r>
              <a:rPr kumimoji="0" lang="en-US" sz="4100" b="1" i="0" u="none" strike="noStrike" kern="0" cap="none" spc="0" normalizeH="0" baseline="0" noProof="0" dirty="0">
                <a:ln>
                  <a:noFill/>
                </a:ln>
                <a:solidFill>
                  <a:schemeClr val="lt1"/>
                </a:solidFill>
                <a:effectLst/>
                <a:uLnTx/>
                <a:uFillTx/>
                <a:latin typeface="Nunito"/>
                <a:ea typeface="Nunito"/>
                <a:cs typeface="Nunito"/>
                <a:sym typeface="Nunito"/>
              </a:rPr>
              <a:t>?</a:t>
            </a:r>
            <a:endParaRPr kumimoji="0" lang="en-US" sz="4100" b="0" i="0" u="none" strike="noStrike" kern="0" cap="none" spc="0" normalizeH="0" baseline="0" noProof="0" dirty="0">
              <a:ln>
                <a:noFill/>
              </a:ln>
              <a:solidFill>
                <a:schemeClr val="lt1"/>
              </a:solidFill>
              <a:effectLst/>
              <a:uLnTx/>
              <a:uFillTx/>
              <a:latin typeface="Nunito"/>
              <a:ea typeface="Nunito"/>
              <a:cs typeface="Nunito"/>
              <a:sym typeface="Nunito"/>
            </a:endParaRPr>
          </a:p>
        </p:txBody>
      </p:sp>
      <p:pic>
        <p:nvPicPr>
          <p:cNvPr id="426" name="Google Shape;426;p76">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7683149" y="4731149"/>
            <a:ext cx="1369832" cy="386978"/>
          </a:xfrm>
          <a:prstGeom prst="rect">
            <a:avLst/>
          </a:prstGeom>
          <a:noFill/>
          <a:ln>
            <a:noFill/>
          </a:ln>
        </p:spPr>
      </p:pic>
      <p:pic>
        <p:nvPicPr>
          <p:cNvPr id="427" name="Google Shape;427;p76">
            <a:extLst>
              <a:ext uri="{C183D7F6-B498-43B3-948B-1728B52AA6E4}">
                <adec:decorative xmlns:adec="http://schemas.microsoft.com/office/drawing/2017/decorative" val="1"/>
              </a:ext>
            </a:extLst>
          </p:cNvPr>
          <p:cNvPicPr preferRelativeResize="0"/>
          <p:nvPr/>
        </p:nvPicPr>
        <p:blipFill rotWithShape="1">
          <a:blip r:embed="rId4">
            <a:alphaModFix/>
          </a:blip>
          <a:srcRect l="11072" t="39981" r="9385" b="34284"/>
          <a:stretch/>
        </p:blipFill>
        <p:spPr>
          <a:xfrm>
            <a:off x="3617861" y="259413"/>
            <a:ext cx="3520800" cy="1139025"/>
          </a:xfrm>
          <a:prstGeom prst="rect">
            <a:avLst/>
          </a:prstGeom>
          <a:noFill/>
          <a:ln>
            <a:noFill/>
          </a:ln>
        </p:spPr>
      </p:pic>
      <p:pic>
        <p:nvPicPr>
          <p:cNvPr id="428" name="Google Shape;428;p76">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5717225" y="1220650"/>
            <a:ext cx="1667875" cy="1667875"/>
          </a:xfrm>
          <a:prstGeom prst="rect">
            <a:avLst/>
          </a:prstGeom>
          <a:noFill/>
          <a:ln>
            <a:noFill/>
          </a:ln>
        </p:spPr>
      </p:pic>
      <p:pic>
        <p:nvPicPr>
          <p:cNvPr id="429" name="Google Shape;429;p76">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4054975" y="4179947"/>
            <a:ext cx="3520799" cy="663595"/>
          </a:xfrm>
          <a:prstGeom prst="rect">
            <a:avLst/>
          </a:prstGeom>
          <a:noFill/>
          <a:ln>
            <a:noFill/>
          </a:ln>
        </p:spPr>
      </p:pic>
      <p:pic>
        <p:nvPicPr>
          <p:cNvPr id="430" name="Google Shape;430;p76">
            <a:extLst>
              <a:ext uri="{C183D7F6-B498-43B3-948B-1728B52AA6E4}">
                <adec:decorative xmlns:adec="http://schemas.microsoft.com/office/drawing/2017/decorative" val="1"/>
              </a:ext>
            </a:extLst>
          </p:cNvPr>
          <p:cNvPicPr preferRelativeResize="0"/>
          <p:nvPr/>
        </p:nvPicPr>
        <p:blipFill rotWithShape="1">
          <a:blip r:embed="rId7">
            <a:alphaModFix/>
          </a:blip>
          <a:srcRect l="25162" r="20966"/>
          <a:stretch/>
        </p:blipFill>
        <p:spPr>
          <a:xfrm>
            <a:off x="7385100" y="511216"/>
            <a:ext cx="1667876" cy="1742041"/>
          </a:xfrm>
          <a:prstGeom prst="rect">
            <a:avLst/>
          </a:prstGeom>
          <a:noFill/>
          <a:ln>
            <a:noFill/>
          </a:ln>
        </p:spPr>
      </p:pic>
      <p:pic>
        <p:nvPicPr>
          <p:cNvPr id="431" name="Google Shape;431;p76">
            <a:extLst>
              <a:ext uri="{C183D7F6-B498-43B3-948B-1728B52AA6E4}">
                <adec:decorative xmlns:adec="http://schemas.microsoft.com/office/drawing/2017/decorative" val="1"/>
              </a:ext>
            </a:extLst>
          </p:cNvPr>
          <p:cNvPicPr preferRelativeResize="0"/>
          <p:nvPr/>
        </p:nvPicPr>
        <p:blipFill rotWithShape="1">
          <a:blip r:embed="rId8">
            <a:alphaModFix/>
          </a:blip>
          <a:srcRect l="6570" t="12348" r="7659" b="8033"/>
          <a:stretch/>
        </p:blipFill>
        <p:spPr>
          <a:xfrm>
            <a:off x="6386054" y="3040925"/>
            <a:ext cx="2587250" cy="1139025"/>
          </a:xfrm>
          <a:prstGeom prst="rect">
            <a:avLst/>
          </a:prstGeom>
          <a:noFill/>
          <a:ln>
            <a:noFill/>
          </a:ln>
        </p:spPr>
      </p:pic>
      <p:pic>
        <p:nvPicPr>
          <p:cNvPr id="432" name="Google Shape;432;p76">
            <a:extLst>
              <a:ext uri="{C183D7F6-B498-43B3-948B-1728B52AA6E4}">
                <adec:decorative xmlns:adec="http://schemas.microsoft.com/office/drawing/2017/decorative" val="1"/>
              </a:ext>
            </a:extLst>
          </p:cNvPr>
          <p:cNvPicPr preferRelativeResize="0"/>
          <p:nvPr/>
        </p:nvPicPr>
        <p:blipFill>
          <a:blip r:embed="rId9">
            <a:alphaModFix/>
          </a:blip>
          <a:stretch>
            <a:fillRect/>
          </a:stretch>
        </p:blipFill>
        <p:spPr>
          <a:xfrm>
            <a:off x="3728100" y="1051788"/>
            <a:ext cx="1836725" cy="1836725"/>
          </a:xfrm>
          <a:prstGeom prst="rect">
            <a:avLst/>
          </a:prstGeom>
          <a:noFill/>
          <a:ln>
            <a:noFill/>
          </a:ln>
        </p:spPr>
      </p:pic>
      <p:pic>
        <p:nvPicPr>
          <p:cNvPr id="433" name="Google Shape;433;p76">
            <a:extLst>
              <a:ext uri="{C183D7F6-B498-43B3-948B-1728B52AA6E4}">
                <adec:decorative xmlns:adec="http://schemas.microsoft.com/office/drawing/2017/decorative" val="1"/>
              </a:ext>
            </a:extLst>
          </p:cNvPr>
          <p:cNvPicPr preferRelativeResize="0"/>
          <p:nvPr/>
        </p:nvPicPr>
        <p:blipFill>
          <a:blip r:embed="rId10">
            <a:alphaModFix/>
          </a:blip>
          <a:stretch>
            <a:fillRect/>
          </a:stretch>
        </p:blipFill>
        <p:spPr>
          <a:xfrm>
            <a:off x="4054972" y="2733900"/>
            <a:ext cx="1369825" cy="136984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77">
            <a:extLst>
              <a:ext uri="{C183D7F6-B498-43B3-948B-1728B52AA6E4}">
                <adec:decorative xmlns:adec="http://schemas.microsoft.com/office/drawing/2017/decorative" val="1"/>
              </a:ext>
            </a:extLst>
          </p:cNvPr>
          <p:cNvSpPr txBox="1">
            <a:spLocks noGrp="1"/>
          </p:cNvSpPr>
          <p:nvPr>
            <p:ph type="title" idx="4294967295"/>
          </p:nvPr>
        </p:nvSpPr>
        <p:spPr>
          <a:xfrm>
            <a:off x="189915" y="85338"/>
            <a:ext cx="8839200" cy="10848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2600" b="1" i="0" u="none" strike="noStrike" kern="0" cap="none" spc="0" normalizeH="0" baseline="0" noProof="0" dirty="0" err="1">
                <a:ln>
                  <a:noFill/>
                </a:ln>
                <a:solidFill>
                  <a:srgbClr val="E85B21"/>
                </a:solidFill>
                <a:effectLst/>
                <a:uLnTx/>
                <a:uFillTx/>
                <a:latin typeface="Nunito"/>
                <a:ea typeface="Nunito"/>
                <a:cs typeface="Nunito"/>
                <a:sym typeface="Nunito"/>
              </a:rPr>
              <a:t>SciStarter</a:t>
            </a:r>
            <a:r>
              <a:rPr kumimoji="0" lang="en-US" sz="2600" b="1" i="0" u="none" strike="noStrike" kern="0" cap="none" spc="0" normalizeH="0" baseline="0" noProof="0" dirty="0">
                <a:ln>
                  <a:noFill/>
                </a:ln>
                <a:solidFill>
                  <a:srgbClr val="E85B21"/>
                </a:solidFill>
                <a:effectLst/>
                <a:uLnTx/>
                <a:uFillTx/>
                <a:latin typeface="Nunito"/>
                <a:ea typeface="Nunito"/>
                <a:cs typeface="Nunito"/>
                <a:sym typeface="Nunito"/>
              </a:rPr>
              <a:t> connects citizen scientists to over 2,000 projects, events, and tools.</a:t>
            </a:r>
            <a:endParaRPr kumimoji="0" lang="en-US" sz="2600" b="0" i="0" u="none" strike="noStrike" kern="0" cap="none" spc="0" normalizeH="0" baseline="0" noProof="0" dirty="0">
              <a:ln>
                <a:noFill/>
              </a:ln>
              <a:solidFill>
                <a:srgbClr val="55398A"/>
              </a:solidFill>
              <a:effectLst/>
              <a:uLnTx/>
              <a:uFillTx/>
              <a:latin typeface="Nunito"/>
              <a:ea typeface="Nunito"/>
              <a:cs typeface="Nunito"/>
              <a:sym typeface="Nunito"/>
            </a:endParaRPr>
          </a:p>
        </p:txBody>
      </p:sp>
      <p:sp>
        <p:nvSpPr>
          <p:cNvPr id="439" name="Google Shape;439;p77">
            <a:extLst>
              <a:ext uri="{C183D7F6-B498-43B3-948B-1728B52AA6E4}">
                <adec:decorative xmlns:adec="http://schemas.microsoft.com/office/drawing/2017/decorative" val="1"/>
              </a:ext>
            </a:extLst>
          </p:cNvPr>
          <p:cNvSpPr txBox="1"/>
          <p:nvPr/>
        </p:nvSpPr>
        <p:spPr>
          <a:xfrm>
            <a:off x="379815" y="4662957"/>
            <a:ext cx="8459400" cy="3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1" i="1" u="none" strike="noStrike" cap="none">
                <a:solidFill>
                  <a:schemeClr val="dk1"/>
                </a:solidFill>
                <a:latin typeface="Helvetica Neue"/>
                <a:ea typeface="Helvetica Neue"/>
                <a:cs typeface="Helvetica Neue"/>
                <a:sym typeface="Helvetica Neue"/>
              </a:rPr>
              <a:t>“</a:t>
            </a:r>
            <a:r>
              <a:rPr lang="en" sz="1800" b="1" i="1" u="none" strike="noStrike" cap="none">
                <a:solidFill>
                  <a:schemeClr val="dk1"/>
                </a:solidFill>
                <a:latin typeface="Helvetica Neue"/>
                <a:ea typeface="Helvetica Neue"/>
                <a:cs typeface="Helvetica Neue"/>
                <a:sym typeface="Helvetica Neue"/>
              </a:rPr>
              <a:t>SciStarter is the Amazon.com of Citizen Science,” </a:t>
            </a:r>
            <a:r>
              <a:rPr lang="en" sz="1400" b="0" i="0" u="none" strike="noStrike" cap="none">
                <a:solidFill>
                  <a:schemeClr val="dk1"/>
                </a:solidFill>
                <a:latin typeface="Helvetica Neue"/>
                <a:ea typeface="Helvetica Neue"/>
                <a:cs typeface="Helvetica Neue"/>
                <a:sym typeface="Helvetica Neue"/>
              </a:rPr>
              <a:t>Carl Zimmer, Discover Magazine</a:t>
            </a:r>
            <a:endParaRPr sz="1400" b="0" i="0" u="none" strike="noStrike" cap="none">
              <a:solidFill>
                <a:srgbClr val="000000"/>
              </a:solidFill>
              <a:latin typeface="Helvetica Neue"/>
              <a:ea typeface="Helvetica Neue"/>
              <a:cs typeface="Helvetica Neue"/>
              <a:sym typeface="Helvetica Neue"/>
            </a:endParaRPr>
          </a:p>
        </p:txBody>
      </p:sp>
      <p:pic>
        <p:nvPicPr>
          <p:cNvPr id="440" name="Google Shape;440;p77">
            <a:extLst>
              <a:ext uri="{C183D7F6-B498-43B3-948B-1728B52AA6E4}">
                <adec:decorative xmlns:adec="http://schemas.microsoft.com/office/drawing/2017/decorative" val="1"/>
              </a:ext>
            </a:extLst>
          </p:cNvPr>
          <p:cNvPicPr preferRelativeResize="0"/>
          <p:nvPr/>
        </p:nvPicPr>
        <p:blipFill rotWithShape="1">
          <a:blip r:embed="rId3">
            <a:alphaModFix/>
          </a:blip>
          <a:srcRect b="15633"/>
          <a:stretch/>
        </p:blipFill>
        <p:spPr>
          <a:xfrm>
            <a:off x="830625" y="1032675"/>
            <a:ext cx="7557801" cy="36302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7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143000" y="0"/>
            <a:ext cx="6858004" cy="5143503"/>
          </a:xfrm>
          <a:prstGeom prst="rect">
            <a:avLst/>
          </a:prstGeom>
          <a:noFill/>
          <a:ln>
            <a:noFill/>
          </a:ln>
        </p:spPr>
      </p:pic>
      <p:grpSp>
        <p:nvGrpSpPr>
          <p:cNvPr id="447" name="Google Shape;447;p78">
            <a:extLst>
              <a:ext uri="{C183D7F6-B498-43B3-948B-1728B52AA6E4}">
                <adec:decorative xmlns:adec="http://schemas.microsoft.com/office/drawing/2017/decorative" val="1"/>
              </a:ext>
            </a:extLst>
          </p:cNvPr>
          <p:cNvGrpSpPr/>
          <p:nvPr/>
        </p:nvGrpSpPr>
        <p:grpSpPr>
          <a:xfrm>
            <a:off x="7714128" y="167892"/>
            <a:ext cx="1300031" cy="1291547"/>
            <a:chOff x="182950" y="2400775"/>
            <a:chExt cx="3142449" cy="3142449"/>
          </a:xfrm>
        </p:grpSpPr>
        <p:pic>
          <p:nvPicPr>
            <p:cNvPr id="448" name="Google Shape;448;p78"/>
            <p:cNvPicPr preferRelativeResize="0"/>
            <p:nvPr/>
          </p:nvPicPr>
          <p:blipFill rotWithShape="1">
            <a:blip r:embed="rId4">
              <a:alphaModFix/>
            </a:blip>
            <a:srcRect/>
            <a:stretch/>
          </p:blipFill>
          <p:spPr>
            <a:xfrm>
              <a:off x="182950" y="2400775"/>
              <a:ext cx="3142449" cy="3142449"/>
            </a:xfrm>
            <a:prstGeom prst="rect">
              <a:avLst/>
            </a:prstGeom>
            <a:noFill/>
            <a:ln>
              <a:noFill/>
            </a:ln>
          </p:spPr>
        </p:pic>
        <p:pic>
          <p:nvPicPr>
            <p:cNvPr id="449" name="Google Shape;449;p78"/>
            <p:cNvPicPr preferRelativeResize="0"/>
            <p:nvPr/>
          </p:nvPicPr>
          <p:blipFill>
            <a:blip r:embed="rId5">
              <a:alphaModFix/>
            </a:blip>
            <a:stretch>
              <a:fillRect/>
            </a:stretch>
          </p:blipFill>
          <p:spPr>
            <a:xfrm>
              <a:off x="2566421" y="2475501"/>
              <a:ext cx="718800" cy="672000"/>
            </a:xfrm>
            <a:prstGeom prst="rect">
              <a:avLst/>
            </a:prstGeom>
            <a:noFill/>
            <a:ln>
              <a:noFill/>
            </a:ln>
          </p:spPr>
        </p:pic>
      </p:grpSp>
      <p:pic>
        <p:nvPicPr>
          <p:cNvPr id="450" name="Google Shape;450;p78">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7492775" y="3368174"/>
            <a:ext cx="1521386" cy="1508217"/>
          </a:xfrm>
          <a:prstGeom prst="rect">
            <a:avLst/>
          </a:prstGeom>
          <a:noFill/>
          <a:ln>
            <a:noFill/>
          </a:ln>
        </p:spPr>
      </p:pic>
      <p:pic>
        <p:nvPicPr>
          <p:cNvPr id="451" name="Google Shape;451;p78">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rot="-5400000">
            <a:off x="-942270" y="2992907"/>
            <a:ext cx="3150650" cy="869575"/>
          </a:xfrm>
          <a:prstGeom prst="rect">
            <a:avLst/>
          </a:prstGeom>
          <a:noFill/>
          <a:ln>
            <a:noFill/>
          </a:ln>
        </p:spPr>
      </p:pic>
      <p:pic>
        <p:nvPicPr>
          <p:cNvPr id="452" name="Google Shape;452;p78">
            <a:extLst>
              <a:ext uri="{C183D7F6-B498-43B3-948B-1728B52AA6E4}">
                <adec:decorative xmlns:adec="http://schemas.microsoft.com/office/drawing/2017/decorative" val="1"/>
              </a:ext>
            </a:extLst>
          </p:cNvPr>
          <p:cNvPicPr preferRelativeResize="0"/>
          <p:nvPr/>
        </p:nvPicPr>
        <p:blipFill rotWithShape="1">
          <a:blip r:embed="rId8">
            <a:alphaModFix/>
          </a:blip>
          <a:srcRect t="15189"/>
          <a:stretch/>
        </p:blipFill>
        <p:spPr>
          <a:xfrm>
            <a:off x="104575" y="167900"/>
            <a:ext cx="1300025" cy="672838"/>
          </a:xfrm>
          <a:prstGeom prst="rect">
            <a:avLst/>
          </a:prstGeom>
          <a:noFill/>
          <a:ln>
            <a:noFill/>
          </a:ln>
        </p:spPr>
      </p:pic>
      <p:sp>
        <p:nvSpPr>
          <p:cNvPr id="2" name="Title 1">
            <a:extLst>
              <a:ext uri="{FF2B5EF4-FFF2-40B4-BE49-F238E27FC236}">
                <a16:creationId xmlns:a16="http://schemas.microsoft.com/office/drawing/2014/main" id="{E15598C1-FD1A-FC0E-D5C3-179437364CC4}"/>
              </a:ext>
            </a:extLst>
          </p:cNvPr>
          <p:cNvSpPr>
            <a:spLocks noGrp="1"/>
          </p:cNvSpPr>
          <p:nvPr>
            <p:ph type="title"/>
          </p:nvPr>
        </p:nvSpPr>
        <p:spPr>
          <a:xfrm>
            <a:off x="457200" y="-857400"/>
            <a:ext cx="8229600" cy="857400"/>
          </a:xfrm>
        </p:spPr>
        <p:txBody>
          <a:bodyPr spcFirstLastPara="1" wrap="square" lIns="91425" tIns="91425" rIns="91425" bIns="91425" anchor="b" anchorCtr="0">
            <a:normAutofit/>
          </a:bodyPr>
          <a:lstStyle/>
          <a:p>
            <a:r>
              <a:rPr lang="en-US" dirty="0"/>
              <a:t>The </a:t>
            </a:r>
            <a:r>
              <a:rPr lang="en-US" dirty="0" err="1"/>
              <a:t>SciStarter</a:t>
            </a:r>
            <a:r>
              <a:rPr lang="en-US" dirty="0"/>
              <a:t> Ecosystem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E75D9-983F-0722-D049-DBDC2B8EF451}"/>
              </a:ext>
            </a:extLst>
          </p:cNvPr>
          <p:cNvSpPr>
            <a:spLocks noGrp="1"/>
          </p:cNvSpPr>
          <p:nvPr>
            <p:ph type="title"/>
          </p:nvPr>
        </p:nvSpPr>
        <p:spPr/>
        <p:txBody>
          <a:bodyPr>
            <a:normAutofit fontScale="90000"/>
          </a:bodyPr>
          <a:lstStyle/>
          <a:p>
            <a:r>
              <a:rPr lang="en-US" dirty="0"/>
              <a:t>Using Zoom</a:t>
            </a:r>
          </a:p>
        </p:txBody>
      </p:sp>
      <p:sp>
        <p:nvSpPr>
          <p:cNvPr id="3" name="Text Placeholder 2">
            <a:extLst>
              <a:ext uri="{FF2B5EF4-FFF2-40B4-BE49-F238E27FC236}">
                <a16:creationId xmlns:a16="http://schemas.microsoft.com/office/drawing/2014/main" id="{B8E98127-972D-CBAF-033B-8F0EFCA87708}"/>
              </a:ext>
            </a:extLst>
          </p:cNvPr>
          <p:cNvSpPr>
            <a:spLocks noGrp="1"/>
          </p:cNvSpPr>
          <p:nvPr>
            <p:ph type="body" idx="1"/>
          </p:nvPr>
        </p:nvSpPr>
        <p:spPr/>
        <p:txBody>
          <a:bodyPr/>
          <a:lstStyle/>
          <a:p>
            <a:r>
              <a:rPr lang="en-US" dirty="0">
                <a:latin typeface="Helvetica" panose="020B0604020202020204" pitchFamily="34" charset="0"/>
                <a:cs typeface="Helvetica" panose="020B0604020202020204" pitchFamily="34" charset="0"/>
              </a:rPr>
              <a:t>Closed Caption available</a:t>
            </a:r>
          </a:p>
          <a:p>
            <a:r>
              <a:rPr lang="en-US" dirty="0">
                <a:latin typeface="Helvetica" pitchFamily="2" charset="0"/>
              </a:rPr>
              <a:t>All attendees are muted</a:t>
            </a:r>
          </a:p>
          <a:p>
            <a:r>
              <a:rPr lang="en-US" dirty="0">
                <a:latin typeface="Helvetica" pitchFamily="2" charset="0"/>
              </a:rPr>
              <a:t>Use Chat for questions and comments</a:t>
            </a:r>
          </a:p>
          <a:p>
            <a:r>
              <a:rPr lang="en-US" dirty="0">
                <a:latin typeface="Helvetica" pitchFamily="2" charset="0"/>
              </a:rPr>
              <a:t>Select “Everyone” when posting questions to Chat</a:t>
            </a:r>
          </a:p>
          <a:p>
            <a:endParaRPr lang="en-US" dirty="0"/>
          </a:p>
        </p:txBody>
      </p:sp>
    </p:spTree>
    <p:extLst>
      <p:ext uri="{BB962C8B-B14F-4D97-AF65-F5344CB8AC3E}">
        <p14:creationId xmlns:p14="http://schemas.microsoft.com/office/powerpoint/2010/main" val="908307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pic>
        <p:nvPicPr>
          <p:cNvPr id="457" name="Google Shape;457;p7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635386" y="96900"/>
            <a:ext cx="5873225" cy="4949700"/>
          </a:xfrm>
          <a:prstGeom prst="rect">
            <a:avLst/>
          </a:prstGeom>
          <a:noFill/>
          <a:ln>
            <a:noFill/>
          </a:ln>
        </p:spPr>
      </p:pic>
      <p:sp>
        <p:nvSpPr>
          <p:cNvPr id="2" name="Title 1">
            <a:extLst>
              <a:ext uri="{FF2B5EF4-FFF2-40B4-BE49-F238E27FC236}">
                <a16:creationId xmlns:a16="http://schemas.microsoft.com/office/drawing/2014/main" id="{84432AE9-05D3-3A9D-21BC-4125D1722C1A}"/>
              </a:ext>
            </a:extLst>
          </p:cNvPr>
          <p:cNvSpPr>
            <a:spLocks noGrp="1"/>
          </p:cNvSpPr>
          <p:nvPr>
            <p:ph type="title"/>
          </p:nvPr>
        </p:nvSpPr>
        <p:spPr>
          <a:xfrm>
            <a:off x="457200" y="-857400"/>
            <a:ext cx="8229600" cy="857400"/>
          </a:xfrm>
        </p:spPr>
        <p:txBody>
          <a:bodyPr spcFirstLastPara="1" wrap="square" lIns="91425" tIns="91425" rIns="91425" bIns="91425" anchor="b" anchorCtr="0">
            <a:normAutofit fontScale="90000"/>
          </a:bodyPr>
          <a:lstStyle/>
          <a:p>
            <a:r>
              <a:rPr lang="en-US" dirty="0"/>
              <a:t>The national citizen and community science library network</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80" descr="Text&#10;&#10;Description automatically generated"/>
          <p:cNvPicPr preferRelativeResize="0"/>
          <p:nvPr/>
        </p:nvPicPr>
        <p:blipFill rotWithShape="1">
          <a:blip r:embed="rId3">
            <a:alphaModFix/>
          </a:blip>
          <a:srcRect/>
          <a:stretch/>
        </p:blipFill>
        <p:spPr>
          <a:xfrm>
            <a:off x="7827287" y="8890"/>
            <a:ext cx="1316713" cy="752516"/>
          </a:xfrm>
          <a:prstGeom prst="rect">
            <a:avLst/>
          </a:prstGeom>
          <a:noFill/>
          <a:ln>
            <a:noFill/>
          </a:ln>
        </p:spPr>
      </p:pic>
      <p:sp>
        <p:nvSpPr>
          <p:cNvPr id="463" name="Google Shape;463;p80"/>
          <p:cNvSpPr txBox="1">
            <a:spLocks noGrp="1"/>
          </p:cNvSpPr>
          <p:nvPr>
            <p:ph type="title" idx="4294967295"/>
          </p:nvPr>
        </p:nvSpPr>
        <p:spPr>
          <a:xfrm>
            <a:off x="228600" y="145800"/>
            <a:ext cx="7567200" cy="646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100"/>
              <a:buFont typeface="Arial"/>
              <a:buNone/>
              <a:tabLst/>
              <a:defRPr/>
            </a:pPr>
            <a:r>
              <a:rPr kumimoji="0" lang="en-US" sz="3000" b="1" i="0" u="none" strike="noStrike" kern="0" cap="none" spc="0" normalizeH="0" baseline="0" noProof="0" dirty="0">
                <a:ln>
                  <a:noFill/>
                </a:ln>
                <a:solidFill>
                  <a:srgbClr val="000000"/>
                </a:solidFill>
                <a:effectLst/>
                <a:uLnTx/>
                <a:uFillTx/>
                <a:latin typeface="Nunito"/>
                <a:ea typeface="Nunito"/>
                <a:cs typeface="Nunito"/>
                <a:sym typeface="Nunito"/>
              </a:rPr>
              <a:t>Libraries as Community Hubs</a:t>
            </a:r>
          </a:p>
        </p:txBody>
      </p:sp>
      <p:pic>
        <p:nvPicPr>
          <p:cNvPr id="464" name="Google Shape;464;p8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609325" y="905588"/>
            <a:ext cx="2364658" cy="3523075"/>
          </a:xfrm>
          <a:prstGeom prst="rect">
            <a:avLst/>
          </a:prstGeom>
          <a:noFill/>
          <a:ln>
            <a:noFill/>
          </a:ln>
        </p:spPr>
      </p:pic>
      <p:sp>
        <p:nvSpPr>
          <p:cNvPr id="465" name="Google Shape;465;p80"/>
          <p:cNvSpPr txBox="1"/>
          <p:nvPr/>
        </p:nvSpPr>
        <p:spPr>
          <a:xfrm>
            <a:off x="382125" y="1199425"/>
            <a:ext cx="5848200" cy="2915700"/>
          </a:xfrm>
          <a:prstGeom prst="rect">
            <a:avLst/>
          </a:prstGeom>
          <a:noFill/>
          <a:ln>
            <a:noFill/>
          </a:ln>
        </p:spPr>
        <p:txBody>
          <a:bodyPr spcFirstLastPara="1" wrap="square" lIns="68575" tIns="68575" rIns="68575" bIns="68575" anchor="t" anchorCtr="0">
            <a:spAutoFit/>
          </a:bodyPr>
          <a:lstStyle/>
          <a:p>
            <a:pPr marL="368300" marR="0" lvl="0" indent="-285750" algn="l" rtl="0">
              <a:lnSpc>
                <a:spcPct val="115000"/>
              </a:lnSpc>
              <a:spcBef>
                <a:spcPts val="500"/>
              </a:spcBef>
              <a:spcAft>
                <a:spcPts val="0"/>
              </a:spcAft>
              <a:buClr>
                <a:srgbClr val="000000"/>
              </a:buClr>
              <a:buSzPts val="1500"/>
              <a:buFont typeface="Nunito"/>
              <a:buChar char="•"/>
            </a:pPr>
            <a:r>
              <a:rPr lang="en" sz="1500" b="1" i="0" u="none" strike="noStrike" cap="none">
                <a:solidFill>
                  <a:srgbClr val="000000"/>
                </a:solidFill>
                <a:latin typeface="Nunito"/>
                <a:ea typeface="Nunito"/>
                <a:cs typeface="Nunito"/>
                <a:sym typeface="Nunito"/>
              </a:rPr>
              <a:t>2017 </a:t>
            </a:r>
            <a:r>
              <a:rPr lang="en" sz="1500" i="0" u="none" strike="noStrike" cap="none">
                <a:solidFill>
                  <a:srgbClr val="000000"/>
                </a:solidFill>
                <a:latin typeface="Nunito"/>
                <a:ea typeface="Nunito"/>
                <a:cs typeface="Nunito"/>
                <a:sym typeface="Nunito"/>
              </a:rPr>
              <a:t>- Phase I begins with six Maricopa County (AZ) libraries</a:t>
            </a:r>
            <a:endParaRPr sz="1500">
              <a:solidFill>
                <a:srgbClr val="000000"/>
              </a:solidFill>
              <a:latin typeface="Nunito"/>
              <a:ea typeface="Nunito"/>
              <a:cs typeface="Nunito"/>
              <a:sym typeface="Nunito"/>
            </a:endParaRPr>
          </a:p>
          <a:p>
            <a:pPr marL="368300" marR="0" lvl="0" indent="-285750" algn="l" rtl="0">
              <a:lnSpc>
                <a:spcPct val="115000"/>
              </a:lnSpc>
              <a:spcBef>
                <a:spcPts val="500"/>
              </a:spcBef>
              <a:spcAft>
                <a:spcPts val="0"/>
              </a:spcAft>
              <a:buClr>
                <a:srgbClr val="000000"/>
              </a:buClr>
              <a:buSzPts val="1500"/>
              <a:buFont typeface="Nunito"/>
              <a:buChar char="•"/>
            </a:pPr>
            <a:r>
              <a:rPr lang="en" sz="1500" b="1" i="0" u="none" strike="noStrike" cap="none">
                <a:solidFill>
                  <a:srgbClr val="000000"/>
                </a:solidFill>
                <a:latin typeface="Nunito"/>
                <a:ea typeface="Nunito"/>
                <a:cs typeface="Nunito"/>
                <a:sym typeface="Nunito"/>
              </a:rPr>
              <a:t>2018 </a:t>
            </a:r>
            <a:r>
              <a:rPr lang="en" sz="1500" i="0" u="none" strike="noStrike" cap="none">
                <a:solidFill>
                  <a:srgbClr val="000000"/>
                </a:solidFill>
                <a:latin typeface="Nunito"/>
                <a:ea typeface="Nunito"/>
                <a:cs typeface="Nunito"/>
                <a:sym typeface="Nunito"/>
              </a:rPr>
              <a:t>- Citizen Science Day s</a:t>
            </a:r>
            <a:r>
              <a:rPr lang="en" sz="1500">
                <a:solidFill>
                  <a:srgbClr val="000000"/>
                </a:solidFill>
                <a:latin typeface="Nunito"/>
                <a:ea typeface="Nunito"/>
                <a:cs typeface="Nunito"/>
                <a:sym typeface="Nunito"/>
              </a:rPr>
              <a:t>cales to annual Citizen Science Month </a:t>
            </a:r>
            <a:endParaRPr sz="1500">
              <a:latin typeface="Nunito"/>
              <a:ea typeface="Nunito"/>
              <a:cs typeface="Nunito"/>
              <a:sym typeface="Nunito"/>
            </a:endParaRPr>
          </a:p>
          <a:p>
            <a:pPr marL="368300" marR="0" lvl="0" indent="-285750" algn="l" rtl="0">
              <a:lnSpc>
                <a:spcPct val="115000"/>
              </a:lnSpc>
              <a:spcBef>
                <a:spcPts val="500"/>
              </a:spcBef>
              <a:spcAft>
                <a:spcPts val="0"/>
              </a:spcAft>
              <a:buClr>
                <a:srgbClr val="000000"/>
              </a:buClr>
              <a:buSzPts val="1500"/>
              <a:buFont typeface="Nunito"/>
              <a:buChar char="•"/>
            </a:pPr>
            <a:r>
              <a:rPr lang="en" sz="1500" b="1">
                <a:solidFill>
                  <a:srgbClr val="000000"/>
                </a:solidFill>
                <a:latin typeface="Nunito"/>
                <a:ea typeface="Nunito"/>
                <a:cs typeface="Nunito"/>
                <a:sym typeface="Nunito"/>
              </a:rPr>
              <a:t>2021 </a:t>
            </a:r>
            <a:r>
              <a:rPr lang="en" sz="1500">
                <a:solidFill>
                  <a:srgbClr val="000000"/>
                </a:solidFill>
                <a:latin typeface="Nunito"/>
                <a:ea typeface="Nunito"/>
                <a:cs typeface="Nunito"/>
                <a:sym typeface="Nunito"/>
              </a:rPr>
              <a:t>- National expansion begins with 10 pilot libraries; community based organizations (Girl Scouts, NASA Night Sky Network, etc.)</a:t>
            </a:r>
            <a:endParaRPr sz="1500">
              <a:solidFill>
                <a:srgbClr val="000000"/>
              </a:solidFill>
              <a:highlight>
                <a:srgbClr val="FFFF00"/>
              </a:highlight>
              <a:latin typeface="Nunito"/>
              <a:ea typeface="Nunito"/>
              <a:cs typeface="Nunito"/>
              <a:sym typeface="Nunito"/>
            </a:endParaRPr>
          </a:p>
          <a:p>
            <a:pPr marL="368300" marR="0" lvl="0" indent="-285750" algn="l" rtl="0">
              <a:lnSpc>
                <a:spcPct val="115000"/>
              </a:lnSpc>
              <a:spcBef>
                <a:spcPts val="500"/>
              </a:spcBef>
              <a:spcAft>
                <a:spcPts val="0"/>
              </a:spcAft>
              <a:buClr>
                <a:srgbClr val="000000"/>
              </a:buClr>
              <a:buSzPts val="1500"/>
              <a:buFont typeface="Nunito"/>
              <a:buChar char="•"/>
            </a:pPr>
            <a:r>
              <a:rPr lang="en" sz="1500" b="1">
                <a:solidFill>
                  <a:srgbClr val="000000"/>
                </a:solidFill>
                <a:highlight>
                  <a:srgbClr val="FFFFFF"/>
                </a:highlight>
                <a:latin typeface="Nunito"/>
                <a:ea typeface="Nunito"/>
                <a:cs typeface="Nunito"/>
                <a:sym typeface="Nunito"/>
              </a:rPr>
              <a:t>2022 </a:t>
            </a:r>
            <a:r>
              <a:rPr lang="en" sz="1500">
                <a:solidFill>
                  <a:srgbClr val="000000"/>
                </a:solidFill>
                <a:highlight>
                  <a:srgbClr val="FFFFFF"/>
                </a:highlight>
                <a:latin typeface="Nunito"/>
                <a:ea typeface="Nunito"/>
                <a:cs typeface="Nunito"/>
                <a:sym typeface="Nunito"/>
              </a:rPr>
              <a:t>National Network already serves over 350 libraries!</a:t>
            </a:r>
            <a:endParaRPr sz="1500">
              <a:solidFill>
                <a:srgbClr val="000000"/>
              </a:solidFill>
              <a:highlight>
                <a:srgbClr val="FFFFFF"/>
              </a:highlight>
              <a:latin typeface="Nunito"/>
              <a:ea typeface="Nunito"/>
              <a:cs typeface="Nunito"/>
              <a:sym typeface="Nunito"/>
            </a:endParaRPr>
          </a:p>
          <a:p>
            <a:pPr marL="342900" lvl="0" indent="-292100" algn="l" rtl="0">
              <a:lnSpc>
                <a:spcPct val="115000"/>
              </a:lnSpc>
              <a:spcBef>
                <a:spcPts val="500"/>
              </a:spcBef>
              <a:spcAft>
                <a:spcPts val="0"/>
              </a:spcAft>
              <a:buSzPts val="2000"/>
              <a:buFont typeface="Nunito"/>
              <a:buChar char="•"/>
            </a:pPr>
            <a:r>
              <a:rPr lang="en" sz="2000" b="1">
                <a:solidFill>
                  <a:schemeClr val="dk1"/>
                </a:solidFill>
                <a:highlight>
                  <a:srgbClr val="FFFF00"/>
                </a:highlight>
                <a:latin typeface="Nunito"/>
                <a:ea typeface="Nunito"/>
                <a:cs typeface="Nunito"/>
                <a:sym typeface="Nunito"/>
              </a:rPr>
              <a:t>2023 - 2026 </a:t>
            </a:r>
            <a:r>
              <a:rPr lang="en" sz="2000">
                <a:solidFill>
                  <a:schemeClr val="dk1"/>
                </a:solidFill>
                <a:highlight>
                  <a:srgbClr val="FFFF00"/>
                </a:highlight>
                <a:latin typeface="Nunito"/>
                <a:ea typeface="Nunito"/>
                <a:cs typeface="Nunito"/>
                <a:sym typeface="Nunito"/>
              </a:rPr>
              <a:t>Plans to scale through Citizen Science Month in libraries is officially funded! </a:t>
            </a:r>
            <a:endParaRPr sz="2000">
              <a:highlight>
                <a:srgbClr val="FFFF00"/>
              </a:highlight>
              <a:latin typeface="Nunito"/>
              <a:ea typeface="Nunito"/>
              <a:cs typeface="Nunito"/>
              <a:sym typeface="Nuni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81" descr="Text&#10;&#10;Description automatically generated"/>
          <p:cNvPicPr preferRelativeResize="0"/>
          <p:nvPr/>
        </p:nvPicPr>
        <p:blipFill rotWithShape="1">
          <a:blip r:embed="rId3">
            <a:alphaModFix/>
          </a:blip>
          <a:srcRect/>
          <a:stretch/>
        </p:blipFill>
        <p:spPr>
          <a:xfrm>
            <a:off x="7827287" y="77340"/>
            <a:ext cx="1316713" cy="752516"/>
          </a:xfrm>
          <a:prstGeom prst="rect">
            <a:avLst/>
          </a:prstGeom>
          <a:noFill/>
          <a:ln>
            <a:noFill/>
          </a:ln>
        </p:spPr>
      </p:pic>
      <p:sp>
        <p:nvSpPr>
          <p:cNvPr id="471" name="Google Shape;471;p81"/>
          <p:cNvSpPr txBox="1">
            <a:spLocks noGrp="1"/>
          </p:cNvSpPr>
          <p:nvPr>
            <p:ph type="title" idx="4294967295"/>
          </p:nvPr>
        </p:nvSpPr>
        <p:spPr>
          <a:xfrm>
            <a:off x="377775" y="232175"/>
            <a:ext cx="6943200" cy="6774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000000"/>
                </a:solidFill>
                <a:effectLst/>
                <a:uLnTx/>
                <a:uFillTx/>
                <a:latin typeface="Nunito"/>
                <a:ea typeface="Nunito"/>
                <a:cs typeface="Nunito"/>
                <a:sym typeface="Nunito"/>
              </a:rPr>
              <a:t>Pilot Project Outcomes</a:t>
            </a:r>
          </a:p>
        </p:txBody>
      </p:sp>
      <p:sp>
        <p:nvSpPr>
          <p:cNvPr id="472" name="Google Shape;472;p81"/>
          <p:cNvSpPr txBox="1"/>
          <p:nvPr/>
        </p:nvSpPr>
        <p:spPr>
          <a:xfrm>
            <a:off x="3274025" y="994200"/>
            <a:ext cx="5810700" cy="3426300"/>
          </a:xfrm>
          <a:prstGeom prst="rect">
            <a:avLst/>
          </a:prstGeom>
          <a:noFill/>
          <a:ln>
            <a:noFill/>
          </a:ln>
        </p:spPr>
        <p:txBody>
          <a:bodyPr spcFirstLastPara="1" wrap="square" lIns="91425" tIns="91425" rIns="91425" bIns="91425" anchor="t" anchorCtr="0">
            <a:spAutoFit/>
          </a:bodyPr>
          <a:lstStyle/>
          <a:p>
            <a:pPr marL="0" marR="63500" lvl="0" indent="0" algn="l" rtl="0">
              <a:lnSpc>
                <a:spcPct val="150000"/>
              </a:lnSpc>
              <a:spcBef>
                <a:spcPts val="0"/>
              </a:spcBef>
              <a:spcAft>
                <a:spcPts val="0"/>
              </a:spcAft>
              <a:buClr>
                <a:srgbClr val="000000"/>
              </a:buClr>
              <a:buSzPts val="1100"/>
              <a:buFont typeface="Arial"/>
              <a:buNone/>
            </a:pPr>
            <a:r>
              <a:rPr lang="en" sz="1800">
                <a:solidFill>
                  <a:srgbClr val="000000"/>
                </a:solidFill>
                <a:latin typeface="Nunito"/>
                <a:ea typeface="Nunito"/>
                <a:cs typeface="Nunito"/>
                <a:sym typeface="Nunito"/>
              </a:rPr>
              <a:t>Libraries and patrons reported:</a:t>
            </a:r>
            <a:endParaRPr sz="1800">
              <a:solidFill>
                <a:srgbClr val="000000"/>
              </a:solidFill>
              <a:latin typeface="Nunito"/>
              <a:ea typeface="Nunito"/>
              <a:cs typeface="Nunito"/>
              <a:sym typeface="Nunito"/>
            </a:endParaRPr>
          </a:p>
          <a:p>
            <a:pPr marL="457200" marR="63500" lvl="0" indent="-342900" algn="l" rtl="0">
              <a:lnSpc>
                <a:spcPct val="115000"/>
              </a:lnSpc>
              <a:spcBef>
                <a:spcPts val="0"/>
              </a:spcBef>
              <a:spcAft>
                <a:spcPts val="0"/>
              </a:spcAft>
              <a:buClr>
                <a:srgbClr val="000000"/>
              </a:buClr>
              <a:buSzPts val="1800"/>
              <a:buChar char="●"/>
            </a:pPr>
            <a:r>
              <a:rPr lang="en" sz="1800">
                <a:solidFill>
                  <a:srgbClr val="000000"/>
                </a:solidFill>
                <a:latin typeface="Nunito"/>
                <a:ea typeface="Nunito"/>
                <a:cs typeface="Nunito"/>
                <a:sym typeface="Nunito"/>
              </a:rPr>
              <a:t>Increased </a:t>
            </a:r>
            <a:r>
              <a:rPr lang="en" sz="1800" b="1">
                <a:solidFill>
                  <a:srgbClr val="000000"/>
                </a:solidFill>
                <a:latin typeface="Nunito"/>
                <a:ea typeface="Nunito"/>
                <a:cs typeface="Nunito"/>
                <a:sym typeface="Nunito"/>
              </a:rPr>
              <a:t>interest</a:t>
            </a:r>
            <a:r>
              <a:rPr lang="en" sz="1800">
                <a:solidFill>
                  <a:srgbClr val="000000"/>
                </a:solidFill>
                <a:latin typeface="Nunito"/>
                <a:ea typeface="Nunito"/>
                <a:cs typeface="Nunito"/>
                <a:sym typeface="Nunito"/>
              </a:rPr>
              <a:t> and </a:t>
            </a:r>
            <a:r>
              <a:rPr lang="en" sz="1800" b="1">
                <a:solidFill>
                  <a:srgbClr val="000000"/>
                </a:solidFill>
                <a:latin typeface="Nunito"/>
                <a:ea typeface="Nunito"/>
                <a:cs typeface="Nunito"/>
                <a:sym typeface="Nunito"/>
              </a:rPr>
              <a:t>knowledge</a:t>
            </a:r>
            <a:r>
              <a:rPr lang="en" sz="1800">
                <a:solidFill>
                  <a:srgbClr val="000000"/>
                </a:solidFill>
                <a:latin typeface="Nunito"/>
                <a:ea typeface="Nunito"/>
                <a:cs typeface="Nunito"/>
                <a:sym typeface="Nunito"/>
              </a:rPr>
              <a:t> of citizen science</a:t>
            </a:r>
            <a:endParaRPr sz="1800">
              <a:solidFill>
                <a:srgbClr val="000000"/>
              </a:solidFill>
              <a:latin typeface="Nunito"/>
              <a:ea typeface="Nunito"/>
              <a:cs typeface="Nunito"/>
              <a:sym typeface="Nunito"/>
            </a:endParaRPr>
          </a:p>
          <a:p>
            <a:pPr marL="457200" marR="63500" lvl="0" indent="-342900" algn="l" rtl="0">
              <a:lnSpc>
                <a:spcPct val="115000"/>
              </a:lnSpc>
              <a:spcBef>
                <a:spcPts val="0"/>
              </a:spcBef>
              <a:spcAft>
                <a:spcPts val="0"/>
              </a:spcAft>
              <a:buClr>
                <a:srgbClr val="000000"/>
              </a:buClr>
              <a:buSzPts val="1800"/>
              <a:buChar char="●"/>
            </a:pPr>
            <a:r>
              <a:rPr lang="en" sz="1800">
                <a:solidFill>
                  <a:srgbClr val="000000"/>
                </a:solidFill>
                <a:latin typeface="Nunito"/>
                <a:ea typeface="Nunito"/>
                <a:cs typeface="Nunito"/>
                <a:sym typeface="Nunito"/>
              </a:rPr>
              <a:t>Greater </a:t>
            </a:r>
            <a:r>
              <a:rPr lang="en" sz="1800" b="1">
                <a:solidFill>
                  <a:srgbClr val="000000"/>
                </a:solidFill>
                <a:latin typeface="Nunito"/>
                <a:ea typeface="Nunito"/>
                <a:cs typeface="Nunito"/>
                <a:sym typeface="Nunito"/>
              </a:rPr>
              <a:t>confidence</a:t>
            </a:r>
            <a:r>
              <a:rPr lang="en" sz="1800">
                <a:solidFill>
                  <a:srgbClr val="000000"/>
                </a:solidFill>
                <a:latin typeface="Nunito"/>
                <a:ea typeface="Nunito"/>
                <a:cs typeface="Nunito"/>
                <a:sym typeface="Nunito"/>
              </a:rPr>
              <a:t> in their </a:t>
            </a:r>
            <a:r>
              <a:rPr lang="en" sz="1800" b="1">
                <a:solidFill>
                  <a:srgbClr val="000000"/>
                </a:solidFill>
                <a:latin typeface="Nunito"/>
                <a:ea typeface="Nunito"/>
                <a:cs typeface="Nunito"/>
                <a:sym typeface="Nunito"/>
              </a:rPr>
              <a:t>ability</a:t>
            </a:r>
            <a:r>
              <a:rPr lang="en" sz="1800">
                <a:solidFill>
                  <a:srgbClr val="000000"/>
                </a:solidFill>
                <a:latin typeface="Nunito"/>
                <a:ea typeface="Nunito"/>
                <a:cs typeface="Nunito"/>
                <a:sym typeface="Nunito"/>
              </a:rPr>
              <a:t> to collect and interpret data</a:t>
            </a:r>
            <a:endParaRPr sz="1800">
              <a:solidFill>
                <a:srgbClr val="000000"/>
              </a:solidFill>
              <a:latin typeface="Nunito"/>
              <a:ea typeface="Nunito"/>
              <a:cs typeface="Nunito"/>
              <a:sym typeface="Nunito"/>
            </a:endParaRPr>
          </a:p>
          <a:p>
            <a:pPr marL="457200" marR="63500" lvl="0" indent="-342900" algn="l" rtl="0">
              <a:lnSpc>
                <a:spcPct val="115000"/>
              </a:lnSpc>
              <a:spcBef>
                <a:spcPts val="0"/>
              </a:spcBef>
              <a:spcAft>
                <a:spcPts val="0"/>
              </a:spcAft>
              <a:buClr>
                <a:srgbClr val="000000"/>
              </a:buClr>
              <a:buSzPts val="1800"/>
              <a:buChar char="●"/>
            </a:pPr>
            <a:r>
              <a:rPr lang="en" sz="1800">
                <a:solidFill>
                  <a:srgbClr val="000000"/>
                </a:solidFill>
                <a:latin typeface="Nunito"/>
                <a:ea typeface="Nunito"/>
                <a:cs typeface="Nunito"/>
                <a:sym typeface="Nunito"/>
              </a:rPr>
              <a:t>92% of participants (the majority were women, </a:t>
            </a:r>
            <a:r>
              <a:rPr lang="en" sz="1800" b="1">
                <a:solidFill>
                  <a:srgbClr val="000000"/>
                </a:solidFill>
                <a:latin typeface="Nunito"/>
                <a:ea typeface="Nunito"/>
                <a:cs typeface="Nunito"/>
                <a:sym typeface="Nunito"/>
              </a:rPr>
              <a:t>underrepresented in STEM</a:t>
            </a:r>
            <a:r>
              <a:rPr lang="en" sz="1800">
                <a:solidFill>
                  <a:srgbClr val="000000"/>
                </a:solidFill>
                <a:latin typeface="Nunito"/>
                <a:ea typeface="Nunito"/>
                <a:cs typeface="Nunito"/>
                <a:sym typeface="Nunito"/>
              </a:rPr>
              <a:t>) expressed interest in checking out another citizen science kit </a:t>
            </a:r>
            <a:endParaRPr sz="1800">
              <a:solidFill>
                <a:srgbClr val="000000"/>
              </a:solidFill>
              <a:latin typeface="Nunito"/>
              <a:ea typeface="Nunito"/>
              <a:cs typeface="Nunito"/>
              <a:sym typeface="Nunito"/>
            </a:endParaRPr>
          </a:p>
          <a:p>
            <a:pPr marL="457200" marR="63500" lvl="0" indent="-342900" algn="l" rtl="0">
              <a:lnSpc>
                <a:spcPct val="115000"/>
              </a:lnSpc>
              <a:spcBef>
                <a:spcPts val="0"/>
              </a:spcBef>
              <a:spcAft>
                <a:spcPts val="0"/>
              </a:spcAft>
              <a:buClr>
                <a:srgbClr val="000000"/>
              </a:buClr>
              <a:buSzPts val="1800"/>
              <a:buChar char="●"/>
            </a:pPr>
            <a:r>
              <a:rPr lang="en" sz="1800" b="1">
                <a:solidFill>
                  <a:srgbClr val="000000"/>
                </a:solidFill>
                <a:latin typeface="Nunito"/>
                <a:ea typeface="Nunito"/>
                <a:cs typeface="Nunito"/>
                <a:sym typeface="Nunito"/>
              </a:rPr>
              <a:t>Scientists reported a notable increase</a:t>
            </a:r>
            <a:r>
              <a:rPr lang="en" sz="1800">
                <a:solidFill>
                  <a:srgbClr val="000000"/>
                </a:solidFill>
                <a:latin typeface="Nunito"/>
                <a:ea typeface="Nunito"/>
                <a:cs typeface="Nunito"/>
                <a:sym typeface="Nunito"/>
              </a:rPr>
              <a:t> in data submitted to their projects</a:t>
            </a:r>
            <a:endParaRPr sz="1800">
              <a:solidFill>
                <a:srgbClr val="000000"/>
              </a:solidFill>
              <a:latin typeface="Nunito"/>
              <a:ea typeface="Nunito"/>
              <a:cs typeface="Nunito"/>
              <a:sym typeface="Nunito"/>
            </a:endParaRPr>
          </a:p>
        </p:txBody>
      </p:sp>
      <p:pic>
        <p:nvPicPr>
          <p:cNvPr id="473" name="Google Shape;473;p81">
            <a:extLst>
              <a:ext uri="{C183D7F6-B498-43B3-948B-1728B52AA6E4}">
                <adec:decorative xmlns:adec="http://schemas.microsoft.com/office/drawing/2017/decorative" val="1"/>
              </a:ext>
            </a:extLst>
          </p:cNvPr>
          <p:cNvPicPr preferRelativeResize="0"/>
          <p:nvPr/>
        </p:nvPicPr>
        <p:blipFill rotWithShape="1">
          <a:blip r:embed="rId4">
            <a:alphaModFix/>
          </a:blip>
          <a:srcRect r="41455"/>
          <a:stretch/>
        </p:blipFill>
        <p:spPr>
          <a:xfrm>
            <a:off x="166275" y="1510075"/>
            <a:ext cx="3154826" cy="20734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82" descr="Join the Network"/>
          <p:cNvPicPr preferRelativeResize="0"/>
          <p:nvPr/>
        </p:nvPicPr>
        <p:blipFill rotWithShape="1">
          <a:blip r:embed="rId3">
            <a:alphaModFix/>
          </a:blip>
          <a:srcRect/>
          <a:stretch/>
        </p:blipFill>
        <p:spPr>
          <a:xfrm>
            <a:off x="6274700" y="2668475"/>
            <a:ext cx="2869300" cy="2418124"/>
          </a:xfrm>
          <a:prstGeom prst="rect">
            <a:avLst/>
          </a:prstGeom>
          <a:noFill/>
          <a:ln>
            <a:noFill/>
          </a:ln>
        </p:spPr>
      </p:pic>
      <p:sp>
        <p:nvSpPr>
          <p:cNvPr id="479" name="Google Shape;479;p82"/>
          <p:cNvSpPr txBox="1">
            <a:spLocks noGrp="1"/>
          </p:cNvSpPr>
          <p:nvPr>
            <p:ph type="title" idx="4294967295"/>
          </p:nvPr>
        </p:nvSpPr>
        <p:spPr>
          <a:xfrm>
            <a:off x="127975" y="0"/>
            <a:ext cx="7886700" cy="9942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0"/>
              </a:spcBef>
              <a:spcAft>
                <a:spcPts val="0"/>
              </a:spcAft>
              <a:buClr>
                <a:schemeClr val="dk1"/>
              </a:buClr>
              <a:buSzPts val="3300"/>
              <a:buFont typeface="Arial Black"/>
              <a:buNone/>
              <a:tabLst/>
              <a:defRPr/>
            </a:pPr>
            <a:r>
              <a:rPr kumimoji="0" lang="en-US" sz="2600" b="1" i="0" u="none" strike="noStrike" kern="0" cap="none" spc="0" normalizeH="0" baseline="0" noProof="0" dirty="0">
                <a:ln>
                  <a:noFill/>
                </a:ln>
                <a:solidFill>
                  <a:srgbClr val="000000"/>
                </a:solidFill>
                <a:effectLst/>
                <a:uLnTx/>
                <a:uFillTx/>
                <a:latin typeface="Nunito"/>
                <a:ea typeface="Nunito"/>
                <a:cs typeface="Nunito"/>
                <a:sym typeface="Nunito"/>
              </a:rPr>
              <a:t>Library Network Goals</a:t>
            </a:r>
          </a:p>
        </p:txBody>
      </p:sp>
      <p:pic>
        <p:nvPicPr>
          <p:cNvPr id="480" name="Google Shape;480;p82">
            <a:extLst>
              <a:ext uri="{C183D7F6-B498-43B3-948B-1728B52AA6E4}">
                <adec:decorative xmlns:adec="http://schemas.microsoft.com/office/drawing/2017/decorative" val="1"/>
              </a:ext>
            </a:extLst>
          </p:cNvPr>
          <p:cNvPicPr preferRelativeResize="0"/>
          <p:nvPr/>
        </p:nvPicPr>
        <p:blipFill rotWithShape="1">
          <a:blip r:embed="rId4">
            <a:alphaModFix/>
          </a:blip>
          <a:srcRect t="25421" b="25426"/>
          <a:stretch/>
        </p:blipFill>
        <p:spPr>
          <a:xfrm>
            <a:off x="558574" y="883425"/>
            <a:ext cx="8026851" cy="1889400"/>
          </a:xfrm>
          <a:prstGeom prst="rect">
            <a:avLst/>
          </a:prstGeom>
          <a:noFill/>
          <a:ln>
            <a:noFill/>
          </a:ln>
        </p:spPr>
      </p:pic>
      <p:sp>
        <p:nvSpPr>
          <p:cNvPr id="481" name="Google Shape;481;p82"/>
          <p:cNvSpPr txBox="1"/>
          <p:nvPr/>
        </p:nvSpPr>
        <p:spPr>
          <a:xfrm>
            <a:off x="127975" y="3023400"/>
            <a:ext cx="4976700" cy="140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700" i="0" u="none" strike="noStrike" cap="none">
                <a:solidFill>
                  <a:srgbClr val="000000"/>
                </a:solidFill>
                <a:latin typeface="Nunito"/>
                <a:ea typeface="Nunito"/>
                <a:cs typeface="Nunito"/>
                <a:sym typeface="Nunito"/>
              </a:rPr>
              <a:t>A growing </a:t>
            </a:r>
            <a:r>
              <a:rPr lang="en" sz="1700" b="1" i="0" u="none" strike="noStrike" cap="none">
                <a:solidFill>
                  <a:srgbClr val="000000"/>
                </a:solidFill>
                <a:latin typeface="Nunito"/>
                <a:ea typeface="Nunito"/>
                <a:cs typeface="Nunito"/>
                <a:sym typeface="Nunito"/>
              </a:rPr>
              <a:t>network of libraries</a:t>
            </a:r>
            <a:r>
              <a:rPr lang="en" sz="1700" i="0" u="none" strike="noStrike" cap="none">
                <a:solidFill>
                  <a:srgbClr val="000000"/>
                </a:solidFill>
                <a:latin typeface="Nunito"/>
                <a:ea typeface="Nunito"/>
                <a:cs typeface="Nunito"/>
                <a:sym typeface="Nunito"/>
              </a:rPr>
              <a:t> and other community-based organizations dedicated to </a:t>
            </a:r>
            <a:r>
              <a:rPr lang="en" sz="1700" b="1" i="0" u="none" strike="noStrike" cap="none">
                <a:solidFill>
                  <a:srgbClr val="000000"/>
                </a:solidFill>
                <a:latin typeface="Nunito"/>
                <a:ea typeface="Nunito"/>
                <a:cs typeface="Nunito"/>
                <a:sym typeface="Nunito"/>
              </a:rPr>
              <a:t>engaging their communities</a:t>
            </a:r>
            <a:r>
              <a:rPr lang="en" sz="1700" i="0" u="none" strike="noStrike" cap="none">
                <a:solidFill>
                  <a:srgbClr val="000000"/>
                </a:solidFill>
                <a:latin typeface="Nunito"/>
                <a:ea typeface="Nunito"/>
                <a:cs typeface="Nunito"/>
                <a:sym typeface="Nunito"/>
              </a:rPr>
              <a:t> in citizen science managed by </a:t>
            </a:r>
            <a:r>
              <a:rPr lang="en" sz="1700" b="1" i="0" u="none" strike="noStrike" cap="none">
                <a:solidFill>
                  <a:srgbClr val="000000"/>
                </a:solidFill>
                <a:latin typeface="Nunito"/>
                <a:ea typeface="Nunito"/>
                <a:cs typeface="Nunito"/>
                <a:sym typeface="Nunito"/>
              </a:rPr>
              <a:t>Arizona State University</a:t>
            </a:r>
            <a:r>
              <a:rPr lang="en" sz="1700" i="0" u="none" strike="noStrike" cap="none">
                <a:solidFill>
                  <a:srgbClr val="000000"/>
                </a:solidFill>
                <a:latin typeface="Nunito"/>
                <a:ea typeface="Nunito"/>
                <a:cs typeface="Nunito"/>
                <a:sym typeface="Nunito"/>
              </a:rPr>
              <a:t>, </a:t>
            </a:r>
            <a:r>
              <a:rPr lang="en" sz="1700" b="1" i="0" u="none" strike="noStrike" cap="none">
                <a:solidFill>
                  <a:srgbClr val="000000"/>
                </a:solidFill>
                <a:latin typeface="Nunito"/>
                <a:ea typeface="Nunito"/>
                <a:cs typeface="Nunito"/>
                <a:sym typeface="Nunito"/>
              </a:rPr>
              <a:t>SciStarter</a:t>
            </a:r>
            <a:r>
              <a:rPr lang="en" sz="1700" i="0" u="none" strike="noStrike" cap="none">
                <a:solidFill>
                  <a:srgbClr val="000000"/>
                </a:solidFill>
                <a:latin typeface="Nunito"/>
                <a:ea typeface="Nunito"/>
                <a:cs typeface="Nunito"/>
                <a:sym typeface="Nunito"/>
              </a:rPr>
              <a:t> and the </a:t>
            </a:r>
            <a:r>
              <a:rPr lang="en" sz="1700" b="1" i="0" u="none" strike="noStrike" cap="none">
                <a:solidFill>
                  <a:srgbClr val="000000"/>
                </a:solidFill>
                <a:latin typeface="Nunito"/>
                <a:ea typeface="Nunito"/>
                <a:cs typeface="Nunito"/>
                <a:sym typeface="Nunito"/>
              </a:rPr>
              <a:t>National Girls Collaborative Project.  </a:t>
            </a:r>
            <a:endParaRPr sz="1700" b="1">
              <a:latin typeface="Nunito"/>
              <a:ea typeface="Nunito"/>
              <a:cs typeface="Nunito"/>
              <a:sym typeface="Nuni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83"/>
          <p:cNvSpPr txBox="1">
            <a:spLocks noGrp="1"/>
          </p:cNvSpPr>
          <p:nvPr>
            <p:ph type="title" idx="4294967295"/>
          </p:nvPr>
        </p:nvSpPr>
        <p:spPr>
          <a:xfrm>
            <a:off x="223675" y="260375"/>
            <a:ext cx="4141800" cy="1548000"/>
          </a:xfrm>
          <a:prstGeom prst="rect">
            <a:avLst/>
          </a:prstGeom>
          <a:noFill/>
          <a:ln>
            <a:noFill/>
            <a:prstDash/>
          </a:ln>
          <a:effectLst/>
        </p:spPr>
        <p:txBody>
          <a:bodyPr rot="0" spcFirstLastPara="1" vertOverflow="overflow" horzOverflow="overflow" vert="horz" wrap="square" lIns="68575" tIns="34275" rIns="68575" bIns="34275"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chemeClr val="dk1"/>
              </a:buClr>
              <a:buSzPts val="2800"/>
              <a:buFont typeface="Arial Black"/>
              <a:buNone/>
              <a:tabLst/>
              <a:defRPr/>
            </a:pPr>
            <a:r>
              <a:rPr kumimoji="0" lang="en-US" sz="3000" b="1" i="0" u="none" strike="noStrike" kern="0" cap="none" spc="0" normalizeH="0" baseline="0" noProof="0" dirty="0">
                <a:ln>
                  <a:noFill/>
                </a:ln>
                <a:solidFill>
                  <a:srgbClr val="000000"/>
                </a:solidFill>
                <a:effectLst/>
                <a:uLnTx/>
                <a:uFillTx/>
                <a:latin typeface="Nunito"/>
                <a:ea typeface="Nunito"/>
                <a:cs typeface="Nunito"/>
                <a:sym typeface="Nunito"/>
              </a:rPr>
              <a:t>Library Kits Supporting Citizen Science</a:t>
            </a:r>
          </a:p>
        </p:txBody>
      </p:sp>
      <p:pic>
        <p:nvPicPr>
          <p:cNvPr id="487" name="Google Shape;487;p83">
            <a:extLst>
              <a:ext uri="{C183D7F6-B498-43B3-948B-1728B52AA6E4}">
                <adec:decorative xmlns:adec="http://schemas.microsoft.com/office/drawing/2017/decorative" val="1"/>
              </a:ext>
            </a:extLst>
          </p:cNvPr>
          <p:cNvPicPr preferRelativeResize="0"/>
          <p:nvPr/>
        </p:nvPicPr>
        <p:blipFill rotWithShape="1">
          <a:blip r:embed="rId3">
            <a:alphaModFix/>
          </a:blip>
          <a:srcRect t="7995"/>
          <a:stretch/>
        </p:blipFill>
        <p:spPr>
          <a:xfrm>
            <a:off x="4456688" y="71981"/>
            <a:ext cx="4552951" cy="4489464"/>
          </a:xfrm>
          <a:prstGeom prst="rect">
            <a:avLst/>
          </a:prstGeom>
          <a:noFill/>
          <a:ln>
            <a:noFill/>
          </a:ln>
        </p:spPr>
      </p:pic>
      <p:sp>
        <p:nvSpPr>
          <p:cNvPr id="488" name="Google Shape;488;p83"/>
          <p:cNvSpPr txBox="1">
            <a:spLocks noGrp="1"/>
          </p:cNvSpPr>
          <p:nvPr>
            <p:ph type="body" idx="4294967295"/>
          </p:nvPr>
        </p:nvSpPr>
        <p:spPr>
          <a:xfrm>
            <a:off x="50575" y="1995050"/>
            <a:ext cx="4488000" cy="2701500"/>
          </a:xfrm>
          <a:prstGeom prst="rect">
            <a:avLst/>
          </a:prstGeom>
          <a:noFill/>
          <a:ln>
            <a:noFill/>
          </a:ln>
        </p:spPr>
        <p:txBody>
          <a:bodyPr spcFirstLastPara="1" wrap="square" lIns="68575" tIns="34275" rIns="68575" bIns="34275" anchor="t" anchorCtr="0">
            <a:noAutofit/>
          </a:bodyPr>
          <a:lstStyle/>
          <a:p>
            <a:pPr marL="342900" lvl="0" indent="-279400" algn="l" rtl="0">
              <a:lnSpc>
                <a:spcPct val="115000"/>
              </a:lnSpc>
              <a:spcBef>
                <a:spcPts val="0"/>
              </a:spcBef>
              <a:spcAft>
                <a:spcPts val="0"/>
              </a:spcAft>
              <a:buSzPts val="1800"/>
              <a:buFont typeface="Nunito"/>
              <a:buChar char="•"/>
            </a:pPr>
            <a:r>
              <a:rPr lang="en" sz="1800">
                <a:latin typeface="Nunito"/>
                <a:ea typeface="Nunito"/>
                <a:cs typeface="Nunito"/>
                <a:sym typeface="Nunito"/>
              </a:rPr>
              <a:t>Measuring Light in the Night</a:t>
            </a:r>
            <a:endParaRPr sz="1800">
              <a:latin typeface="Nunito"/>
              <a:ea typeface="Nunito"/>
              <a:cs typeface="Nunito"/>
              <a:sym typeface="Nunito"/>
            </a:endParaRPr>
          </a:p>
          <a:p>
            <a:pPr marL="342900" lvl="0" indent="-279400" algn="l" rtl="0">
              <a:lnSpc>
                <a:spcPct val="115000"/>
              </a:lnSpc>
              <a:spcBef>
                <a:spcPts val="0"/>
              </a:spcBef>
              <a:spcAft>
                <a:spcPts val="0"/>
              </a:spcAft>
              <a:buSzPts val="1800"/>
              <a:buFont typeface="Nunito"/>
              <a:buChar char="•"/>
            </a:pPr>
            <a:r>
              <a:rPr lang="en" sz="1800">
                <a:latin typeface="Nunito"/>
                <a:ea typeface="Nunito"/>
                <a:cs typeface="Nunito"/>
                <a:sym typeface="Nunito"/>
              </a:rPr>
              <a:t>Exploring Biodiversity</a:t>
            </a:r>
            <a:endParaRPr sz="1800">
              <a:latin typeface="Nunito"/>
              <a:ea typeface="Nunito"/>
              <a:cs typeface="Nunito"/>
              <a:sym typeface="Nunito"/>
            </a:endParaRPr>
          </a:p>
          <a:p>
            <a:pPr marL="342900" lvl="0" indent="-279400" algn="l" rtl="0">
              <a:lnSpc>
                <a:spcPct val="115000"/>
              </a:lnSpc>
              <a:spcBef>
                <a:spcPts val="0"/>
              </a:spcBef>
              <a:spcAft>
                <a:spcPts val="0"/>
              </a:spcAft>
              <a:buSzPts val="1800"/>
              <a:buFont typeface="Nunito"/>
              <a:buChar char="•"/>
            </a:pPr>
            <a:r>
              <a:rPr lang="en" sz="1800">
                <a:latin typeface="Nunito"/>
                <a:ea typeface="Nunito"/>
                <a:cs typeface="Nunito"/>
                <a:sym typeface="Nunito"/>
              </a:rPr>
              <a:t>Observing Pollinators</a:t>
            </a:r>
            <a:endParaRPr sz="1800">
              <a:latin typeface="Nunito"/>
              <a:ea typeface="Nunito"/>
              <a:cs typeface="Nunito"/>
              <a:sym typeface="Nunito"/>
            </a:endParaRPr>
          </a:p>
          <a:p>
            <a:pPr marL="342900" lvl="0" indent="-279400" algn="l" rtl="0">
              <a:lnSpc>
                <a:spcPct val="115000"/>
              </a:lnSpc>
              <a:spcBef>
                <a:spcPts val="0"/>
              </a:spcBef>
              <a:spcAft>
                <a:spcPts val="0"/>
              </a:spcAft>
              <a:buSzPts val="1800"/>
              <a:buFont typeface="Nunito"/>
              <a:buChar char="•"/>
            </a:pPr>
            <a:r>
              <a:rPr lang="en" sz="1800">
                <a:latin typeface="Nunito"/>
                <a:ea typeface="Nunito"/>
                <a:cs typeface="Nunito"/>
                <a:sym typeface="Nunito"/>
              </a:rPr>
              <a:t>ZomBee Hunting</a:t>
            </a:r>
            <a:endParaRPr sz="1800">
              <a:latin typeface="Nunito"/>
              <a:ea typeface="Nunito"/>
              <a:cs typeface="Nunito"/>
              <a:sym typeface="Nunito"/>
            </a:endParaRPr>
          </a:p>
          <a:p>
            <a:pPr marL="342900" lvl="0" indent="-279400" algn="l" rtl="0">
              <a:lnSpc>
                <a:spcPct val="115000"/>
              </a:lnSpc>
              <a:spcBef>
                <a:spcPts val="0"/>
              </a:spcBef>
              <a:spcAft>
                <a:spcPts val="0"/>
              </a:spcAft>
              <a:buSzPts val="1800"/>
              <a:buFont typeface="Nunito"/>
              <a:buChar char="•"/>
            </a:pPr>
            <a:r>
              <a:rPr lang="en" sz="1800">
                <a:latin typeface="Nunito"/>
                <a:ea typeface="Nunito"/>
                <a:cs typeface="Nunito"/>
                <a:sym typeface="Nunito"/>
              </a:rPr>
              <a:t>Monitoring Air Quality </a:t>
            </a:r>
            <a:endParaRPr sz="1800" b="1" i="1">
              <a:latin typeface="Nunito"/>
              <a:ea typeface="Nunito"/>
              <a:cs typeface="Nunito"/>
              <a:sym typeface="Nunito"/>
            </a:endParaRPr>
          </a:p>
          <a:p>
            <a:pPr marL="342900" lvl="0" indent="-279400" algn="l" rtl="0">
              <a:lnSpc>
                <a:spcPct val="115000"/>
              </a:lnSpc>
              <a:spcBef>
                <a:spcPts val="0"/>
              </a:spcBef>
              <a:spcAft>
                <a:spcPts val="0"/>
              </a:spcAft>
              <a:buSzPts val="1800"/>
              <a:buFont typeface="Nunito"/>
              <a:buChar char="•"/>
            </a:pPr>
            <a:r>
              <a:rPr lang="en" sz="1800">
                <a:latin typeface="Nunito"/>
                <a:ea typeface="Nunito"/>
                <a:cs typeface="Nunito"/>
                <a:sym typeface="Nunito"/>
              </a:rPr>
              <a:t>Mapping Mosquito Habitats </a:t>
            </a:r>
            <a:r>
              <a:rPr lang="en" sz="1800">
                <a:highlight>
                  <a:srgbClr val="00FFFF"/>
                </a:highlight>
                <a:latin typeface="Nunito"/>
                <a:ea typeface="Nunito"/>
                <a:cs typeface="Nunito"/>
                <a:sym typeface="Nunito"/>
              </a:rPr>
              <a:t>(new!)</a:t>
            </a:r>
            <a:r>
              <a:rPr lang="en" sz="1800">
                <a:latin typeface="Nunito"/>
                <a:ea typeface="Nunito"/>
                <a:cs typeface="Nunito"/>
                <a:sym typeface="Nunito"/>
              </a:rPr>
              <a:t> </a:t>
            </a:r>
            <a:endParaRPr sz="1800" b="1" i="1">
              <a:latin typeface="Nunito"/>
              <a:ea typeface="Nunito"/>
              <a:cs typeface="Nunito"/>
              <a:sym typeface="Nunito"/>
            </a:endParaRPr>
          </a:p>
          <a:p>
            <a:pPr marL="342900" lvl="0" indent="-279400" algn="l" rtl="0">
              <a:lnSpc>
                <a:spcPct val="115000"/>
              </a:lnSpc>
              <a:spcBef>
                <a:spcPts val="0"/>
              </a:spcBef>
              <a:spcAft>
                <a:spcPts val="0"/>
              </a:spcAft>
              <a:buSzPts val="1800"/>
              <a:buFont typeface="Nunito"/>
              <a:buChar char="•"/>
            </a:pPr>
            <a:r>
              <a:rPr lang="en" sz="1800">
                <a:latin typeface="Nunito"/>
                <a:ea typeface="Nunito"/>
                <a:cs typeface="Nunito"/>
                <a:sym typeface="Nunito"/>
              </a:rPr>
              <a:t>Assessing Indoor CO</a:t>
            </a:r>
            <a:r>
              <a:rPr lang="en" sz="1800" baseline="-25000">
                <a:latin typeface="Nunito"/>
                <a:ea typeface="Nunito"/>
                <a:cs typeface="Nunito"/>
                <a:sym typeface="Nunito"/>
              </a:rPr>
              <a:t>2  </a:t>
            </a:r>
            <a:r>
              <a:rPr lang="en" sz="1800">
                <a:highlight>
                  <a:srgbClr val="00FFFF"/>
                </a:highlight>
                <a:latin typeface="Nunito"/>
                <a:ea typeface="Nunito"/>
                <a:cs typeface="Nunito"/>
                <a:sym typeface="Nunito"/>
              </a:rPr>
              <a:t>(pilot!)</a:t>
            </a:r>
            <a:endParaRPr sz="1800">
              <a:latin typeface="Nunito"/>
              <a:ea typeface="Nunito"/>
              <a:cs typeface="Nunito"/>
              <a:sym typeface="Nuni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4" name="Google Shape;494;p84"/>
          <p:cNvSpPr txBox="1">
            <a:spLocks noGrp="1"/>
          </p:cNvSpPr>
          <p:nvPr>
            <p:ph type="subTitle" idx="1"/>
          </p:nvPr>
        </p:nvSpPr>
        <p:spPr>
          <a:xfrm>
            <a:off x="456989" y="1360762"/>
            <a:ext cx="8228700" cy="2983200"/>
          </a:xfrm>
          <a:prstGeom prst="rect">
            <a:avLst/>
          </a:prstGeom>
        </p:spPr>
        <p:txBody>
          <a:bodyPr spcFirstLastPara="1" wrap="square" lIns="0" tIns="0" rIns="0" bIns="0" anchor="ctr" anchorCtr="0">
            <a:noAutofit/>
          </a:bodyPr>
          <a:lstStyle/>
          <a:p>
            <a:pPr marL="457200" lvl="0" indent="-374650" algn="l" rtl="0">
              <a:spcBef>
                <a:spcPts val="0"/>
              </a:spcBef>
              <a:spcAft>
                <a:spcPts val="0"/>
              </a:spcAft>
              <a:buClr>
                <a:schemeClr val="lt1"/>
              </a:buClr>
              <a:buSzPts val="2300"/>
              <a:buFont typeface="Nunito"/>
              <a:buChar char="●"/>
            </a:pPr>
            <a:r>
              <a:rPr lang="en" sz="2300" dirty="0">
                <a:solidFill>
                  <a:schemeClr val="lt1"/>
                </a:solidFill>
                <a:latin typeface="Nunito"/>
                <a:ea typeface="Nunito"/>
                <a:cs typeface="Nunito"/>
                <a:sym typeface="Nunito"/>
              </a:rPr>
              <a:t>Climate change and environmental problems are hyper-local. Science helps us understand differences street by street, community by community, to better address the problem.</a:t>
            </a:r>
            <a:endParaRPr sz="2300" dirty="0">
              <a:solidFill>
                <a:schemeClr val="lt1"/>
              </a:solidFill>
              <a:latin typeface="Nunito"/>
              <a:ea typeface="Nunito"/>
              <a:cs typeface="Nunito"/>
              <a:sym typeface="Nunito"/>
            </a:endParaRPr>
          </a:p>
          <a:p>
            <a:pPr marL="0" lvl="0" indent="0" algn="l" rtl="0">
              <a:spcBef>
                <a:spcPts val="0"/>
              </a:spcBef>
              <a:spcAft>
                <a:spcPts val="0"/>
              </a:spcAft>
              <a:buNone/>
            </a:pPr>
            <a:endParaRPr sz="2300" dirty="0">
              <a:solidFill>
                <a:schemeClr val="lt1"/>
              </a:solidFill>
              <a:latin typeface="Nunito"/>
              <a:ea typeface="Nunito"/>
              <a:cs typeface="Nunito"/>
              <a:sym typeface="Nunito"/>
            </a:endParaRPr>
          </a:p>
          <a:p>
            <a:pPr marL="457200" lvl="0" indent="-374650" algn="l" rtl="0">
              <a:spcBef>
                <a:spcPts val="0"/>
              </a:spcBef>
              <a:spcAft>
                <a:spcPts val="0"/>
              </a:spcAft>
              <a:buClr>
                <a:schemeClr val="lt1"/>
              </a:buClr>
              <a:buSzPts val="2300"/>
              <a:buFont typeface="Nunito"/>
              <a:buChar char="●"/>
            </a:pPr>
            <a:r>
              <a:rPr lang="en" sz="2300" dirty="0">
                <a:solidFill>
                  <a:schemeClr val="lt1"/>
                </a:solidFill>
                <a:latin typeface="Nunito"/>
                <a:ea typeface="Nunito"/>
                <a:cs typeface="Nunito"/>
                <a:sym typeface="Nunito"/>
              </a:rPr>
              <a:t>Environmental problems and climate change can make us feel powerless. Citizen science and the data-driven understanding it gives us helps us take that power back.</a:t>
            </a:r>
            <a:endParaRPr sz="2300" dirty="0">
              <a:solidFill>
                <a:schemeClr val="lt1"/>
              </a:solidFill>
              <a:latin typeface="Nunito"/>
              <a:ea typeface="Nunito"/>
              <a:cs typeface="Nunito"/>
              <a:sym typeface="Nunito"/>
            </a:endParaRPr>
          </a:p>
        </p:txBody>
      </p:sp>
      <p:sp>
        <p:nvSpPr>
          <p:cNvPr id="495" name="Google Shape;495;p84"/>
          <p:cNvSpPr txBox="1">
            <a:spLocks noGrp="1"/>
          </p:cNvSpPr>
          <p:nvPr>
            <p:ph type="title" idx="4294967295"/>
          </p:nvPr>
        </p:nvSpPr>
        <p:spPr>
          <a:xfrm>
            <a:off x="0" y="0"/>
            <a:ext cx="9144000" cy="1063500"/>
          </a:xfrm>
          <a:prstGeom prst="rect">
            <a:avLst/>
          </a:prstGeom>
          <a:solidFill>
            <a:srgbClr val="E85B21"/>
          </a:solidFill>
          <a:ln w="9525" cap="flat" cmpd="sng">
            <a:solidFill>
              <a:schemeClr val="accent6"/>
            </a:solidFill>
            <a:prstDash val="solid"/>
            <a:round/>
            <a:headEnd type="none" w="sm" len="sm"/>
            <a:tailEnd type="none" w="sm" len="sm"/>
          </a:ln>
          <a:effectLst>
            <a:outerShdw blurRad="63500" dist="23000" dir="5400000">
              <a:srgbClr val="808080">
                <a:alpha val="34120"/>
              </a:srgbClr>
            </a:outerShdw>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FFFFFF"/>
              </a:buClr>
              <a:buSzPts val="1600"/>
              <a:buFont typeface="Arial"/>
              <a:buNone/>
              <a:tabLst/>
              <a:defRPr/>
            </a:pPr>
            <a:r>
              <a:rPr kumimoji="0" lang="en-US" sz="3200" b="1" i="0" u="none" strike="noStrike" kern="0" cap="none" spc="0" normalizeH="0" baseline="0" noProof="0" dirty="0">
                <a:ln>
                  <a:noFill/>
                </a:ln>
                <a:solidFill>
                  <a:srgbClr val="FFFFFF"/>
                </a:solidFill>
                <a:effectLst/>
                <a:uLnTx/>
                <a:uFillTx/>
                <a:latin typeface="Nunito"/>
                <a:ea typeface="Nunito"/>
                <a:cs typeface="Nunito"/>
                <a:sym typeface="Nunito"/>
              </a:rPr>
              <a:t>Why do citizen science to address the environment and climate?</a:t>
            </a:r>
            <a:endParaRPr kumimoji="0" lang="en-US" sz="3200" b="1" i="0" u="none" strike="noStrike" kern="0" cap="none" spc="0" normalizeH="0" baseline="0" noProof="0" dirty="0">
              <a:ln>
                <a:noFill/>
              </a:ln>
              <a:solidFill>
                <a:srgbClr val="000000"/>
              </a:solidFill>
              <a:effectLst/>
              <a:uLnTx/>
              <a:uFillTx/>
              <a:latin typeface="Nunito"/>
              <a:ea typeface="Nunito"/>
              <a:cs typeface="Nunito"/>
              <a:sym typeface="Nuni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1" name="Google Shape;501;p85"/>
          <p:cNvSpPr txBox="1">
            <a:spLocks noGrp="1"/>
          </p:cNvSpPr>
          <p:nvPr>
            <p:ph type="subTitle" idx="1"/>
          </p:nvPr>
        </p:nvSpPr>
        <p:spPr>
          <a:xfrm>
            <a:off x="372002" y="1423400"/>
            <a:ext cx="5663400" cy="2983200"/>
          </a:xfrm>
          <a:prstGeom prst="rect">
            <a:avLst/>
          </a:prstGeom>
        </p:spPr>
        <p:txBody>
          <a:bodyPr spcFirstLastPara="1" wrap="square" lIns="0" tIns="0" rIns="0" bIns="0" anchor="ctr" anchorCtr="0">
            <a:noAutofit/>
          </a:bodyPr>
          <a:lstStyle/>
          <a:p>
            <a:pPr marL="457200" lvl="0" indent="-374650" algn="l" rtl="0">
              <a:spcBef>
                <a:spcPts val="0"/>
              </a:spcBef>
              <a:spcAft>
                <a:spcPts val="0"/>
              </a:spcAft>
              <a:buClr>
                <a:schemeClr val="lt1"/>
              </a:buClr>
              <a:buSzPts val="2300"/>
              <a:buFont typeface="Nunito"/>
              <a:buChar char="●"/>
            </a:pPr>
            <a:r>
              <a:rPr lang="en" sz="2300" dirty="0">
                <a:solidFill>
                  <a:schemeClr val="lt1"/>
                </a:solidFill>
                <a:latin typeface="Nunito"/>
                <a:ea typeface="Nunito"/>
                <a:cs typeface="Nunito"/>
                <a:sym typeface="Nunito"/>
              </a:rPr>
              <a:t>In 2020-2021, as Miss Louisiana Earth, my platform was “Citizen Science Empowers Resiliency.” We engaged in online environmental monitoring to help people on the Gulf Coast with the Land Loss Lookout project.</a:t>
            </a:r>
            <a:endParaRPr sz="2300" dirty="0">
              <a:solidFill>
                <a:schemeClr val="lt1"/>
              </a:solidFill>
              <a:latin typeface="Nunito"/>
              <a:ea typeface="Nunito"/>
              <a:cs typeface="Nunito"/>
              <a:sym typeface="Nunito"/>
            </a:endParaRPr>
          </a:p>
        </p:txBody>
      </p:sp>
      <p:sp>
        <p:nvSpPr>
          <p:cNvPr id="502" name="Google Shape;502;p85"/>
          <p:cNvSpPr txBox="1">
            <a:spLocks noGrp="1"/>
          </p:cNvSpPr>
          <p:nvPr>
            <p:ph type="title" idx="4294967295"/>
          </p:nvPr>
        </p:nvSpPr>
        <p:spPr>
          <a:xfrm>
            <a:off x="0" y="0"/>
            <a:ext cx="9144000" cy="1063500"/>
          </a:xfrm>
          <a:prstGeom prst="rect">
            <a:avLst/>
          </a:prstGeom>
          <a:solidFill>
            <a:srgbClr val="E85B21"/>
          </a:solidFill>
          <a:ln w="9525" cap="flat" cmpd="sng">
            <a:solidFill>
              <a:schemeClr val="accent6"/>
            </a:solidFill>
            <a:prstDash val="solid"/>
            <a:round/>
            <a:headEnd type="none" w="sm" len="sm"/>
            <a:tailEnd type="none" w="sm" len="sm"/>
          </a:ln>
          <a:effectLst>
            <a:outerShdw blurRad="63500" dist="23000" dir="5400000">
              <a:srgbClr val="808080">
                <a:alpha val="34120"/>
              </a:srgbClr>
            </a:outerShdw>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FFFFFF"/>
              </a:buClr>
              <a:buSzPts val="1600"/>
              <a:buFont typeface="Arial"/>
              <a:buNone/>
              <a:tabLst/>
              <a:defRPr/>
            </a:pPr>
            <a:r>
              <a:rPr kumimoji="0" lang="en-US" sz="3200" b="1" i="0" u="none" strike="noStrike" kern="0" cap="none" spc="0" normalizeH="0" baseline="0" noProof="0" dirty="0">
                <a:ln>
                  <a:noFill/>
                </a:ln>
                <a:solidFill>
                  <a:srgbClr val="FFFFFF"/>
                </a:solidFill>
                <a:effectLst/>
                <a:uLnTx/>
                <a:uFillTx/>
                <a:latin typeface="Nunito"/>
                <a:ea typeface="Nunito"/>
                <a:cs typeface="Nunito"/>
                <a:sym typeface="Nunito"/>
              </a:rPr>
              <a:t>Citizen science empowers resiliency: Miss Louisiana Earth</a:t>
            </a:r>
            <a:endParaRPr kumimoji="0" lang="en-US" sz="3200" b="1" i="0" u="none" strike="noStrike" kern="0" cap="none" spc="0" normalizeH="0" baseline="0" noProof="0" dirty="0">
              <a:ln>
                <a:noFill/>
              </a:ln>
              <a:solidFill>
                <a:srgbClr val="000000"/>
              </a:solidFill>
              <a:effectLst/>
              <a:uLnTx/>
              <a:uFillTx/>
              <a:latin typeface="Nunito"/>
              <a:ea typeface="Nunito"/>
              <a:cs typeface="Nunito"/>
              <a:sym typeface="Nunito"/>
            </a:endParaRPr>
          </a:p>
        </p:txBody>
      </p:sp>
      <p:pic>
        <p:nvPicPr>
          <p:cNvPr id="503" name="Google Shape;503;p8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425080" y="1063500"/>
            <a:ext cx="2718918" cy="4080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9" name="Google Shape;509;p86"/>
          <p:cNvSpPr txBox="1">
            <a:spLocks noGrp="1"/>
          </p:cNvSpPr>
          <p:nvPr>
            <p:ph type="subTitle" idx="1"/>
          </p:nvPr>
        </p:nvSpPr>
        <p:spPr>
          <a:xfrm>
            <a:off x="372002" y="1423400"/>
            <a:ext cx="5663400" cy="2983200"/>
          </a:xfrm>
          <a:prstGeom prst="rect">
            <a:avLst/>
          </a:prstGeom>
        </p:spPr>
        <p:txBody>
          <a:bodyPr spcFirstLastPara="1" wrap="square" lIns="0" tIns="0" rIns="0" bIns="0" anchor="ctr" anchorCtr="0">
            <a:noAutofit/>
          </a:bodyPr>
          <a:lstStyle/>
          <a:p>
            <a:pPr marL="457200" lvl="0" indent="-374650" algn="l" rtl="0">
              <a:spcBef>
                <a:spcPts val="0"/>
              </a:spcBef>
              <a:spcAft>
                <a:spcPts val="0"/>
              </a:spcAft>
              <a:buClr>
                <a:schemeClr val="lt1"/>
              </a:buClr>
              <a:buSzPts val="2300"/>
              <a:buFont typeface="Nunito"/>
              <a:buChar char="●"/>
            </a:pPr>
            <a:r>
              <a:rPr lang="en" sz="2300" dirty="0">
                <a:solidFill>
                  <a:schemeClr val="lt1"/>
                </a:solidFill>
                <a:latin typeface="Nunito"/>
                <a:ea typeface="Nunito"/>
                <a:cs typeface="Nunito"/>
                <a:sym typeface="Nunito"/>
              </a:rPr>
              <a:t>People all over the world were able to engage in the Land Loss Lookout project to classify land loss photos from the Gulf Coast of the US, with Healthy Gulf, Northeastern University, and Cartoscope.</a:t>
            </a:r>
            <a:endParaRPr sz="2300" dirty="0">
              <a:solidFill>
                <a:schemeClr val="lt1"/>
              </a:solidFill>
              <a:latin typeface="Nunito"/>
              <a:ea typeface="Nunito"/>
              <a:cs typeface="Nunito"/>
              <a:sym typeface="Nunito"/>
            </a:endParaRPr>
          </a:p>
        </p:txBody>
      </p:sp>
      <p:sp>
        <p:nvSpPr>
          <p:cNvPr id="510" name="Google Shape;510;p86"/>
          <p:cNvSpPr txBox="1">
            <a:spLocks noGrp="1"/>
          </p:cNvSpPr>
          <p:nvPr>
            <p:ph type="title" idx="4294967295"/>
          </p:nvPr>
        </p:nvSpPr>
        <p:spPr>
          <a:xfrm>
            <a:off x="0" y="0"/>
            <a:ext cx="9144000" cy="1063500"/>
          </a:xfrm>
          <a:prstGeom prst="rect">
            <a:avLst/>
          </a:prstGeom>
          <a:solidFill>
            <a:srgbClr val="E85B21"/>
          </a:solidFill>
          <a:ln w="9525" cap="flat" cmpd="sng">
            <a:solidFill>
              <a:schemeClr val="accent6"/>
            </a:solidFill>
            <a:prstDash val="solid"/>
            <a:round/>
            <a:headEnd type="none" w="sm" len="sm"/>
            <a:tailEnd type="none" w="sm" len="sm"/>
          </a:ln>
          <a:effectLst>
            <a:outerShdw blurRad="63500" dist="23000" dir="5400000">
              <a:srgbClr val="808080">
                <a:alpha val="34120"/>
              </a:srgbClr>
            </a:outerShdw>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FFFFFF"/>
              </a:buClr>
              <a:buSzPts val="1600"/>
              <a:buFont typeface="Arial"/>
              <a:buNone/>
              <a:tabLst/>
              <a:defRPr/>
            </a:pPr>
            <a:r>
              <a:rPr kumimoji="0" lang="en-US" sz="3200" b="1" i="0" u="none" strike="noStrike" kern="0" cap="none" spc="0" normalizeH="0" baseline="0" noProof="0" dirty="0">
                <a:ln>
                  <a:noFill/>
                </a:ln>
                <a:solidFill>
                  <a:srgbClr val="FFFFFF"/>
                </a:solidFill>
                <a:effectLst/>
                <a:uLnTx/>
                <a:uFillTx/>
                <a:latin typeface="Nunito"/>
                <a:ea typeface="Nunito"/>
                <a:cs typeface="Nunito"/>
                <a:sym typeface="Nunito"/>
              </a:rPr>
              <a:t>Citizen science empowers resiliency: Miss Louisiana Earth 1</a:t>
            </a:r>
            <a:endParaRPr kumimoji="0" lang="en-US" sz="3200" b="1" i="0" u="none" strike="noStrike" kern="0" cap="none" spc="0" normalizeH="0" baseline="0" noProof="0" dirty="0">
              <a:ln>
                <a:noFill/>
              </a:ln>
              <a:solidFill>
                <a:srgbClr val="000000"/>
              </a:solidFill>
              <a:effectLst/>
              <a:uLnTx/>
              <a:uFillTx/>
              <a:latin typeface="Nunito"/>
              <a:ea typeface="Nunito"/>
              <a:cs typeface="Nunito"/>
              <a:sym typeface="Nunito"/>
            </a:endParaRPr>
          </a:p>
        </p:txBody>
      </p:sp>
      <p:pic>
        <p:nvPicPr>
          <p:cNvPr id="511" name="Google Shape;511;p8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6187800" y="1063375"/>
            <a:ext cx="5765251" cy="40801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87"/>
          <p:cNvSpPr txBox="1">
            <a:spLocks noGrp="1"/>
          </p:cNvSpPr>
          <p:nvPr>
            <p:ph type="title"/>
          </p:nvPr>
        </p:nvSpPr>
        <p:spPr>
          <a:xfrm>
            <a:off x="311700" y="226525"/>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dirty="0">
                <a:latin typeface="Nunito"/>
                <a:ea typeface="Nunito"/>
                <a:cs typeface="Nunito"/>
                <a:sym typeface="Nunito"/>
              </a:rPr>
              <a:t>What is Healthy Gulf?</a:t>
            </a:r>
            <a:endParaRPr dirty="0">
              <a:latin typeface="Nunito"/>
              <a:ea typeface="Nunito"/>
              <a:cs typeface="Nunito"/>
              <a:sym typeface="Nunito"/>
            </a:endParaRPr>
          </a:p>
        </p:txBody>
      </p:sp>
      <p:sp>
        <p:nvSpPr>
          <p:cNvPr id="517" name="Google Shape;517;p87"/>
          <p:cNvSpPr txBox="1">
            <a:spLocks noGrp="1"/>
          </p:cNvSpPr>
          <p:nvPr>
            <p:ph type="body" idx="1"/>
          </p:nvPr>
        </p:nvSpPr>
        <p:spPr>
          <a:xfrm>
            <a:off x="105300" y="863550"/>
            <a:ext cx="4804200" cy="3837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400"/>
              </a:spcBef>
              <a:spcAft>
                <a:spcPts val="0"/>
              </a:spcAft>
              <a:buSzPts val="1800"/>
              <a:buNone/>
            </a:pPr>
            <a:r>
              <a:rPr lang="en" sz="1671">
                <a:solidFill>
                  <a:srgbClr val="663300"/>
                </a:solidFill>
                <a:latin typeface="Nunito"/>
                <a:ea typeface="Nunito"/>
                <a:cs typeface="Nunito"/>
                <a:sym typeface="Nunito"/>
              </a:rPr>
              <a:t>Healthy Gulf’s purpose is to collaborate with and serve communities who love the Gulf of Mexico by providing the research, communications, and coalition-building tools needed to reverse the long pattern of over exploitation of the Gulf’s natural resources.</a:t>
            </a:r>
            <a:endParaRPr sz="1671">
              <a:solidFill>
                <a:srgbClr val="663300"/>
              </a:solidFill>
              <a:latin typeface="Nunito"/>
              <a:ea typeface="Nunito"/>
              <a:cs typeface="Nunito"/>
              <a:sym typeface="Nunito"/>
            </a:endParaRPr>
          </a:p>
          <a:p>
            <a:pPr marL="457200" lvl="0" indent="-334802" algn="l" rtl="0">
              <a:lnSpc>
                <a:spcPct val="90000"/>
              </a:lnSpc>
              <a:spcBef>
                <a:spcPts val="400"/>
              </a:spcBef>
              <a:spcAft>
                <a:spcPts val="0"/>
              </a:spcAft>
              <a:buClr>
                <a:srgbClr val="663300"/>
              </a:buClr>
              <a:buSzPts val="1673"/>
              <a:buFont typeface="Nunito"/>
              <a:buChar char="-"/>
            </a:pPr>
            <a:r>
              <a:rPr lang="en" sz="1671">
                <a:solidFill>
                  <a:srgbClr val="663300"/>
                </a:solidFill>
                <a:latin typeface="Nunito"/>
                <a:ea typeface="Nunito"/>
                <a:cs typeface="Nunito"/>
                <a:sym typeface="Nunito"/>
              </a:rPr>
              <a:t>5 States of wetlands coast of the United States</a:t>
            </a:r>
            <a:endParaRPr sz="1671">
              <a:solidFill>
                <a:srgbClr val="663300"/>
              </a:solidFill>
              <a:latin typeface="Nunito"/>
              <a:ea typeface="Nunito"/>
              <a:cs typeface="Nunito"/>
              <a:sym typeface="Nunito"/>
            </a:endParaRPr>
          </a:p>
          <a:p>
            <a:pPr marL="457200" lvl="0" indent="-334802" algn="l" rtl="0">
              <a:lnSpc>
                <a:spcPct val="90000"/>
              </a:lnSpc>
              <a:spcBef>
                <a:spcPts val="0"/>
              </a:spcBef>
              <a:spcAft>
                <a:spcPts val="0"/>
              </a:spcAft>
              <a:buClr>
                <a:srgbClr val="663300"/>
              </a:buClr>
              <a:buSzPts val="1673"/>
              <a:buFont typeface="Nunito"/>
              <a:buChar char="-"/>
            </a:pPr>
            <a:r>
              <a:rPr lang="en" sz="1671">
                <a:solidFill>
                  <a:srgbClr val="663300"/>
                </a:solidFill>
                <a:latin typeface="Nunito"/>
                <a:ea typeface="Nunito"/>
                <a:cs typeface="Nunito"/>
                <a:sym typeface="Nunito"/>
              </a:rPr>
              <a:t>They don’t take funding from oil and gas</a:t>
            </a:r>
            <a:endParaRPr sz="1671">
              <a:solidFill>
                <a:srgbClr val="663300"/>
              </a:solidFill>
              <a:latin typeface="Nunito"/>
              <a:ea typeface="Nunito"/>
              <a:cs typeface="Nunito"/>
              <a:sym typeface="Nunito"/>
            </a:endParaRPr>
          </a:p>
          <a:p>
            <a:pPr marL="457200" lvl="0" indent="-334802" algn="l" rtl="0">
              <a:lnSpc>
                <a:spcPct val="90000"/>
              </a:lnSpc>
              <a:spcBef>
                <a:spcPts val="0"/>
              </a:spcBef>
              <a:spcAft>
                <a:spcPts val="0"/>
              </a:spcAft>
              <a:buClr>
                <a:srgbClr val="663300"/>
              </a:buClr>
              <a:buSzPts val="1673"/>
              <a:buFont typeface="Nunito"/>
              <a:buChar char="-"/>
            </a:pPr>
            <a:r>
              <a:rPr lang="en" sz="1671">
                <a:solidFill>
                  <a:srgbClr val="663300"/>
                </a:solidFill>
                <a:latin typeface="Nunito"/>
                <a:ea typeface="Nunito"/>
                <a:cs typeface="Nunito"/>
                <a:sym typeface="Nunito"/>
              </a:rPr>
              <a:t>Considered a “sacrifice zone”, with a lack of recognition for indigenous groups and lack of voting rights for African Americans</a:t>
            </a:r>
            <a:endParaRPr sz="1671">
              <a:solidFill>
                <a:srgbClr val="663300"/>
              </a:solidFill>
              <a:latin typeface="Nunito"/>
              <a:ea typeface="Nunito"/>
              <a:cs typeface="Nunito"/>
              <a:sym typeface="Nunito"/>
            </a:endParaRPr>
          </a:p>
          <a:p>
            <a:pPr marL="457200" lvl="0" indent="-334802" algn="l" rtl="0">
              <a:lnSpc>
                <a:spcPct val="90000"/>
              </a:lnSpc>
              <a:spcBef>
                <a:spcPts val="0"/>
              </a:spcBef>
              <a:spcAft>
                <a:spcPts val="0"/>
              </a:spcAft>
              <a:buClr>
                <a:srgbClr val="663300"/>
              </a:buClr>
              <a:buSzPts val="1673"/>
              <a:buFont typeface="Nunito"/>
              <a:buChar char="-"/>
            </a:pPr>
            <a:r>
              <a:rPr lang="en" sz="1671">
                <a:solidFill>
                  <a:srgbClr val="663300"/>
                </a:solidFill>
                <a:latin typeface="Nunito"/>
                <a:ea typeface="Nunito"/>
                <a:cs typeface="Nunito"/>
                <a:sym typeface="Nunito"/>
              </a:rPr>
              <a:t>Citizen science necessary for recognition of damage to natural resources, which are nationally and internationally important </a:t>
            </a:r>
            <a:endParaRPr sz="1487">
              <a:latin typeface="Nunito"/>
              <a:ea typeface="Nunito"/>
              <a:cs typeface="Nunito"/>
              <a:sym typeface="Nunito"/>
            </a:endParaRPr>
          </a:p>
        </p:txBody>
      </p:sp>
      <p:pic>
        <p:nvPicPr>
          <p:cNvPr id="518" name="Google Shape;518;p8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013000" y="2571753"/>
            <a:ext cx="3478500" cy="2320446"/>
          </a:xfrm>
          <a:prstGeom prst="rect">
            <a:avLst/>
          </a:prstGeom>
          <a:noFill/>
          <a:ln>
            <a:noFill/>
          </a:ln>
        </p:spPr>
      </p:pic>
      <p:sp>
        <p:nvSpPr>
          <p:cNvPr id="519" name="Google Shape;519;p87"/>
          <p:cNvSpPr txBox="1"/>
          <p:nvPr/>
        </p:nvSpPr>
        <p:spPr>
          <a:xfrm>
            <a:off x="387200" y="4653625"/>
            <a:ext cx="30000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chemeClr val="hlink"/>
                </a:solidFill>
                <a:latin typeface="Arial"/>
                <a:ea typeface="Arial"/>
                <a:cs typeface="Arial"/>
                <a:sym typeface="Arial"/>
                <a:hlinkClick r:id="rId4"/>
              </a:rPr>
              <a:t>https://healthygulf.org/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0" name="Google Shape;520;p87">
            <a:extLst>
              <a:ext uri="{C183D7F6-B498-43B3-948B-1728B52AA6E4}">
                <adec:decorative xmlns:adec="http://schemas.microsoft.com/office/drawing/2017/decorative" val="1"/>
              </a:ext>
            </a:extLst>
          </p:cNvPr>
          <p:cNvPicPr preferRelativeResize="0"/>
          <p:nvPr/>
        </p:nvPicPr>
        <p:blipFill rotWithShape="1">
          <a:blip r:embed="rId5">
            <a:alphaModFix/>
          </a:blip>
          <a:srcRect b="26508"/>
          <a:stretch/>
        </p:blipFill>
        <p:spPr>
          <a:xfrm>
            <a:off x="5100200" y="445025"/>
            <a:ext cx="3478499" cy="18663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8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291196" y="1721099"/>
            <a:ext cx="1988854" cy="1379301"/>
          </a:xfrm>
          <a:prstGeom prst="rect">
            <a:avLst/>
          </a:prstGeom>
          <a:noFill/>
          <a:ln>
            <a:noFill/>
          </a:ln>
        </p:spPr>
      </p:pic>
      <p:sp>
        <p:nvSpPr>
          <p:cNvPr id="526" name="Google Shape;526;p88"/>
          <p:cNvSpPr txBox="1"/>
          <p:nvPr/>
        </p:nvSpPr>
        <p:spPr>
          <a:xfrm>
            <a:off x="190125" y="310225"/>
            <a:ext cx="3262200" cy="3966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r>
              <a:rPr lang="en" sz="1800" i="0" u="none" strike="noStrike" cap="none" dirty="0">
                <a:solidFill>
                  <a:schemeClr val="dk1"/>
                </a:solidFill>
                <a:latin typeface="Nunito"/>
                <a:ea typeface="Nunito"/>
                <a:cs typeface="Nunito"/>
                <a:sym typeface="Nunito"/>
              </a:rPr>
              <a:t>Venture Global Liquid Natural Gas</a:t>
            </a:r>
            <a:r>
              <a:rPr lang="en" sz="1750" i="0" u="none" strike="noStrike" cap="none" dirty="0">
                <a:solidFill>
                  <a:schemeClr val="dk1"/>
                </a:solidFill>
                <a:latin typeface="Nunito"/>
                <a:ea typeface="Nunito"/>
                <a:cs typeface="Nunito"/>
                <a:sym typeface="Nunito"/>
              </a:rPr>
              <a:t> </a:t>
            </a:r>
            <a:r>
              <a:rPr lang="en" sz="1800" i="0" u="none" strike="noStrike" cap="none" dirty="0">
                <a:solidFill>
                  <a:schemeClr val="dk1"/>
                </a:solidFill>
                <a:latin typeface="Nunito"/>
                <a:ea typeface="Nunito"/>
                <a:cs typeface="Nunito"/>
                <a:sym typeface="Nunito"/>
              </a:rPr>
              <a:t>(LNG), deny their environmental impact on coastal wetlands, claiming there are “no scientifically accepted methods for evaluation of such impacts” and that assertions that their actions cause climate change impacts that affect wetlands is “speculative” (VGLNG Aug 5th, </a:t>
            </a:r>
            <a:r>
              <a:rPr lang="en" sz="1750" i="0" u="none" strike="noStrike" cap="none" dirty="0">
                <a:solidFill>
                  <a:schemeClr val="dk1"/>
                </a:solidFill>
                <a:latin typeface="Nunito"/>
                <a:ea typeface="Nunito"/>
                <a:cs typeface="Nunito"/>
                <a:sym typeface="Nunito"/>
              </a:rPr>
              <a:t>65 </a:t>
            </a:r>
            <a:r>
              <a:rPr lang="en" sz="1800" i="0" u="none" strike="noStrike" cap="none" dirty="0">
                <a:solidFill>
                  <a:schemeClr val="dk1"/>
                </a:solidFill>
                <a:latin typeface="Nunito"/>
                <a:ea typeface="Nunito"/>
                <a:cs typeface="Nunito"/>
                <a:sym typeface="Nunito"/>
              </a:rPr>
              <a:t>2019).</a:t>
            </a:r>
            <a:endParaRPr sz="2300" i="0" u="none" strike="noStrike" cap="none" dirty="0">
              <a:solidFill>
                <a:srgbClr val="000000"/>
              </a:solidFill>
              <a:latin typeface="Nunito"/>
              <a:ea typeface="Nunito"/>
              <a:cs typeface="Nunito"/>
              <a:sym typeface="Nunito"/>
            </a:endParaRPr>
          </a:p>
        </p:txBody>
      </p:sp>
      <p:pic>
        <p:nvPicPr>
          <p:cNvPr id="527" name="Google Shape;527;p8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841500" y="0"/>
            <a:ext cx="5064600" cy="1379300"/>
          </a:xfrm>
          <a:prstGeom prst="rect">
            <a:avLst/>
          </a:prstGeom>
          <a:noFill/>
          <a:ln>
            <a:noFill/>
          </a:ln>
        </p:spPr>
      </p:pic>
      <p:pic>
        <p:nvPicPr>
          <p:cNvPr id="528" name="Google Shape;528;p88">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5764976" y="3017050"/>
            <a:ext cx="3000003" cy="1999537"/>
          </a:xfrm>
          <a:prstGeom prst="rect">
            <a:avLst/>
          </a:prstGeom>
          <a:noFill/>
          <a:ln>
            <a:noFill/>
          </a:ln>
        </p:spPr>
      </p:pic>
      <p:sp>
        <p:nvSpPr>
          <p:cNvPr id="529" name="Google Shape;529;p88"/>
          <p:cNvSpPr txBox="1"/>
          <p:nvPr/>
        </p:nvSpPr>
        <p:spPr>
          <a:xfrm>
            <a:off x="2671825" y="4096800"/>
            <a:ext cx="30000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chemeClr val="hlink"/>
                </a:solidFill>
                <a:latin typeface="Arial"/>
                <a:ea typeface="Arial"/>
                <a:cs typeface="Arial"/>
                <a:sym typeface="Arial"/>
                <a:hlinkClick r:id="rId6"/>
              </a:rPr>
              <a:t>https://healthygulf.org/2021/09/13/plaquemines-lng-export-terminal-as-foolish-as-it-is-dangerous/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 name="Google Shape;530;p88"/>
          <p:cNvSpPr txBox="1"/>
          <p:nvPr/>
        </p:nvSpPr>
        <p:spPr>
          <a:xfrm>
            <a:off x="3891525" y="1320900"/>
            <a:ext cx="5064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https://venturegloballng.com/project-plaquemines/</a:t>
            </a:r>
            <a:endParaRPr sz="1400" b="0" i="0" u="none" strike="noStrike" cap="none">
              <a:solidFill>
                <a:srgbClr val="000000"/>
              </a:solidFill>
              <a:latin typeface="Arial"/>
              <a:ea typeface="Arial"/>
              <a:cs typeface="Arial"/>
              <a:sym typeface="Arial"/>
            </a:endParaRPr>
          </a:p>
        </p:txBody>
      </p:sp>
      <p:pic>
        <p:nvPicPr>
          <p:cNvPr id="531" name="Google Shape;531;p88">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5333000" y="1673998"/>
            <a:ext cx="3863951" cy="1473513"/>
          </a:xfrm>
          <a:prstGeom prst="rect">
            <a:avLst/>
          </a:prstGeom>
          <a:noFill/>
          <a:ln>
            <a:noFill/>
          </a:ln>
        </p:spPr>
      </p:pic>
      <p:sp>
        <p:nvSpPr>
          <p:cNvPr id="2" name="Title 1">
            <a:extLst>
              <a:ext uri="{FF2B5EF4-FFF2-40B4-BE49-F238E27FC236}">
                <a16:creationId xmlns:a16="http://schemas.microsoft.com/office/drawing/2014/main" id="{47CCE5B6-3DA0-923F-CC6C-788559CFF1C0}"/>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Venture global </a:t>
            </a:r>
            <a:r>
              <a:rPr lang="en-US" dirty="0" err="1"/>
              <a:t>lng</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09A3D-F193-4DBB-BAD8-8E416F350F8C}"/>
              </a:ext>
            </a:extLst>
          </p:cNvPr>
          <p:cNvSpPr>
            <a:spLocks noGrp="1"/>
          </p:cNvSpPr>
          <p:nvPr>
            <p:ph type="title"/>
          </p:nvPr>
        </p:nvSpPr>
        <p:spPr/>
        <p:txBody>
          <a:bodyPr>
            <a:normAutofit fontScale="90000"/>
          </a:bodyPr>
          <a:lstStyle/>
          <a:p>
            <a:r>
              <a:rPr lang="en-US" b="1" dirty="0"/>
              <a:t>Before We Get Started</a:t>
            </a:r>
            <a:endParaRPr lang="en-US" dirty="0"/>
          </a:p>
        </p:txBody>
      </p:sp>
      <p:sp>
        <p:nvSpPr>
          <p:cNvPr id="3" name="Text Placeholder 2">
            <a:extLst>
              <a:ext uri="{FF2B5EF4-FFF2-40B4-BE49-F238E27FC236}">
                <a16:creationId xmlns:a16="http://schemas.microsoft.com/office/drawing/2014/main" id="{73D3AE44-B7D9-7C5F-B948-C4A5FAFDC480}"/>
              </a:ext>
            </a:extLst>
          </p:cNvPr>
          <p:cNvSpPr>
            <a:spLocks noGrp="1"/>
          </p:cNvSpPr>
          <p:nvPr>
            <p:ph type="body" idx="1"/>
          </p:nvPr>
        </p:nvSpPr>
        <p:spPr/>
        <p:txBody>
          <a:bodyPr/>
          <a:lstStyle/>
          <a:p>
            <a:pPr lvl="0">
              <a:lnSpc>
                <a:spcPct val="100000"/>
              </a:lnSpc>
            </a:pPr>
            <a:r>
              <a:rPr lang="en-US" dirty="0">
                <a:latin typeface="Helvetica" panose="020B0604020202020204" pitchFamily="34" charset="0"/>
                <a:cs typeface="Helvetica" panose="020B0604020202020204" pitchFamily="34" charset="0"/>
              </a:rPr>
              <a:t>Session is being recorded</a:t>
            </a:r>
          </a:p>
          <a:p>
            <a:pPr>
              <a:lnSpc>
                <a:spcPct val="100000"/>
              </a:lnSpc>
            </a:pPr>
            <a:r>
              <a:rPr lang="en-US" dirty="0">
                <a:latin typeface="Helvetica" pitchFamily="2" charset="0"/>
              </a:rPr>
              <a:t>Code of Conduct</a:t>
            </a:r>
          </a:p>
          <a:p>
            <a:pPr>
              <a:lnSpc>
                <a:spcPct val="100000"/>
              </a:lnSpc>
            </a:pPr>
            <a:r>
              <a:rPr lang="en-US" dirty="0">
                <a:latin typeface="Helvetica" pitchFamily="2" charset="0"/>
              </a:rPr>
              <a:t>Class is eligible for MLA CE</a:t>
            </a:r>
          </a:p>
          <a:p>
            <a:pPr>
              <a:lnSpc>
                <a:spcPct val="100000"/>
              </a:lnSpc>
            </a:pPr>
            <a:r>
              <a:rPr lang="en-US" dirty="0">
                <a:latin typeface="Helvetica" pitchFamily="2" charset="0"/>
              </a:rPr>
              <a:t>Your feedback matters!</a:t>
            </a:r>
          </a:p>
          <a:p>
            <a:pPr>
              <a:lnSpc>
                <a:spcPct val="100000"/>
              </a:lnSpc>
            </a:pPr>
            <a:endParaRPr lang="en-US"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144721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89"/>
          <p:cNvSpPr txBox="1">
            <a:spLocks noGrp="1"/>
          </p:cNvSpPr>
          <p:nvPr>
            <p:ph type="ctrTitle"/>
          </p:nvPr>
        </p:nvSpPr>
        <p:spPr>
          <a:xfrm>
            <a:off x="150650" y="235150"/>
            <a:ext cx="8520600" cy="5727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SzPct val="192592"/>
              <a:buNone/>
            </a:pPr>
            <a:r>
              <a:rPr lang="en" sz="3000" dirty="0">
                <a:latin typeface="Nunito"/>
                <a:ea typeface="Nunito"/>
                <a:cs typeface="Nunito"/>
                <a:sym typeface="Nunito"/>
              </a:rPr>
              <a:t>Land Loss Lookout Research Findings</a:t>
            </a:r>
            <a:endParaRPr sz="3000" dirty="0">
              <a:latin typeface="Nunito"/>
              <a:ea typeface="Nunito"/>
              <a:cs typeface="Nunito"/>
              <a:sym typeface="Nunito"/>
            </a:endParaRPr>
          </a:p>
        </p:txBody>
      </p:sp>
      <p:sp>
        <p:nvSpPr>
          <p:cNvPr id="537" name="Google Shape;537;p89"/>
          <p:cNvSpPr txBox="1">
            <a:spLocks noGrp="1"/>
          </p:cNvSpPr>
          <p:nvPr>
            <p:ph type="title" idx="4294967295"/>
          </p:nvPr>
        </p:nvSpPr>
        <p:spPr>
          <a:xfrm>
            <a:off x="531650" y="913700"/>
            <a:ext cx="85206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5226"/>
              <a:buNone/>
            </a:pPr>
            <a:r>
              <a:rPr lang="en" sz="2700" dirty="0">
                <a:latin typeface="Nunito"/>
                <a:ea typeface="Nunito"/>
                <a:cs typeface="Nunito"/>
                <a:sym typeface="Nunito"/>
              </a:rPr>
              <a:t>Trained volunteers findings agree with experts:</a:t>
            </a:r>
            <a:r>
              <a:rPr lang="en" sz="3000" dirty="0">
                <a:latin typeface="Nunito"/>
                <a:ea typeface="Nunito"/>
                <a:cs typeface="Nunito"/>
                <a:sym typeface="Nunito"/>
              </a:rPr>
              <a:t> </a:t>
            </a:r>
            <a:endParaRPr sz="3000" dirty="0">
              <a:latin typeface="Nunito"/>
              <a:ea typeface="Nunito"/>
              <a:cs typeface="Nunito"/>
              <a:sym typeface="Nunito"/>
            </a:endParaRPr>
          </a:p>
          <a:p>
            <a:pPr marL="0" lvl="0" indent="0" algn="l" rtl="0">
              <a:lnSpc>
                <a:spcPct val="100000"/>
              </a:lnSpc>
              <a:spcBef>
                <a:spcPts val="0"/>
              </a:spcBef>
              <a:spcAft>
                <a:spcPts val="0"/>
              </a:spcAft>
              <a:buSzPct val="194444"/>
              <a:buNone/>
            </a:pPr>
            <a:r>
              <a:rPr lang="en" sz="1600" dirty="0">
                <a:solidFill>
                  <a:srgbClr val="252728"/>
                </a:solidFill>
                <a:latin typeface="Nunito"/>
                <a:ea typeface="Nunito"/>
                <a:cs typeface="Nunito"/>
                <a:sym typeface="Nunito"/>
              </a:rPr>
              <a:t>Experts and participants agreed on classifications at least 83% and at most 94% of</a:t>
            </a:r>
            <a:r>
              <a:rPr lang="en" sz="1550" dirty="0">
                <a:latin typeface="Nunito"/>
                <a:ea typeface="Nunito"/>
                <a:cs typeface="Nunito"/>
                <a:sym typeface="Nunito"/>
              </a:rPr>
              <a:t> </a:t>
            </a:r>
            <a:r>
              <a:rPr lang="en" sz="1600" dirty="0">
                <a:solidFill>
                  <a:srgbClr val="252728"/>
                </a:solidFill>
                <a:latin typeface="Nunito"/>
                <a:ea typeface="Nunito"/>
                <a:cs typeface="Nunito"/>
                <a:sym typeface="Nunito"/>
              </a:rPr>
              <a:t>the time.</a:t>
            </a:r>
            <a:endParaRPr sz="3200" dirty="0">
              <a:latin typeface="Nunito"/>
              <a:ea typeface="Nunito"/>
              <a:cs typeface="Nunito"/>
              <a:sym typeface="Nunito"/>
            </a:endParaRPr>
          </a:p>
        </p:txBody>
      </p:sp>
      <p:pic>
        <p:nvPicPr>
          <p:cNvPr id="538" name="Google Shape;538;p8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473300" y="1861250"/>
            <a:ext cx="5560737" cy="328225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90"/>
          <p:cNvSpPr txBox="1">
            <a:spLocks noGrp="1"/>
          </p:cNvSpPr>
          <p:nvPr>
            <p:ph type="title" idx="4294967295"/>
          </p:nvPr>
        </p:nvSpPr>
        <p:spPr>
          <a:xfrm>
            <a:off x="80963" y="139700"/>
            <a:ext cx="8520112" cy="792163"/>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fontScale="90000"/>
          </a:bodyPr>
          <a:lstStyle/>
          <a:p>
            <a:pPr marL="0" marR="0" lvl="0" indent="0" algn="l" defTabSz="914400" rtl="0" eaLnBrk="1" fontAlgn="auto" latinLnBrk="0" hangingPunct="1">
              <a:lnSpc>
                <a:spcPct val="100000"/>
              </a:lnSpc>
              <a:spcBef>
                <a:spcPts val="0"/>
              </a:spcBef>
              <a:spcAft>
                <a:spcPts val="0"/>
              </a:spcAft>
              <a:buClr>
                <a:schemeClr val="dk2"/>
              </a:buClr>
              <a:buSzPct val="117647"/>
              <a:buFont typeface="Arial"/>
              <a:buNone/>
              <a:tabLst/>
              <a:defRPr/>
            </a:pPr>
            <a:r>
              <a:rPr kumimoji="0" lang="en-US" sz="2800" b="0" i="0" u="none" strike="noStrike" kern="0" cap="none" spc="0" normalizeH="0" baseline="0" noProof="0" dirty="0">
                <a:ln>
                  <a:noFill/>
                </a:ln>
                <a:solidFill>
                  <a:srgbClr val="000000"/>
                </a:solidFill>
                <a:effectLst/>
                <a:uLnTx/>
                <a:uFillTx/>
                <a:latin typeface="Nunito"/>
                <a:ea typeface="Nunito"/>
                <a:cs typeface="Nunito"/>
                <a:sym typeface="Nunito"/>
              </a:rPr>
              <a:t>Oil and Gas Extraction and Sea Level Rise were the most common patterns and frequently occur together</a:t>
            </a:r>
          </a:p>
        </p:txBody>
      </p:sp>
      <p:pic>
        <p:nvPicPr>
          <p:cNvPr id="544" name="Google Shape;544;p9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572000" y="1067275"/>
            <a:ext cx="4029629" cy="3893799"/>
          </a:xfrm>
          <a:prstGeom prst="rect">
            <a:avLst/>
          </a:prstGeom>
          <a:noFill/>
          <a:ln>
            <a:noFill/>
          </a:ln>
        </p:spPr>
      </p:pic>
      <p:pic>
        <p:nvPicPr>
          <p:cNvPr id="545" name="Google Shape;545;p90">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328131" y="1964038"/>
            <a:ext cx="1624252" cy="1768187"/>
          </a:xfrm>
          <a:prstGeom prst="rect">
            <a:avLst/>
          </a:prstGeom>
          <a:noFill/>
          <a:ln>
            <a:noFill/>
          </a:ln>
        </p:spPr>
      </p:pic>
      <p:sp>
        <p:nvSpPr>
          <p:cNvPr id="546" name="Google Shape;546;p90"/>
          <p:cNvSpPr txBox="1"/>
          <p:nvPr/>
        </p:nvSpPr>
        <p:spPr>
          <a:xfrm>
            <a:off x="310225" y="3732224"/>
            <a:ext cx="1660200" cy="332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Lato"/>
                <a:ea typeface="Lato"/>
                <a:cs typeface="Lato"/>
                <a:sym typeface="Lato"/>
              </a:rPr>
              <a:t>Oil &amp; Gas</a:t>
            </a:r>
            <a:endParaRPr sz="1400" b="0" i="0" u="none" strike="noStrike" cap="none">
              <a:solidFill>
                <a:srgbClr val="000000"/>
              </a:solidFill>
              <a:latin typeface="Lato"/>
              <a:ea typeface="Lato"/>
              <a:cs typeface="Lato"/>
              <a:sym typeface="Lato"/>
            </a:endParaRPr>
          </a:p>
        </p:txBody>
      </p:sp>
      <p:pic>
        <p:nvPicPr>
          <p:cNvPr id="547" name="Google Shape;547;p90">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2540792" y="1964038"/>
            <a:ext cx="1624252" cy="1768187"/>
          </a:xfrm>
          <a:prstGeom prst="rect">
            <a:avLst/>
          </a:prstGeom>
          <a:noFill/>
          <a:ln>
            <a:noFill/>
          </a:ln>
        </p:spPr>
      </p:pic>
      <p:sp>
        <p:nvSpPr>
          <p:cNvPr id="548" name="Google Shape;548;p90"/>
          <p:cNvSpPr txBox="1"/>
          <p:nvPr/>
        </p:nvSpPr>
        <p:spPr>
          <a:xfrm>
            <a:off x="2522835" y="3732224"/>
            <a:ext cx="1660200" cy="332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Lato"/>
                <a:ea typeface="Lato"/>
                <a:cs typeface="Lato"/>
                <a:sym typeface="Lato"/>
              </a:rPr>
              <a:t>Sea Level Rise</a:t>
            </a:r>
            <a:endParaRPr sz="1400" b="0" i="0" u="none" strike="noStrike" cap="none">
              <a:solidFill>
                <a:srgbClr val="000000"/>
              </a:solidFill>
              <a:latin typeface="Lato"/>
              <a:ea typeface="Lato"/>
              <a:cs typeface="Lato"/>
              <a:sym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4" name="Google Shape;554;p91"/>
          <p:cNvSpPr txBox="1">
            <a:spLocks noGrp="1"/>
          </p:cNvSpPr>
          <p:nvPr>
            <p:ph type="subTitle" idx="1"/>
          </p:nvPr>
        </p:nvSpPr>
        <p:spPr>
          <a:xfrm>
            <a:off x="286450" y="642900"/>
            <a:ext cx="8163300" cy="29832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2300" dirty="0">
                <a:solidFill>
                  <a:schemeClr val="lt1"/>
                </a:solidFill>
                <a:latin typeface="Nunito"/>
                <a:ea typeface="Nunito"/>
                <a:cs typeface="Nunito"/>
                <a:sym typeface="Nunito"/>
              </a:rPr>
              <a:t>The Unique Mappers of Nigeria were rockstars and classified more data than anyone else!</a:t>
            </a:r>
            <a:endParaRPr sz="2300" dirty="0">
              <a:solidFill>
                <a:schemeClr val="lt1"/>
              </a:solidFill>
              <a:latin typeface="Nunito"/>
              <a:ea typeface="Nunito"/>
              <a:cs typeface="Nunito"/>
              <a:sym typeface="Nunito"/>
            </a:endParaRPr>
          </a:p>
          <a:p>
            <a:pPr marL="0" lvl="0" indent="0" algn="l" rtl="0">
              <a:spcBef>
                <a:spcPts val="0"/>
              </a:spcBef>
              <a:spcAft>
                <a:spcPts val="0"/>
              </a:spcAft>
              <a:buNone/>
            </a:pPr>
            <a:endParaRPr dirty="0">
              <a:solidFill>
                <a:schemeClr val="lt1"/>
              </a:solidFill>
              <a:latin typeface="Nunito"/>
              <a:ea typeface="Nunito"/>
              <a:cs typeface="Nunito"/>
              <a:sym typeface="Nunito"/>
            </a:endParaRPr>
          </a:p>
          <a:p>
            <a:pPr marL="0" lvl="0" indent="0" algn="l" rtl="0">
              <a:spcBef>
                <a:spcPts val="0"/>
              </a:spcBef>
              <a:spcAft>
                <a:spcPts val="0"/>
              </a:spcAft>
              <a:buNone/>
            </a:pPr>
            <a:endParaRPr dirty="0">
              <a:solidFill>
                <a:schemeClr val="lt1"/>
              </a:solidFill>
              <a:latin typeface="Nunito"/>
              <a:ea typeface="Nunito"/>
              <a:cs typeface="Nunito"/>
              <a:sym typeface="Nunito"/>
            </a:endParaRPr>
          </a:p>
        </p:txBody>
      </p:sp>
      <p:sp>
        <p:nvSpPr>
          <p:cNvPr id="555" name="Google Shape;555;p91"/>
          <p:cNvSpPr txBox="1">
            <a:spLocks noGrp="1"/>
          </p:cNvSpPr>
          <p:nvPr>
            <p:ph type="title" idx="4294967295"/>
          </p:nvPr>
        </p:nvSpPr>
        <p:spPr>
          <a:xfrm>
            <a:off x="0" y="0"/>
            <a:ext cx="9144000" cy="1063500"/>
          </a:xfrm>
          <a:prstGeom prst="rect">
            <a:avLst/>
          </a:prstGeom>
          <a:solidFill>
            <a:srgbClr val="E85B21"/>
          </a:solidFill>
          <a:ln w="9525" cap="flat" cmpd="sng">
            <a:solidFill>
              <a:schemeClr val="accent6"/>
            </a:solidFill>
            <a:prstDash val="solid"/>
            <a:round/>
            <a:headEnd type="none" w="sm" len="sm"/>
            <a:tailEnd type="none" w="sm" len="sm"/>
          </a:ln>
          <a:effectLst>
            <a:outerShdw blurRad="63500" dist="23000" dir="5400000">
              <a:srgbClr val="808080">
                <a:alpha val="34120"/>
              </a:srgbClr>
            </a:outerShdw>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FFFFFF"/>
              </a:buClr>
              <a:buSzPts val="1600"/>
              <a:buFont typeface="Arial"/>
              <a:buNone/>
              <a:tabLst/>
              <a:defRPr/>
            </a:pPr>
            <a:r>
              <a:rPr kumimoji="0" lang="en-US" sz="3200" b="1" i="0" u="none" strike="noStrike" kern="0" cap="none" spc="0" normalizeH="0" baseline="0" noProof="0" dirty="0">
                <a:ln>
                  <a:noFill/>
                </a:ln>
                <a:solidFill>
                  <a:srgbClr val="FFFFFF"/>
                </a:solidFill>
                <a:effectLst/>
                <a:uLnTx/>
                <a:uFillTx/>
                <a:latin typeface="Nunito"/>
                <a:ea typeface="Nunito"/>
                <a:cs typeface="Nunito"/>
                <a:sym typeface="Nunito"/>
              </a:rPr>
              <a:t>Citizen science empowers resiliency: Miss Louisiana Earth 2</a:t>
            </a:r>
            <a:endParaRPr kumimoji="0" lang="en-US" sz="3200" b="1" i="0" u="none" strike="noStrike" kern="0" cap="none" spc="0" normalizeH="0" baseline="0" noProof="0" dirty="0">
              <a:ln>
                <a:noFill/>
              </a:ln>
              <a:solidFill>
                <a:srgbClr val="000000"/>
              </a:solidFill>
              <a:effectLst/>
              <a:uLnTx/>
              <a:uFillTx/>
              <a:latin typeface="Nunito"/>
              <a:ea typeface="Nunito"/>
              <a:cs typeface="Nunito"/>
              <a:sym typeface="Nunito"/>
            </a:endParaRPr>
          </a:p>
        </p:txBody>
      </p:sp>
      <p:pic>
        <p:nvPicPr>
          <p:cNvPr id="556" name="Google Shape;556;p9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92750" y="2369817"/>
            <a:ext cx="7418349" cy="2108733"/>
          </a:xfrm>
          <a:prstGeom prst="rect">
            <a:avLst/>
          </a:prstGeom>
          <a:noFill/>
          <a:ln>
            <a:noFill/>
          </a:ln>
        </p:spPr>
      </p:pic>
      <p:sp>
        <p:nvSpPr>
          <p:cNvPr id="557" name="Google Shape;557;p91"/>
          <p:cNvSpPr txBox="1"/>
          <p:nvPr/>
        </p:nvSpPr>
        <p:spPr>
          <a:xfrm>
            <a:off x="623400" y="4570800"/>
            <a:ext cx="8520600" cy="572700"/>
          </a:xfrm>
          <a:prstGeom prst="rect">
            <a:avLst/>
          </a:prstGeom>
          <a:noFill/>
          <a:ln>
            <a:noFill/>
          </a:ln>
        </p:spPr>
        <p:txBody>
          <a:bodyPr spcFirstLastPara="1" wrap="square" lIns="91425" tIns="91425" rIns="91425" bIns="91425" anchor="b" anchorCtr="0">
            <a:normAutofit fontScale="92500" lnSpcReduction="10000"/>
          </a:bodyPr>
          <a:lstStyle/>
          <a:p>
            <a:pPr marL="0" lvl="0" indent="0" algn="ctr" rtl="0">
              <a:spcBef>
                <a:spcPts val="0"/>
              </a:spcBef>
              <a:spcAft>
                <a:spcPts val="0"/>
              </a:spcAft>
              <a:buNone/>
            </a:pPr>
            <a:r>
              <a:rPr lang="en" sz="2900">
                <a:solidFill>
                  <a:schemeClr val="lt1"/>
                </a:solidFill>
                <a:latin typeface="Nunito"/>
                <a:ea typeface="Nunito"/>
                <a:cs typeface="Nunito"/>
                <a:sym typeface="Nunito"/>
              </a:rPr>
              <a:t>Analyzed ~6,000 Images!</a:t>
            </a:r>
            <a:endParaRPr sz="2900">
              <a:solidFill>
                <a:schemeClr val="lt1"/>
              </a:solidFill>
              <a:latin typeface="Nunito"/>
              <a:ea typeface="Nunito"/>
              <a:cs typeface="Nunito"/>
              <a:sym typeface="Nuni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3" name="Google Shape;563;p92"/>
          <p:cNvSpPr txBox="1">
            <a:spLocks noGrp="1"/>
          </p:cNvSpPr>
          <p:nvPr>
            <p:ph type="subTitle" idx="1"/>
          </p:nvPr>
        </p:nvSpPr>
        <p:spPr>
          <a:xfrm>
            <a:off x="372000" y="1423400"/>
            <a:ext cx="4319700" cy="2983200"/>
          </a:xfrm>
          <a:prstGeom prst="rect">
            <a:avLst/>
          </a:prstGeom>
        </p:spPr>
        <p:txBody>
          <a:bodyPr spcFirstLastPara="1" wrap="square" lIns="0" tIns="0" rIns="0" bIns="0" anchor="ctr" anchorCtr="0">
            <a:noAutofit/>
          </a:bodyPr>
          <a:lstStyle/>
          <a:p>
            <a:pPr marL="457200" lvl="0" indent="-374650" algn="l" rtl="0">
              <a:spcBef>
                <a:spcPts val="0"/>
              </a:spcBef>
              <a:spcAft>
                <a:spcPts val="0"/>
              </a:spcAft>
              <a:buClr>
                <a:schemeClr val="lt1"/>
              </a:buClr>
              <a:buSzPts val="2300"/>
              <a:buFont typeface="Nunito"/>
              <a:buChar char="●"/>
            </a:pPr>
            <a:r>
              <a:rPr lang="en" sz="2300" dirty="0">
                <a:solidFill>
                  <a:schemeClr val="lt1"/>
                </a:solidFill>
                <a:latin typeface="Nunito"/>
                <a:ea typeface="Nunito"/>
                <a:cs typeface="Nunito"/>
                <a:sym typeface="Nunito"/>
              </a:rPr>
              <a:t>Now, the experts behind Land Loss Lookout created Land Pollution Lookout: Niger Delta, so people from around the world can help the people of Nigeria and the Unique Mappers.</a:t>
            </a:r>
            <a:endParaRPr sz="2300" dirty="0">
              <a:solidFill>
                <a:schemeClr val="lt1"/>
              </a:solidFill>
              <a:latin typeface="Nunito"/>
              <a:ea typeface="Nunito"/>
              <a:cs typeface="Nunito"/>
              <a:sym typeface="Nunito"/>
            </a:endParaRPr>
          </a:p>
        </p:txBody>
      </p:sp>
      <p:sp>
        <p:nvSpPr>
          <p:cNvPr id="564" name="Google Shape;564;p92"/>
          <p:cNvSpPr txBox="1">
            <a:spLocks noGrp="1"/>
          </p:cNvSpPr>
          <p:nvPr>
            <p:ph type="title" idx="4294967295"/>
          </p:nvPr>
        </p:nvSpPr>
        <p:spPr>
          <a:xfrm>
            <a:off x="0" y="0"/>
            <a:ext cx="9144000" cy="1063500"/>
          </a:xfrm>
          <a:prstGeom prst="rect">
            <a:avLst/>
          </a:prstGeom>
          <a:solidFill>
            <a:srgbClr val="E85B21"/>
          </a:solidFill>
          <a:ln w="9525" cap="flat" cmpd="sng">
            <a:solidFill>
              <a:schemeClr val="accent6"/>
            </a:solidFill>
            <a:prstDash val="solid"/>
            <a:round/>
            <a:headEnd type="none" w="sm" len="sm"/>
            <a:tailEnd type="none" w="sm" len="sm"/>
          </a:ln>
          <a:effectLst>
            <a:outerShdw blurRad="63500" dist="23000" dir="5400000">
              <a:srgbClr val="808080">
                <a:alpha val="34120"/>
              </a:srgbClr>
            </a:outerShdw>
          </a:effectLst>
        </p:spPr>
        <p:txBody>
          <a:bodyPr rot="0" spcFirstLastPara="1" vertOverflow="overflow" horzOverflow="overflow" vert="horz" wrap="square" lIns="91425" tIns="45700" rIns="91425" bIns="4570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FFFFFF"/>
              </a:buClr>
              <a:buSzPts val="1600"/>
              <a:buFont typeface="Arial"/>
              <a:buNone/>
              <a:tabLst/>
              <a:defRPr/>
            </a:pPr>
            <a:r>
              <a:rPr kumimoji="0" lang="en-US" sz="3200" b="1" i="0" u="none" strike="noStrike" kern="0" cap="none" spc="0" normalizeH="0" baseline="0" noProof="0" dirty="0">
                <a:ln>
                  <a:noFill/>
                </a:ln>
                <a:solidFill>
                  <a:srgbClr val="FFFFFF"/>
                </a:solidFill>
                <a:effectLst/>
                <a:uLnTx/>
                <a:uFillTx/>
                <a:latin typeface="Nunito"/>
                <a:ea typeface="Nunito"/>
                <a:cs typeface="Nunito"/>
                <a:sym typeface="Nunito"/>
              </a:rPr>
              <a:t>Citizen science empowers resiliency: Miss Louisiana Earth continued</a:t>
            </a:r>
            <a:endParaRPr kumimoji="0" lang="en-US" sz="3200" b="1" i="0" u="none" strike="noStrike" kern="0" cap="none" spc="0" normalizeH="0" baseline="0" noProof="0" dirty="0">
              <a:ln>
                <a:noFill/>
              </a:ln>
              <a:solidFill>
                <a:srgbClr val="000000"/>
              </a:solidFill>
              <a:effectLst/>
              <a:uLnTx/>
              <a:uFillTx/>
              <a:latin typeface="Nunito"/>
              <a:ea typeface="Nunito"/>
              <a:cs typeface="Nunito"/>
              <a:sym typeface="Nunito"/>
            </a:endParaRPr>
          </a:p>
        </p:txBody>
      </p:sp>
      <p:pic>
        <p:nvPicPr>
          <p:cNvPr id="565" name="Google Shape;565;p9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844100" y="1063500"/>
            <a:ext cx="5440000" cy="40800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85B21"/>
        </a:solidFill>
        <a:effectLst/>
      </p:bgPr>
    </p:bg>
    <p:spTree>
      <p:nvGrpSpPr>
        <p:cNvPr id="1" name="Shape 569"/>
        <p:cNvGrpSpPr/>
        <p:nvPr/>
      </p:nvGrpSpPr>
      <p:grpSpPr>
        <a:xfrm>
          <a:off x="0" y="0"/>
          <a:ext cx="0" cy="0"/>
          <a:chOff x="0" y="0"/>
          <a:chExt cx="0" cy="0"/>
        </a:xfrm>
      </p:grpSpPr>
      <p:sp>
        <p:nvSpPr>
          <p:cNvPr id="570" name="Google Shape;570;p93"/>
          <p:cNvSpPr txBox="1">
            <a:spLocks noGrp="1"/>
          </p:cNvSpPr>
          <p:nvPr>
            <p:ph type="title" idx="4294967295"/>
          </p:nvPr>
        </p:nvSpPr>
        <p:spPr>
          <a:xfrm>
            <a:off x="311150" y="1152525"/>
            <a:ext cx="8521700" cy="3416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15000"/>
              </a:lnSpc>
              <a:spcBef>
                <a:spcPts val="0"/>
              </a:spcBef>
              <a:spcAft>
                <a:spcPts val="1200"/>
              </a:spcAft>
              <a:buClr>
                <a:schemeClr val="dk2"/>
              </a:buClr>
              <a:buSzPts val="1800"/>
              <a:buFont typeface="Arial"/>
              <a:buNone/>
              <a:tabLst/>
              <a:defRPr/>
            </a:pPr>
            <a:r>
              <a:rPr kumimoji="0" lang="en-US" sz="3400" b="1" i="0" u="none" strike="noStrike" kern="0" cap="none" spc="0" normalizeH="0" baseline="0" noProof="0" dirty="0">
                <a:ln>
                  <a:noFill/>
                </a:ln>
                <a:solidFill>
                  <a:srgbClr val="252728"/>
                </a:solidFill>
                <a:effectLst/>
                <a:uLnTx/>
                <a:uFillTx/>
                <a:latin typeface="Nunito"/>
                <a:ea typeface="Nunito"/>
                <a:cs typeface="Nunito"/>
                <a:sym typeface="Nunito"/>
              </a:rPr>
              <a:t>Objective 2: </a:t>
            </a:r>
            <a:r>
              <a:rPr kumimoji="0" lang="en-US" sz="3400" b="0" i="0" u="none" strike="noStrike" kern="0" cap="none" spc="0" normalizeH="0" baseline="0" noProof="0" dirty="0">
                <a:ln>
                  <a:noFill/>
                </a:ln>
                <a:solidFill>
                  <a:schemeClr val="lt1"/>
                </a:solidFill>
                <a:effectLst/>
                <a:uLnTx/>
                <a:uFillTx/>
                <a:latin typeface="Nunito"/>
                <a:ea typeface="Nunito"/>
                <a:cs typeface="Nunito"/>
                <a:sym typeface="Nunito"/>
              </a:rPr>
              <a:t>Viewers will receive </a:t>
            </a:r>
            <a:r>
              <a:rPr kumimoji="0" lang="en-US" sz="3400" b="0" i="0" u="none" strike="noStrike" kern="0" cap="none" spc="0" normalizeH="0" baseline="0" noProof="0" dirty="0">
                <a:ln>
                  <a:noFill/>
                </a:ln>
                <a:solidFill>
                  <a:srgbClr val="252728"/>
                </a:solidFill>
                <a:effectLst/>
                <a:uLnTx/>
                <a:uFillTx/>
                <a:latin typeface="Nunito"/>
                <a:ea typeface="Nunito"/>
                <a:cs typeface="Nunito"/>
                <a:sym typeface="Nunito"/>
              </a:rPr>
              <a:t>t</a:t>
            </a:r>
            <a:r>
              <a:rPr kumimoji="0" lang="en-US" sz="3400" b="1" i="0" u="none" strike="noStrike" kern="0" cap="none" spc="0" normalizeH="0" baseline="0" noProof="0" dirty="0">
                <a:ln>
                  <a:noFill/>
                </a:ln>
                <a:solidFill>
                  <a:srgbClr val="252728"/>
                </a:solidFill>
                <a:effectLst/>
                <a:uLnTx/>
                <a:uFillTx/>
                <a:latin typeface="Nunito"/>
                <a:ea typeface="Nunito"/>
                <a:cs typeface="Nunito"/>
                <a:sym typeface="Nunito"/>
              </a:rPr>
              <a:t>emplates to launch citizen science initiatives</a:t>
            </a:r>
            <a:r>
              <a:rPr kumimoji="0" lang="en-US" sz="3400" b="0" i="0" u="none" strike="noStrike" kern="0" cap="none" spc="0" normalizeH="0" baseline="0" noProof="0" dirty="0">
                <a:ln>
                  <a:noFill/>
                </a:ln>
                <a:solidFill>
                  <a:schemeClr val="lt1"/>
                </a:solidFill>
                <a:effectLst/>
                <a:uLnTx/>
                <a:uFillTx/>
                <a:latin typeface="Nunito"/>
                <a:ea typeface="Nunito"/>
                <a:cs typeface="Nunito"/>
                <a:sym typeface="Nunito"/>
              </a:rPr>
              <a:t> in their own communities and organizations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94"/>
          <p:cNvSpPr txBox="1">
            <a:spLocks noGrp="1"/>
          </p:cNvSpPr>
          <p:nvPr>
            <p:ph type="title"/>
          </p:nvPr>
        </p:nvSpPr>
        <p:spPr>
          <a:xfrm>
            <a:off x="457200" y="205978"/>
            <a:ext cx="8229600" cy="857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US" dirty="0"/>
              <a:t>From </a:t>
            </a:r>
            <a:r>
              <a:rPr lang="en-US" dirty="0" err="1"/>
              <a:t>CitSciDay</a:t>
            </a:r>
            <a:r>
              <a:rPr lang="en-US" dirty="0"/>
              <a:t> to </a:t>
            </a:r>
            <a:r>
              <a:rPr lang="en-US" dirty="0" err="1"/>
              <a:t>CitSciMonth</a:t>
            </a:r>
            <a:endParaRPr dirty="0"/>
          </a:p>
        </p:txBody>
      </p:sp>
      <p:sp>
        <p:nvSpPr>
          <p:cNvPr id="576" name="Google Shape;576;p94"/>
          <p:cNvSpPr txBox="1">
            <a:spLocks noGrp="1"/>
          </p:cNvSpPr>
          <p:nvPr>
            <p:ph type="body" idx="1"/>
          </p:nvPr>
        </p:nvSpPr>
        <p:spPr>
          <a:xfrm>
            <a:off x="457200" y="1200150"/>
            <a:ext cx="8229600" cy="3394500"/>
          </a:xfrm>
          <a:prstGeom prst="rect">
            <a:avLst/>
          </a:prstGeom>
        </p:spPr>
        <p:txBody>
          <a:bodyPr spcFirstLastPara="1" wrap="square" lIns="91425" tIns="91425" rIns="91425" bIns="91425" anchor="t" anchorCtr="0">
            <a:normAutofit/>
          </a:bodyPr>
          <a:lstStyle/>
          <a:p>
            <a:pPr marL="0" lvl="0" indent="0" algn="l" rtl="0">
              <a:spcBef>
                <a:spcPts val="640"/>
              </a:spcBef>
              <a:spcAft>
                <a:spcPts val="0"/>
              </a:spcAft>
              <a:buNone/>
            </a:pPr>
            <a:endParaRPr/>
          </a:p>
        </p:txBody>
      </p:sp>
      <p:pic>
        <p:nvPicPr>
          <p:cNvPr id="577" name="Google Shape;577;p9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95"/>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US" dirty="0"/>
              <a:t>Citizen Science Month</a:t>
            </a:r>
            <a:endParaRPr dirty="0"/>
          </a:p>
        </p:txBody>
      </p:sp>
      <p:sp>
        <p:nvSpPr>
          <p:cNvPr id="583" name="Google Shape;583;p95"/>
          <p:cNvSpPr txBox="1">
            <a:spLocks noGrp="1"/>
          </p:cNvSpPr>
          <p:nvPr>
            <p:ph type="body" idx="1"/>
          </p:nvPr>
        </p:nvSpPr>
        <p:spPr>
          <a:xfrm>
            <a:off x="628650" y="1369219"/>
            <a:ext cx="7886700" cy="32634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endParaRPr/>
          </a:p>
        </p:txBody>
      </p:sp>
      <p:pic>
        <p:nvPicPr>
          <p:cNvPr id="584" name="Google Shape;584;p9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96"/>
          <p:cNvSpPr txBox="1">
            <a:spLocks noGrp="1"/>
          </p:cNvSpPr>
          <p:nvPr>
            <p:ph type="title"/>
          </p:nvPr>
        </p:nvSpPr>
        <p:spPr>
          <a:xfrm>
            <a:off x="457200" y="205978"/>
            <a:ext cx="8229600" cy="8574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US" dirty="0"/>
              <a:t>Citizen Science Month Evaluation Outcomes</a:t>
            </a:r>
            <a:endParaRPr dirty="0"/>
          </a:p>
        </p:txBody>
      </p:sp>
      <p:sp>
        <p:nvSpPr>
          <p:cNvPr id="590" name="Google Shape;590;p96"/>
          <p:cNvSpPr txBox="1">
            <a:spLocks noGrp="1"/>
          </p:cNvSpPr>
          <p:nvPr>
            <p:ph type="body" idx="1"/>
          </p:nvPr>
        </p:nvSpPr>
        <p:spPr>
          <a:xfrm>
            <a:off x="457200" y="1200150"/>
            <a:ext cx="8229600" cy="3394500"/>
          </a:xfrm>
          <a:prstGeom prst="rect">
            <a:avLst/>
          </a:prstGeom>
        </p:spPr>
        <p:txBody>
          <a:bodyPr spcFirstLastPara="1" wrap="square" lIns="91425" tIns="91425" rIns="91425" bIns="91425" anchor="t" anchorCtr="0">
            <a:normAutofit/>
          </a:bodyPr>
          <a:lstStyle/>
          <a:p>
            <a:pPr marL="0" lvl="0" indent="0" algn="l" rtl="0">
              <a:spcBef>
                <a:spcPts val="640"/>
              </a:spcBef>
              <a:spcAft>
                <a:spcPts val="0"/>
              </a:spcAft>
              <a:buNone/>
            </a:pPr>
            <a:endParaRPr/>
          </a:p>
        </p:txBody>
      </p:sp>
      <p:pic>
        <p:nvPicPr>
          <p:cNvPr id="591" name="Google Shape;591;p9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97"/>
          <p:cNvSpPr txBox="1">
            <a:spLocks noGrp="1"/>
          </p:cNvSpPr>
          <p:nvPr>
            <p:ph type="title"/>
          </p:nvPr>
        </p:nvSpPr>
        <p:spPr>
          <a:xfrm>
            <a:off x="457200" y="205978"/>
            <a:ext cx="8229600" cy="8574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US" dirty="0"/>
              <a:t>Citizen Science Month 2023 Outcomes</a:t>
            </a:r>
            <a:endParaRPr dirty="0"/>
          </a:p>
        </p:txBody>
      </p:sp>
      <p:sp>
        <p:nvSpPr>
          <p:cNvPr id="597" name="Google Shape;597;p97"/>
          <p:cNvSpPr txBox="1">
            <a:spLocks noGrp="1"/>
          </p:cNvSpPr>
          <p:nvPr>
            <p:ph type="body" idx="1"/>
          </p:nvPr>
        </p:nvSpPr>
        <p:spPr>
          <a:xfrm>
            <a:off x="457200" y="1200150"/>
            <a:ext cx="8229600" cy="3394500"/>
          </a:xfrm>
          <a:prstGeom prst="rect">
            <a:avLst/>
          </a:prstGeom>
        </p:spPr>
        <p:txBody>
          <a:bodyPr spcFirstLastPara="1" wrap="square" lIns="91425" tIns="91425" rIns="91425" bIns="91425" anchor="t" anchorCtr="0">
            <a:normAutofit/>
          </a:bodyPr>
          <a:lstStyle/>
          <a:p>
            <a:pPr marL="0" lvl="0" indent="0" algn="l" rtl="0">
              <a:spcBef>
                <a:spcPts val="640"/>
              </a:spcBef>
              <a:spcAft>
                <a:spcPts val="0"/>
              </a:spcAft>
              <a:buNone/>
            </a:pPr>
            <a:endParaRPr/>
          </a:p>
        </p:txBody>
      </p:sp>
      <p:pic>
        <p:nvPicPr>
          <p:cNvPr id="598" name="Google Shape;598;p97" title="Citizen Science Month 2023 outcomes #citizenscience">
            <a:hlinkClick r:id="rId3"/>
          </p:cNvPr>
          <p:cNvPicPr preferRelativeResize="0"/>
          <p:nvPr/>
        </p:nvPicPr>
        <p:blipFill>
          <a:blip r:embed="rId4">
            <a:alphaModFix/>
          </a:blip>
          <a:stretch>
            <a:fillRect/>
          </a:stretch>
        </p:blipFill>
        <p:spPr>
          <a:xfrm>
            <a:off x="258775" y="145575"/>
            <a:ext cx="8664700" cy="48738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8"/>
                                        </p:tgtEl>
                                        <p:attrNameLst>
                                          <p:attrName>style.visibility</p:attrName>
                                        </p:attrNameLst>
                                      </p:cBhvr>
                                      <p:to>
                                        <p:strVal val="visible"/>
                                      </p:to>
                                    </p:set>
                                    <p:animEffect transition="in" filter="fade">
                                      <p:cBhvr>
                                        <p:cTn id="7" dur="1000"/>
                                        <p:tgtEl>
                                          <p:spTgt spid="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98">
            <a:extLst>
              <a:ext uri="{C183D7F6-B498-43B3-948B-1728B52AA6E4}">
                <adec:decorative xmlns:adec="http://schemas.microsoft.com/office/drawing/2017/decorative" val="1"/>
              </a:ext>
            </a:extLst>
          </p:cNvPr>
          <p:cNvSpPr txBox="1"/>
          <p:nvPr/>
        </p:nvSpPr>
        <p:spPr>
          <a:xfrm>
            <a:off x="300106" y="262248"/>
            <a:ext cx="4551900" cy="327300"/>
          </a:xfrm>
          <a:prstGeom prst="rect">
            <a:avLst/>
          </a:prstGeom>
          <a:noFill/>
          <a:ln>
            <a:noFill/>
          </a:ln>
        </p:spPr>
        <p:txBody>
          <a:bodyPr spcFirstLastPara="1" wrap="square" lIns="0" tIns="0" rIns="0" bIns="0" anchor="b" anchorCtr="0">
            <a:normAutofit fontScale="92500" lnSpcReduction="20000"/>
          </a:bodyPr>
          <a:lstStyle/>
          <a:p>
            <a:pPr marL="0" lvl="0" indent="0" algn="l" rtl="0">
              <a:lnSpc>
                <a:spcPct val="90000"/>
              </a:lnSpc>
              <a:spcBef>
                <a:spcPts val="0"/>
              </a:spcBef>
              <a:spcAft>
                <a:spcPts val="0"/>
              </a:spcAft>
              <a:buNone/>
            </a:pPr>
            <a:endParaRPr sz="3200">
              <a:solidFill>
                <a:srgbClr val="112441"/>
              </a:solidFill>
              <a:latin typeface="Nunito Black"/>
              <a:ea typeface="Nunito Black"/>
              <a:cs typeface="Nunito Black"/>
              <a:sym typeface="Nunito Black"/>
            </a:endParaRPr>
          </a:p>
        </p:txBody>
      </p:sp>
      <p:sp>
        <p:nvSpPr>
          <p:cNvPr id="604" name="Google Shape;604;p98"/>
          <p:cNvSpPr txBox="1">
            <a:spLocks noGrp="1"/>
          </p:cNvSpPr>
          <p:nvPr>
            <p:ph type="title" idx="4294967295"/>
          </p:nvPr>
        </p:nvSpPr>
        <p:spPr>
          <a:xfrm>
            <a:off x="0" y="0"/>
            <a:ext cx="9144000" cy="589500"/>
          </a:xfrm>
          <a:prstGeom prst="rect">
            <a:avLst/>
          </a:prstGeom>
          <a:solidFill>
            <a:srgbClr val="072244"/>
          </a:solid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700" b="0" i="0" u="none" strike="noStrike" kern="0" cap="none" spc="0" normalizeH="0" baseline="0" noProof="0" dirty="0">
                <a:ln>
                  <a:noFill/>
                </a:ln>
                <a:solidFill>
                  <a:schemeClr val="lt1"/>
                </a:solidFill>
                <a:effectLst/>
                <a:uLnTx/>
                <a:uFillTx/>
                <a:latin typeface="Nunito Black"/>
                <a:ea typeface="Nunito Black"/>
                <a:cs typeface="Nunito Black"/>
                <a:sym typeface="Nunito Black"/>
              </a:rPr>
              <a:t>Citizen Science Month Highlights April 2023</a:t>
            </a:r>
          </a:p>
        </p:txBody>
      </p:sp>
      <p:pic>
        <p:nvPicPr>
          <p:cNvPr id="605" name="Google Shape;605;p9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981028" y="4847900"/>
            <a:ext cx="1155197" cy="327300"/>
          </a:xfrm>
          <a:prstGeom prst="rect">
            <a:avLst/>
          </a:prstGeom>
          <a:noFill/>
          <a:ln>
            <a:noFill/>
          </a:ln>
        </p:spPr>
      </p:pic>
      <p:sp>
        <p:nvSpPr>
          <p:cNvPr id="606" name="Google Shape;606;p98"/>
          <p:cNvSpPr txBox="1"/>
          <p:nvPr/>
        </p:nvSpPr>
        <p:spPr>
          <a:xfrm>
            <a:off x="5903000" y="1263750"/>
            <a:ext cx="2982600" cy="26160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 sz="1350">
                <a:solidFill>
                  <a:srgbClr val="333333"/>
                </a:solidFill>
                <a:highlight>
                  <a:srgbClr val="FFFFFF"/>
                </a:highlight>
                <a:latin typeface="Nunito"/>
                <a:ea typeface="Nunito"/>
                <a:cs typeface="Nunito"/>
                <a:sym typeface="Nunito"/>
              </a:rPr>
              <a:t>In just a few years, </a:t>
            </a:r>
            <a:r>
              <a:rPr lang="en" sz="1350">
                <a:solidFill>
                  <a:srgbClr val="47A8D4"/>
                </a:solidFill>
                <a:highlight>
                  <a:srgbClr val="FFFFFF"/>
                </a:highlight>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Global Citizen Science Month (April)</a:t>
            </a:r>
            <a:r>
              <a:rPr lang="en" sz="1350">
                <a:solidFill>
                  <a:srgbClr val="333333"/>
                </a:solidFill>
                <a:highlight>
                  <a:srgbClr val="FFFFFF"/>
                </a:highlight>
                <a:latin typeface="Nunito"/>
                <a:ea typeface="Nunito"/>
                <a:cs typeface="Nunito"/>
                <a:sym typeface="Nunito"/>
              </a:rPr>
              <a:t> has grown from a single day of events to a coordinated effort supported by SciStarter, the National Library of Medicine (NLM) through the Network of the National Library of Medicine (NNLM), Arizona State University, the Citizen Science Association, Science Friday, National Geographic, and many other collaborators from around the world.</a:t>
            </a:r>
            <a:endParaRPr b="1">
              <a:solidFill>
                <a:srgbClr val="112441"/>
              </a:solidFill>
              <a:latin typeface="Nunito"/>
              <a:ea typeface="Nunito"/>
              <a:cs typeface="Nunito"/>
              <a:sym typeface="Nunito"/>
            </a:endParaRPr>
          </a:p>
        </p:txBody>
      </p:sp>
      <p:pic>
        <p:nvPicPr>
          <p:cNvPr id="607" name="Google Shape;607;p9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152400" y="741951"/>
            <a:ext cx="5438874" cy="4201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0F69A-2AC1-CCE6-3D63-E3FD41BD12DE}"/>
              </a:ext>
            </a:extLst>
          </p:cNvPr>
          <p:cNvSpPr>
            <a:spLocks noGrp="1"/>
          </p:cNvSpPr>
          <p:nvPr>
            <p:ph type="title"/>
          </p:nvPr>
        </p:nvSpPr>
        <p:spPr/>
        <p:txBody>
          <a:bodyPr>
            <a:normAutofit fontScale="90000"/>
          </a:bodyPr>
          <a:lstStyle/>
          <a:p>
            <a:r>
              <a:rPr lang="en-US" b="1" dirty="0"/>
              <a:t>About NNLM / Organizational Structure</a:t>
            </a:r>
            <a:endParaRPr lang="en-US" dirty="0"/>
          </a:p>
        </p:txBody>
      </p:sp>
      <p:sp>
        <p:nvSpPr>
          <p:cNvPr id="3" name="Text Placeholder 2">
            <a:extLst>
              <a:ext uri="{FF2B5EF4-FFF2-40B4-BE49-F238E27FC236}">
                <a16:creationId xmlns:a16="http://schemas.microsoft.com/office/drawing/2014/main" id="{C23AE616-974F-B23D-1461-A180F163F6FD}"/>
              </a:ext>
            </a:extLst>
          </p:cNvPr>
          <p:cNvSpPr>
            <a:spLocks noGrp="1"/>
          </p:cNvSpPr>
          <p:nvPr>
            <p:ph type="body" idx="1"/>
          </p:nvPr>
        </p:nvSpPr>
        <p:spPr/>
        <p:txBody>
          <a:bodyPr>
            <a:normAutofit fontScale="92500" lnSpcReduction="20000"/>
          </a:bodyPr>
          <a:lstStyle/>
          <a:p>
            <a:pPr marL="114300" indent="0">
              <a:buNone/>
            </a:pPr>
            <a:endParaRPr lang="en-US" dirty="0"/>
          </a:p>
          <a:p>
            <a:r>
              <a:rPr lang="en-US" dirty="0"/>
              <a:t>The National Institutes of Health is the nation’s leading medical research agency. Many of you might be more familiar with the National Cancer Institute which is one of the many institutes and centers at NIH.</a:t>
            </a:r>
          </a:p>
          <a:p>
            <a:r>
              <a:rPr lang="en-US" dirty="0"/>
              <a:t>NLM or the National Library of Medicine - is one of the 27 institutes and offices of the National Institutes of Health. It’s the world’s largest biomedical library and produces online resources like PubMed and MedlinePlus.</a:t>
            </a:r>
          </a:p>
          <a:p>
            <a:r>
              <a:rPr lang="en-US" dirty="0"/>
              <a:t>NNLM - the Network of the National Library of Medicine - is an outreach program of NLM, working to ensure health professionals and the public have equal access to health information. </a:t>
            </a:r>
          </a:p>
          <a:p>
            <a:r>
              <a:rPr lang="en-US" dirty="0"/>
              <a:t>NNLM is made up of 7 regional medical libraries, 3 national offices, and 4 national centers, all providing training, funding, and engagement opportunities to over 9,000 NNLM member organizations.</a:t>
            </a:r>
          </a:p>
        </p:txBody>
      </p:sp>
    </p:spTree>
    <p:extLst>
      <p:ext uri="{BB962C8B-B14F-4D97-AF65-F5344CB8AC3E}">
        <p14:creationId xmlns:p14="http://schemas.microsoft.com/office/powerpoint/2010/main" val="31248027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99">
            <a:extLst>
              <a:ext uri="{C183D7F6-B498-43B3-948B-1728B52AA6E4}">
                <adec:decorative xmlns:adec="http://schemas.microsoft.com/office/drawing/2017/decorative" val="1"/>
              </a:ext>
            </a:extLst>
          </p:cNvPr>
          <p:cNvSpPr txBox="1"/>
          <p:nvPr/>
        </p:nvSpPr>
        <p:spPr>
          <a:xfrm>
            <a:off x="300106" y="262248"/>
            <a:ext cx="4551900" cy="327300"/>
          </a:xfrm>
          <a:prstGeom prst="rect">
            <a:avLst/>
          </a:prstGeom>
          <a:noFill/>
          <a:ln>
            <a:noFill/>
          </a:ln>
        </p:spPr>
        <p:txBody>
          <a:bodyPr spcFirstLastPara="1" wrap="square" lIns="0" tIns="0" rIns="0" bIns="0" anchor="b" anchorCtr="0">
            <a:normAutofit fontScale="92500" lnSpcReduction="20000"/>
          </a:bodyPr>
          <a:lstStyle/>
          <a:p>
            <a:pPr marL="0" lvl="0" indent="0" algn="l" rtl="0">
              <a:lnSpc>
                <a:spcPct val="90000"/>
              </a:lnSpc>
              <a:spcBef>
                <a:spcPts val="0"/>
              </a:spcBef>
              <a:spcAft>
                <a:spcPts val="0"/>
              </a:spcAft>
              <a:buNone/>
            </a:pPr>
            <a:endParaRPr sz="3200">
              <a:solidFill>
                <a:srgbClr val="112441"/>
              </a:solidFill>
              <a:latin typeface="Nunito Black"/>
              <a:ea typeface="Nunito Black"/>
              <a:cs typeface="Nunito Black"/>
              <a:sym typeface="Nunito Black"/>
            </a:endParaRPr>
          </a:p>
        </p:txBody>
      </p:sp>
      <p:sp>
        <p:nvSpPr>
          <p:cNvPr id="613" name="Google Shape;613;p99"/>
          <p:cNvSpPr txBox="1">
            <a:spLocks noGrp="1"/>
          </p:cNvSpPr>
          <p:nvPr>
            <p:ph type="title" idx="4294967295"/>
          </p:nvPr>
        </p:nvSpPr>
        <p:spPr>
          <a:xfrm>
            <a:off x="0" y="0"/>
            <a:ext cx="9144000" cy="589500"/>
          </a:xfrm>
          <a:prstGeom prst="rect">
            <a:avLst/>
          </a:prstGeom>
          <a:solidFill>
            <a:srgbClr val="64AEDB"/>
          </a:solid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700" b="0" i="0" u="none" strike="noStrike" kern="0" cap="none" spc="0" normalizeH="0" baseline="0" noProof="0" dirty="0">
                <a:ln>
                  <a:noFill/>
                </a:ln>
                <a:solidFill>
                  <a:schemeClr val="lt1"/>
                </a:solidFill>
                <a:effectLst/>
                <a:uLnTx/>
                <a:uFillTx/>
                <a:latin typeface="Nunito Black"/>
                <a:ea typeface="Nunito Black"/>
                <a:cs typeface="Nunito Black"/>
                <a:sym typeface="Nunito Black"/>
              </a:rPr>
              <a:t>Citizen Science Month</a:t>
            </a:r>
            <a:r>
              <a:rPr kumimoji="0" lang="en-US" sz="2700" b="0" i="1" u="none" strike="noStrike" kern="0" cap="none" spc="0" normalizeH="0" baseline="0" noProof="0" dirty="0">
                <a:ln>
                  <a:noFill/>
                </a:ln>
                <a:solidFill>
                  <a:schemeClr val="lt1"/>
                </a:solidFill>
                <a:effectLst/>
                <a:uLnTx/>
                <a:uFillTx/>
                <a:latin typeface="Nunito Black"/>
                <a:ea typeface="Nunito Black"/>
                <a:cs typeface="Nunito Black"/>
                <a:sym typeface="Nunito Black"/>
              </a:rPr>
              <a:t> &amp; All of Us</a:t>
            </a:r>
            <a:endParaRPr kumimoji="0" lang="en-US" sz="2700" b="0" i="0" u="none" strike="noStrike" kern="0" cap="none" spc="0" normalizeH="0" baseline="0" noProof="0" dirty="0">
              <a:ln>
                <a:noFill/>
              </a:ln>
              <a:solidFill>
                <a:schemeClr val="lt1"/>
              </a:solidFill>
              <a:effectLst/>
              <a:uLnTx/>
              <a:uFillTx/>
              <a:latin typeface="Nunito Black"/>
              <a:ea typeface="Nunito Black"/>
              <a:cs typeface="Nunito Black"/>
              <a:sym typeface="Nunito Black"/>
            </a:endParaRPr>
          </a:p>
        </p:txBody>
      </p:sp>
      <p:pic>
        <p:nvPicPr>
          <p:cNvPr id="614" name="Google Shape;614;p9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7981028" y="4847900"/>
            <a:ext cx="1155197" cy="327300"/>
          </a:xfrm>
          <a:prstGeom prst="rect">
            <a:avLst/>
          </a:prstGeom>
          <a:noFill/>
          <a:ln>
            <a:noFill/>
          </a:ln>
        </p:spPr>
      </p:pic>
      <p:sp>
        <p:nvSpPr>
          <p:cNvPr id="615" name="Google Shape;615;p99">
            <a:extLst>
              <a:ext uri="{C183D7F6-B498-43B3-948B-1728B52AA6E4}">
                <adec:decorative xmlns:adec="http://schemas.microsoft.com/office/drawing/2017/decorative" val="1"/>
              </a:ext>
            </a:extLst>
          </p:cNvPr>
          <p:cNvSpPr txBox="1"/>
          <p:nvPr/>
        </p:nvSpPr>
        <p:spPr>
          <a:xfrm>
            <a:off x="240650" y="836925"/>
            <a:ext cx="8686500" cy="392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400"/>
              </a:spcAft>
              <a:buNone/>
            </a:pPr>
            <a:endParaRPr sz="1350">
              <a:solidFill>
                <a:srgbClr val="333333"/>
              </a:solidFill>
              <a:highlight>
                <a:srgbClr val="FFFFFF"/>
              </a:highlight>
              <a:latin typeface="Nunito"/>
              <a:ea typeface="Nunito"/>
              <a:cs typeface="Nunito"/>
              <a:sym typeface="Nunito"/>
            </a:endParaRPr>
          </a:p>
        </p:txBody>
      </p:sp>
      <p:sp>
        <p:nvSpPr>
          <p:cNvPr id="616" name="Google Shape;616;p99"/>
          <p:cNvSpPr txBox="1"/>
          <p:nvPr/>
        </p:nvSpPr>
        <p:spPr>
          <a:xfrm>
            <a:off x="377175" y="836925"/>
            <a:ext cx="3923400" cy="4108200"/>
          </a:xfrm>
          <a:prstGeom prst="rect">
            <a:avLst/>
          </a:prstGeom>
          <a:noFill/>
          <a:ln w="19050" cap="flat" cmpd="sng">
            <a:solidFill>
              <a:srgbClr val="64AEDB"/>
            </a:solidFill>
            <a:prstDash val="dot"/>
            <a:round/>
            <a:headEnd type="none" w="sm" len="sm"/>
            <a:tailEnd type="none" w="sm" len="sm"/>
          </a:ln>
        </p:spPr>
        <p:txBody>
          <a:bodyPr spcFirstLastPara="1" wrap="square" lIns="91425" tIns="45700" rIns="91425" bIns="45700" anchor="ctr" anchorCtr="0">
            <a:noAutofit/>
          </a:bodyPr>
          <a:lstStyle/>
          <a:p>
            <a:pPr marL="457200" lvl="0" indent="-323850" algn="l" rtl="0">
              <a:lnSpc>
                <a:spcPct val="115000"/>
              </a:lnSpc>
              <a:spcBef>
                <a:spcPts val="0"/>
              </a:spcBef>
              <a:spcAft>
                <a:spcPts val="0"/>
              </a:spcAft>
              <a:buClr>
                <a:srgbClr val="64AEDB"/>
              </a:buClr>
              <a:buSzPts val="1500"/>
              <a:buFont typeface="Nunito Medium"/>
              <a:buChar char="➤"/>
            </a:pPr>
            <a:r>
              <a:rPr lang="en" sz="1350" b="1">
                <a:solidFill>
                  <a:srgbClr val="333333"/>
                </a:solidFill>
                <a:highlight>
                  <a:srgbClr val="FFFFFF"/>
                </a:highlight>
                <a:latin typeface="Nunito"/>
                <a:ea typeface="Nunito"/>
                <a:cs typeface="Nunito"/>
                <a:sym typeface="Nunito"/>
              </a:rPr>
              <a:t>Why this partnership?</a:t>
            </a:r>
            <a:endParaRPr sz="1350" b="1">
              <a:solidFill>
                <a:srgbClr val="333333"/>
              </a:solidFill>
              <a:highlight>
                <a:srgbClr val="FFFFFF"/>
              </a:highlight>
              <a:latin typeface="Nunito"/>
              <a:ea typeface="Nunito"/>
              <a:cs typeface="Nunito"/>
              <a:sym typeface="Nunito"/>
            </a:endParaRPr>
          </a:p>
          <a:p>
            <a:pPr marL="0" lvl="0" indent="0" algn="l" rtl="0">
              <a:lnSpc>
                <a:spcPct val="115000"/>
              </a:lnSpc>
              <a:spcBef>
                <a:spcPts val="1400"/>
              </a:spcBef>
              <a:spcAft>
                <a:spcPts val="0"/>
              </a:spcAft>
              <a:buNone/>
            </a:pPr>
            <a:r>
              <a:rPr lang="en" sz="1350">
                <a:solidFill>
                  <a:srgbClr val="4D4D4D"/>
                </a:solidFill>
                <a:highlight>
                  <a:schemeClr val="lt1"/>
                </a:highlight>
                <a:latin typeface="Nunito"/>
                <a:ea typeface="Nunito"/>
                <a:cs typeface="Nunito"/>
                <a:sym typeface="Nunito"/>
              </a:rPr>
              <a:t>Each Citizen Science Month, we feature the </a:t>
            </a:r>
            <a:r>
              <a:rPr lang="en" sz="1350" i="1">
                <a:solidFill>
                  <a:srgbClr val="4D4D4D"/>
                </a:solidFill>
                <a:highlight>
                  <a:schemeClr val="lt1"/>
                </a:highlight>
                <a:latin typeface="Nunito"/>
                <a:ea typeface="Nunito"/>
                <a:cs typeface="Nunito"/>
                <a:sym typeface="Nunito"/>
              </a:rPr>
              <a:t>All of Us</a:t>
            </a:r>
            <a:r>
              <a:rPr lang="en" sz="1350">
                <a:solidFill>
                  <a:srgbClr val="4D4D4D"/>
                </a:solidFill>
                <a:highlight>
                  <a:schemeClr val="lt1"/>
                </a:highlight>
                <a:latin typeface="Nunito"/>
                <a:ea typeface="Nunito"/>
                <a:cs typeface="Nunito"/>
                <a:sym typeface="Nunito"/>
              </a:rPr>
              <a:t> Research Program as a keynote project, in addition to other projects that are great fit for libraries and communities to meaningfully engage in science,</a:t>
            </a:r>
            <a:r>
              <a:rPr lang="en" sz="1350" b="1">
                <a:solidFill>
                  <a:srgbClr val="4D4D4D"/>
                </a:solidFill>
                <a:highlight>
                  <a:schemeClr val="lt1"/>
                </a:highlight>
                <a:latin typeface="Nunito"/>
                <a:ea typeface="Nunito"/>
                <a:cs typeface="Nunito"/>
                <a:sym typeface="Nunito"/>
              </a:rPr>
              <a:t> because it meaningfully engages communities in important health research.</a:t>
            </a:r>
            <a:endParaRPr sz="1350" b="1">
              <a:solidFill>
                <a:srgbClr val="4D4D4D"/>
              </a:solidFill>
              <a:highlight>
                <a:schemeClr val="lt1"/>
              </a:highlight>
              <a:latin typeface="Nunito"/>
              <a:ea typeface="Nunito"/>
              <a:cs typeface="Nunito"/>
              <a:sym typeface="Nunito"/>
            </a:endParaRPr>
          </a:p>
          <a:p>
            <a:pPr marL="0" lvl="0" indent="0" algn="l" rtl="0">
              <a:lnSpc>
                <a:spcPct val="115000"/>
              </a:lnSpc>
              <a:spcBef>
                <a:spcPts val="1400"/>
              </a:spcBef>
              <a:spcAft>
                <a:spcPts val="0"/>
              </a:spcAft>
              <a:buNone/>
            </a:pPr>
            <a:endParaRPr sz="1350" b="1" i="1">
              <a:solidFill>
                <a:srgbClr val="4D4D4D"/>
              </a:solidFill>
              <a:highlight>
                <a:schemeClr val="lt1"/>
              </a:highlight>
              <a:latin typeface="Nunito"/>
              <a:ea typeface="Nunito"/>
              <a:cs typeface="Nunito"/>
              <a:sym typeface="Nunito"/>
            </a:endParaRPr>
          </a:p>
          <a:p>
            <a:pPr marL="0" lvl="0" indent="0" algn="l" rtl="0">
              <a:lnSpc>
                <a:spcPct val="115000"/>
              </a:lnSpc>
              <a:spcBef>
                <a:spcPts val="1400"/>
              </a:spcBef>
              <a:spcAft>
                <a:spcPts val="0"/>
              </a:spcAft>
              <a:buNone/>
            </a:pPr>
            <a:r>
              <a:rPr lang="en" sz="1350" b="1" i="1">
                <a:solidFill>
                  <a:srgbClr val="4D4D4D"/>
                </a:solidFill>
                <a:highlight>
                  <a:schemeClr val="lt1"/>
                </a:highlight>
                <a:latin typeface="Nunito"/>
                <a:ea typeface="Nunito"/>
                <a:cs typeface="Nunito"/>
                <a:sym typeface="Nunito"/>
              </a:rPr>
              <a:t>All of Us</a:t>
            </a:r>
            <a:r>
              <a:rPr lang="en" sz="1350" b="1">
                <a:solidFill>
                  <a:srgbClr val="4D4D4D"/>
                </a:solidFill>
                <a:highlight>
                  <a:schemeClr val="lt1"/>
                </a:highlight>
                <a:latin typeface="Nunito"/>
                <a:ea typeface="Nunito"/>
                <a:cs typeface="Nunito"/>
                <a:sym typeface="Nunito"/>
              </a:rPr>
              <a:t> encompasses environmental health, too!</a:t>
            </a:r>
            <a:endParaRPr sz="1350" b="1">
              <a:solidFill>
                <a:srgbClr val="4D4D4D"/>
              </a:solidFill>
              <a:highlight>
                <a:schemeClr val="lt1"/>
              </a:highlight>
              <a:latin typeface="Nunito"/>
              <a:ea typeface="Nunito"/>
              <a:cs typeface="Nunito"/>
              <a:sym typeface="Nunito"/>
            </a:endParaRPr>
          </a:p>
          <a:p>
            <a:pPr marL="457200" lvl="0" indent="0" algn="l" rtl="0">
              <a:lnSpc>
                <a:spcPct val="90000"/>
              </a:lnSpc>
              <a:spcBef>
                <a:spcPts val="1400"/>
              </a:spcBef>
              <a:spcAft>
                <a:spcPts val="0"/>
              </a:spcAft>
              <a:buNone/>
            </a:pPr>
            <a:endParaRPr sz="1350">
              <a:solidFill>
                <a:srgbClr val="333333"/>
              </a:solidFill>
              <a:highlight>
                <a:srgbClr val="FFFFFF"/>
              </a:highlight>
              <a:latin typeface="Nunito"/>
              <a:ea typeface="Nunito"/>
              <a:cs typeface="Nunito"/>
              <a:sym typeface="Nunito"/>
            </a:endParaRPr>
          </a:p>
        </p:txBody>
      </p:sp>
      <p:pic>
        <p:nvPicPr>
          <p:cNvPr id="617" name="Google Shape;617;p99">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363699" y="2785647"/>
            <a:ext cx="2563451" cy="1922600"/>
          </a:xfrm>
          <a:prstGeom prst="rect">
            <a:avLst/>
          </a:prstGeom>
          <a:noFill/>
          <a:ln>
            <a:noFill/>
          </a:ln>
        </p:spPr>
      </p:pic>
      <p:pic>
        <p:nvPicPr>
          <p:cNvPr id="618" name="Google Shape;618;p99">
            <a:extLst>
              <a:ext uri="{C183D7F6-B498-43B3-948B-1728B52AA6E4}">
                <adec:decorative xmlns:adec="http://schemas.microsoft.com/office/drawing/2017/decorative" val="1"/>
              </a:ext>
            </a:extLst>
          </p:cNvPr>
          <p:cNvPicPr preferRelativeResize="0"/>
          <p:nvPr/>
        </p:nvPicPr>
        <p:blipFill rotWithShape="1">
          <a:blip r:embed="rId5">
            <a:alphaModFix/>
          </a:blip>
          <a:srcRect t="18560"/>
          <a:stretch/>
        </p:blipFill>
        <p:spPr>
          <a:xfrm>
            <a:off x="4738875" y="1219600"/>
            <a:ext cx="3046050" cy="2050776"/>
          </a:xfrm>
          <a:prstGeom prst="rect">
            <a:avLst/>
          </a:prstGeom>
          <a:noFill/>
          <a:ln>
            <a:noFill/>
          </a:ln>
        </p:spPr>
      </p:pic>
      <p:sp>
        <p:nvSpPr>
          <p:cNvPr id="619" name="Google Shape;619;p99"/>
          <p:cNvSpPr txBox="1"/>
          <p:nvPr/>
        </p:nvSpPr>
        <p:spPr>
          <a:xfrm>
            <a:off x="4738875" y="689175"/>
            <a:ext cx="4156200" cy="27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i="1">
                <a:solidFill>
                  <a:schemeClr val="dk2"/>
                </a:solidFill>
                <a:latin typeface="Nunito"/>
                <a:ea typeface="Nunito"/>
                <a:cs typeface="Nunito"/>
                <a:sym typeface="Nunito"/>
              </a:rPr>
              <a:t>Images from All of Us CA, NNLM &amp; SciStarter April 2023 DNA Day Event </a:t>
            </a:r>
            <a:endParaRPr sz="1000" i="1">
              <a:solidFill>
                <a:schemeClr val="dk2"/>
              </a:solidFill>
              <a:latin typeface="Nunito"/>
              <a:ea typeface="Nunito"/>
              <a:cs typeface="Nunito"/>
              <a:sym typeface="Nunit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100">
            <a:extLst>
              <a:ext uri="{C183D7F6-B498-43B3-948B-1728B52AA6E4}">
                <adec:decorative xmlns:adec="http://schemas.microsoft.com/office/drawing/2017/decorative" val="1"/>
              </a:ext>
            </a:extLst>
          </p:cNvPr>
          <p:cNvSpPr txBox="1"/>
          <p:nvPr/>
        </p:nvSpPr>
        <p:spPr>
          <a:xfrm>
            <a:off x="300106" y="262248"/>
            <a:ext cx="4551900" cy="327300"/>
          </a:xfrm>
          <a:prstGeom prst="rect">
            <a:avLst/>
          </a:prstGeom>
          <a:noFill/>
          <a:ln>
            <a:noFill/>
          </a:ln>
        </p:spPr>
        <p:txBody>
          <a:bodyPr spcFirstLastPara="1" wrap="square" lIns="0" tIns="0" rIns="0" bIns="0" anchor="b" anchorCtr="0">
            <a:normAutofit fontScale="92500" lnSpcReduction="20000"/>
          </a:bodyPr>
          <a:lstStyle/>
          <a:p>
            <a:pPr marL="0" lvl="0" indent="0" algn="l" rtl="0">
              <a:lnSpc>
                <a:spcPct val="90000"/>
              </a:lnSpc>
              <a:spcBef>
                <a:spcPts val="0"/>
              </a:spcBef>
              <a:spcAft>
                <a:spcPts val="0"/>
              </a:spcAft>
              <a:buNone/>
            </a:pPr>
            <a:endParaRPr sz="3200">
              <a:solidFill>
                <a:srgbClr val="112441"/>
              </a:solidFill>
              <a:latin typeface="Nunito Black"/>
              <a:ea typeface="Nunito Black"/>
              <a:cs typeface="Nunito Black"/>
              <a:sym typeface="Nunito Black"/>
            </a:endParaRPr>
          </a:p>
        </p:txBody>
      </p:sp>
      <p:sp>
        <p:nvSpPr>
          <p:cNvPr id="625" name="Google Shape;625;p100">
            <a:extLst>
              <a:ext uri="{C183D7F6-B498-43B3-948B-1728B52AA6E4}">
                <adec:decorative xmlns:adec="http://schemas.microsoft.com/office/drawing/2017/decorative" val="1"/>
              </a:ext>
            </a:extLst>
          </p:cNvPr>
          <p:cNvSpPr txBox="1"/>
          <p:nvPr/>
        </p:nvSpPr>
        <p:spPr>
          <a:xfrm>
            <a:off x="240650" y="836925"/>
            <a:ext cx="8686500" cy="392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400"/>
              </a:spcAft>
              <a:buNone/>
            </a:pPr>
            <a:endParaRPr sz="1350">
              <a:solidFill>
                <a:srgbClr val="333333"/>
              </a:solidFill>
              <a:highlight>
                <a:srgbClr val="FFFFFF"/>
              </a:highlight>
              <a:latin typeface="Nunito"/>
              <a:ea typeface="Nunito"/>
              <a:cs typeface="Nunito"/>
              <a:sym typeface="Nunito"/>
            </a:endParaRPr>
          </a:p>
        </p:txBody>
      </p:sp>
      <p:sp>
        <p:nvSpPr>
          <p:cNvPr id="626" name="Google Shape;626;p100">
            <a:extLst>
              <a:ext uri="{C183D7F6-B498-43B3-948B-1728B52AA6E4}">
                <adec:decorative xmlns:adec="http://schemas.microsoft.com/office/drawing/2017/decorative" val="1"/>
              </a:ext>
            </a:extLst>
          </p:cNvPr>
          <p:cNvSpPr txBox="1"/>
          <p:nvPr/>
        </p:nvSpPr>
        <p:spPr>
          <a:xfrm>
            <a:off x="4738875" y="689175"/>
            <a:ext cx="4156200" cy="27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i="1">
              <a:solidFill>
                <a:schemeClr val="dk2"/>
              </a:solidFill>
              <a:latin typeface="Nunito"/>
              <a:ea typeface="Nunito"/>
              <a:cs typeface="Nunito"/>
              <a:sym typeface="Nunito"/>
            </a:endParaRPr>
          </a:p>
        </p:txBody>
      </p:sp>
      <p:pic>
        <p:nvPicPr>
          <p:cNvPr id="627" name="Google Shape;627;p10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30"/>
            <a:ext cx="3924644" cy="5143450"/>
          </a:xfrm>
          <a:prstGeom prst="rect">
            <a:avLst/>
          </a:prstGeom>
          <a:noFill/>
          <a:ln>
            <a:noFill/>
          </a:ln>
        </p:spPr>
      </p:pic>
      <p:pic>
        <p:nvPicPr>
          <p:cNvPr id="628" name="Google Shape;628;p10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219352" y="0"/>
            <a:ext cx="3924648" cy="5143500"/>
          </a:xfrm>
          <a:prstGeom prst="rect">
            <a:avLst/>
          </a:prstGeom>
          <a:noFill/>
          <a:ln>
            <a:noFill/>
          </a:ln>
        </p:spPr>
      </p:pic>
      <p:sp>
        <p:nvSpPr>
          <p:cNvPr id="629" name="Google Shape;629;p100"/>
          <p:cNvSpPr txBox="1"/>
          <p:nvPr/>
        </p:nvSpPr>
        <p:spPr>
          <a:xfrm>
            <a:off x="3924650" y="0"/>
            <a:ext cx="1294800" cy="5143500"/>
          </a:xfrm>
          <a:prstGeom prst="rect">
            <a:avLst/>
          </a:prstGeom>
          <a:solidFill>
            <a:srgbClr val="112441"/>
          </a:solid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sz="2200">
              <a:solidFill>
                <a:schemeClr val="lt1"/>
              </a:solidFill>
              <a:latin typeface="Nunito Black"/>
              <a:ea typeface="Nunito Black"/>
              <a:cs typeface="Nunito Black"/>
              <a:sym typeface="Nunito Black"/>
            </a:endParaRPr>
          </a:p>
          <a:p>
            <a:pPr marL="0" lvl="0" indent="0" algn="l" rtl="0">
              <a:lnSpc>
                <a:spcPct val="90000"/>
              </a:lnSpc>
              <a:spcBef>
                <a:spcPts val="0"/>
              </a:spcBef>
              <a:spcAft>
                <a:spcPts val="0"/>
              </a:spcAft>
              <a:buNone/>
            </a:pPr>
            <a:endParaRPr sz="2200">
              <a:solidFill>
                <a:schemeClr val="lt1"/>
              </a:solidFill>
              <a:latin typeface="Nunito Black"/>
              <a:ea typeface="Nunito Black"/>
              <a:cs typeface="Nunito Black"/>
              <a:sym typeface="Nunito Black"/>
            </a:endParaRPr>
          </a:p>
          <a:p>
            <a:pPr marL="0" lvl="0" indent="0" algn="l" rtl="0">
              <a:lnSpc>
                <a:spcPct val="90000"/>
              </a:lnSpc>
              <a:spcBef>
                <a:spcPts val="0"/>
              </a:spcBef>
              <a:spcAft>
                <a:spcPts val="0"/>
              </a:spcAft>
              <a:buNone/>
            </a:pPr>
            <a:endParaRPr sz="2200">
              <a:solidFill>
                <a:schemeClr val="lt1"/>
              </a:solidFill>
              <a:latin typeface="Nunito Black"/>
              <a:ea typeface="Nunito Black"/>
              <a:cs typeface="Nunito Black"/>
              <a:sym typeface="Nunito Black"/>
            </a:endParaRPr>
          </a:p>
          <a:p>
            <a:pPr marL="0" lvl="0" indent="0" algn="l" rtl="0">
              <a:lnSpc>
                <a:spcPct val="90000"/>
              </a:lnSpc>
              <a:spcBef>
                <a:spcPts val="0"/>
              </a:spcBef>
              <a:spcAft>
                <a:spcPts val="0"/>
              </a:spcAft>
              <a:buNone/>
            </a:pPr>
            <a:endParaRPr sz="2200">
              <a:solidFill>
                <a:schemeClr val="lt1"/>
              </a:solidFill>
              <a:latin typeface="Nunito Black"/>
              <a:ea typeface="Nunito Black"/>
              <a:cs typeface="Nunito Black"/>
              <a:sym typeface="Nunito Black"/>
            </a:endParaRPr>
          </a:p>
          <a:p>
            <a:pPr marL="0" lvl="0" indent="0" algn="l" rtl="0">
              <a:lnSpc>
                <a:spcPct val="90000"/>
              </a:lnSpc>
              <a:spcBef>
                <a:spcPts val="0"/>
              </a:spcBef>
              <a:spcAft>
                <a:spcPts val="0"/>
              </a:spcAft>
              <a:buNone/>
            </a:pPr>
            <a:endParaRPr sz="2200">
              <a:solidFill>
                <a:schemeClr val="lt1"/>
              </a:solidFill>
              <a:latin typeface="Nunito Black"/>
              <a:ea typeface="Nunito Black"/>
              <a:cs typeface="Nunito Black"/>
              <a:sym typeface="Nunito Black"/>
            </a:endParaRPr>
          </a:p>
          <a:p>
            <a:pPr marL="0" lvl="0" indent="0" algn="l" rtl="0">
              <a:lnSpc>
                <a:spcPct val="90000"/>
              </a:lnSpc>
              <a:spcBef>
                <a:spcPts val="0"/>
              </a:spcBef>
              <a:spcAft>
                <a:spcPts val="0"/>
              </a:spcAft>
              <a:buNone/>
            </a:pPr>
            <a:endParaRPr sz="2200">
              <a:solidFill>
                <a:schemeClr val="lt1"/>
              </a:solidFill>
              <a:latin typeface="Nunito Black"/>
              <a:ea typeface="Nunito Black"/>
              <a:cs typeface="Nunito Black"/>
              <a:sym typeface="Nunito Black"/>
            </a:endParaRPr>
          </a:p>
          <a:p>
            <a:pPr marL="0" lvl="0" indent="0" algn="ctr" rtl="0">
              <a:lnSpc>
                <a:spcPct val="90000"/>
              </a:lnSpc>
              <a:spcBef>
                <a:spcPts val="0"/>
              </a:spcBef>
              <a:spcAft>
                <a:spcPts val="0"/>
              </a:spcAft>
              <a:buNone/>
            </a:pPr>
            <a:r>
              <a:rPr lang="en" sz="1800">
                <a:solidFill>
                  <a:schemeClr val="lt1"/>
                </a:solidFill>
                <a:latin typeface="Nunito Black"/>
                <a:ea typeface="Nunito Black"/>
                <a:cs typeface="Nunito Black"/>
                <a:sym typeface="Nunito Black"/>
              </a:rPr>
              <a:t>2023 </a:t>
            </a:r>
            <a:endParaRPr sz="1800">
              <a:solidFill>
                <a:schemeClr val="lt1"/>
              </a:solidFill>
              <a:latin typeface="Nunito Black"/>
              <a:ea typeface="Nunito Black"/>
              <a:cs typeface="Nunito Black"/>
              <a:sym typeface="Nunito Black"/>
            </a:endParaRPr>
          </a:p>
          <a:p>
            <a:pPr marL="0" lvl="0" indent="0" algn="ctr" rtl="0">
              <a:lnSpc>
                <a:spcPct val="90000"/>
              </a:lnSpc>
              <a:spcBef>
                <a:spcPts val="0"/>
              </a:spcBef>
              <a:spcAft>
                <a:spcPts val="0"/>
              </a:spcAft>
              <a:buNone/>
            </a:pPr>
            <a:r>
              <a:rPr lang="en" sz="1800" i="1">
                <a:solidFill>
                  <a:schemeClr val="lt1"/>
                </a:solidFill>
                <a:latin typeface="Nunito Black"/>
                <a:ea typeface="Nunito Black"/>
                <a:cs typeface="Nunito Black"/>
                <a:sym typeface="Nunito Black"/>
              </a:rPr>
              <a:t>All of Us CA </a:t>
            </a:r>
            <a:r>
              <a:rPr lang="en" sz="1800">
                <a:solidFill>
                  <a:schemeClr val="lt1"/>
                </a:solidFill>
                <a:latin typeface="Nunito Black"/>
                <a:ea typeface="Nunito Black"/>
                <a:cs typeface="Nunito Black"/>
                <a:sym typeface="Nunito Black"/>
              </a:rPr>
              <a:t>examples</a:t>
            </a:r>
            <a:endParaRPr sz="1800">
              <a:solidFill>
                <a:schemeClr val="lt1"/>
              </a:solidFill>
              <a:latin typeface="Nunito Black"/>
              <a:ea typeface="Nunito Black"/>
              <a:cs typeface="Nunito Black"/>
              <a:sym typeface="Nunito Black"/>
            </a:endParaRPr>
          </a:p>
        </p:txBody>
      </p:sp>
      <p:sp>
        <p:nvSpPr>
          <p:cNvPr id="2" name="Title 1">
            <a:extLst>
              <a:ext uri="{FF2B5EF4-FFF2-40B4-BE49-F238E27FC236}">
                <a16:creationId xmlns:a16="http://schemas.microsoft.com/office/drawing/2014/main" id="{E9DFE766-050F-2DB8-9DC1-B8D179B76212}"/>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US" dirty="0"/>
              <a:t>2023 All of Us CA examples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Google Shape;634;p10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992199" y="603976"/>
            <a:ext cx="3012010" cy="2022551"/>
          </a:xfrm>
          <a:prstGeom prst="rect">
            <a:avLst/>
          </a:prstGeom>
          <a:noFill/>
          <a:ln>
            <a:noFill/>
          </a:ln>
        </p:spPr>
      </p:pic>
      <p:sp>
        <p:nvSpPr>
          <p:cNvPr id="635" name="Google Shape;635;p101">
            <a:extLst>
              <a:ext uri="{C183D7F6-B498-43B3-948B-1728B52AA6E4}">
                <adec:decorative xmlns:adec="http://schemas.microsoft.com/office/drawing/2017/decorative" val="1"/>
              </a:ext>
            </a:extLst>
          </p:cNvPr>
          <p:cNvSpPr txBox="1"/>
          <p:nvPr/>
        </p:nvSpPr>
        <p:spPr>
          <a:xfrm>
            <a:off x="300106" y="262248"/>
            <a:ext cx="4551900" cy="327300"/>
          </a:xfrm>
          <a:prstGeom prst="rect">
            <a:avLst/>
          </a:prstGeom>
          <a:noFill/>
          <a:ln>
            <a:noFill/>
          </a:ln>
        </p:spPr>
        <p:txBody>
          <a:bodyPr spcFirstLastPara="1" wrap="square" lIns="0" tIns="0" rIns="0" bIns="0" anchor="b" anchorCtr="0">
            <a:normAutofit fontScale="92500" lnSpcReduction="20000"/>
          </a:bodyPr>
          <a:lstStyle/>
          <a:p>
            <a:pPr marL="0" lvl="0" indent="0" algn="l" rtl="0">
              <a:lnSpc>
                <a:spcPct val="90000"/>
              </a:lnSpc>
              <a:spcBef>
                <a:spcPts val="0"/>
              </a:spcBef>
              <a:spcAft>
                <a:spcPts val="0"/>
              </a:spcAft>
              <a:buNone/>
            </a:pPr>
            <a:endParaRPr sz="3200">
              <a:solidFill>
                <a:srgbClr val="112441"/>
              </a:solidFill>
              <a:latin typeface="Nunito Black"/>
              <a:ea typeface="Nunito Black"/>
              <a:cs typeface="Nunito Black"/>
              <a:sym typeface="Nunito Black"/>
            </a:endParaRPr>
          </a:p>
        </p:txBody>
      </p:sp>
      <p:sp>
        <p:nvSpPr>
          <p:cNvPr id="636" name="Google Shape;636;p101"/>
          <p:cNvSpPr txBox="1">
            <a:spLocks noGrp="1"/>
          </p:cNvSpPr>
          <p:nvPr>
            <p:ph type="title" idx="4294967295"/>
          </p:nvPr>
        </p:nvSpPr>
        <p:spPr>
          <a:xfrm>
            <a:off x="0" y="0"/>
            <a:ext cx="9144000" cy="589500"/>
          </a:xfrm>
          <a:prstGeom prst="rect">
            <a:avLst/>
          </a:prstGeom>
          <a:solidFill>
            <a:srgbClr val="64AEDB"/>
          </a:solid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200" b="0" i="1" u="none" strike="noStrike" kern="0" cap="none" spc="0" normalizeH="0" baseline="0" noProof="0" dirty="0">
                <a:ln>
                  <a:noFill/>
                </a:ln>
                <a:solidFill>
                  <a:schemeClr val="lt1"/>
                </a:solidFill>
                <a:effectLst/>
                <a:uLnTx/>
                <a:uFillTx/>
                <a:latin typeface="Nunito Black"/>
                <a:ea typeface="Nunito Black"/>
                <a:cs typeface="Nunito Black"/>
                <a:sym typeface="Nunito Black"/>
              </a:rPr>
              <a:t>All of Us</a:t>
            </a:r>
            <a:r>
              <a:rPr kumimoji="0" lang="en-US" sz="3200" b="0" i="0" u="none" strike="noStrike" kern="0" cap="none" spc="0" normalizeH="0" baseline="0" noProof="0" dirty="0">
                <a:ln>
                  <a:noFill/>
                </a:ln>
                <a:solidFill>
                  <a:schemeClr val="lt1"/>
                </a:solidFill>
                <a:effectLst/>
                <a:uLnTx/>
                <a:uFillTx/>
                <a:latin typeface="Nunito Black"/>
                <a:ea typeface="Nunito Black"/>
                <a:cs typeface="Nunito Black"/>
                <a:sym typeface="Nunito Black"/>
              </a:rPr>
              <a:t> Programming for Libraries</a:t>
            </a:r>
          </a:p>
        </p:txBody>
      </p:sp>
      <p:pic>
        <p:nvPicPr>
          <p:cNvPr id="637" name="Google Shape;637;p101">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7981028" y="4847900"/>
            <a:ext cx="1155197" cy="327300"/>
          </a:xfrm>
          <a:prstGeom prst="rect">
            <a:avLst/>
          </a:prstGeom>
          <a:noFill/>
          <a:ln>
            <a:noFill/>
          </a:ln>
        </p:spPr>
      </p:pic>
      <p:pic>
        <p:nvPicPr>
          <p:cNvPr id="638" name="Google Shape;638;p101">
            <a:extLst>
              <a:ext uri="{C183D7F6-B498-43B3-948B-1728B52AA6E4}">
                <adec:decorative xmlns:adec="http://schemas.microsoft.com/office/drawing/2017/decorative" val="1"/>
              </a:ext>
            </a:extLst>
          </p:cNvPr>
          <p:cNvPicPr preferRelativeResize="0"/>
          <p:nvPr/>
        </p:nvPicPr>
        <p:blipFill rotWithShape="1">
          <a:blip r:embed="rId5">
            <a:alphaModFix/>
          </a:blip>
          <a:srcRect l="895" t="2130" r="55196" b="2331"/>
          <a:stretch/>
        </p:blipFill>
        <p:spPr>
          <a:xfrm>
            <a:off x="6616265" y="2489600"/>
            <a:ext cx="2434560" cy="2022549"/>
          </a:xfrm>
          <a:prstGeom prst="rect">
            <a:avLst/>
          </a:prstGeom>
          <a:noFill/>
          <a:ln>
            <a:noFill/>
          </a:ln>
        </p:spPr>
      </p:pic>
      <p:sp>
        <p:nvSpPr>
          <p:cNvPr id="639" name="Google Shape;639;p101"/>
          <p:cNvSpPr txBox="1"/>
          <p:nvPr/>
        </p:nvSpPr>
        <p:spPr>
          <a:xfrm>
            <a:off x="300125" y="913125"/>
            <a:ext cx="4551900" cy="28968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None/>
            </a:pPr>
            <a:r>
              <a:rPr lang="en" b="1">
                <a:solidFill>
                  <a:srgbClr val="112441"/>
                </a:solidFill>
                <a:latin typeface="Nunito"/>
                <a:ea typeface="Nunito"/>
                <a:cs typeface="Nunito"/>
                <a:sym typeface="Nunito"/>
              </a:rPr>
              <a:t>Purpose: </a:t>
            </a:r>
            <a:r>
              <a:rPr lang="en">
                <a:solidFill>
                  <a:srgbClr val="112441"/>
                </a:solidFill>
                <a:latin typeface="Nunito Medium"/>
                <a:ea typeface="Nunito Medium"/>
                <a:cs typeface="Nunito Medium"/>
                <a:sym typeface="Nunito Medium"/>
              </a:rPr>
              <a:t>To share community health resources and knowledge with the public. The National </a:t>
            </a:r>
            <a:r>
              <a:rPr lang="en" i="1">
                <a:solidFill>
                  <a:srgbClr val="112441"/>
                </a:solidFill>
                <a:latin typeface="Nunito Medium"/>
                <a:ea typeface="Nunito Medium"/>
                <a:cs typeface="Nunito Medium"/>
                <a:sym typeface="Nunito Medium"/>
              </a:rPr>
              <a:t>All of Us</a:t>
            </a:r>
            <a:r>
              <a:rPr lang="en">
                <a:solidFill>
                  <a:srgbClr val="112441"/>
                </a:solidFill>
                <a:latin typeface="Nunito Medium"/>
                <a:ea typeface="Nunito Medium"/>
                <a:cs typeface="Nunito Medium"/>
                <a:sym typeface="Nunito Medium"/>
              </a:rPr>
              <a:t> Program Center and SciStarter team up to make this type of an event possible for any library.</a:t>
            </a:r>
            <a:endParaRPr>
              <a:solidFill>
                <a:srgbClr val="112441"/>
              </a:solidFill>
              <a:latin typeface="Nunito Medium"/>
              <a:ea typeface="Nunito Medium"/>
              <a:cs typeface="Nunito Medium"/>
              <a:sym typeface="Nunito Medium"/>
            </a:endParaRPr>
          </a:p>
          <a:p>
            <a:pPr marL="0" lvl="0" indent="0" algn="l" rtl="0">
              <a:lnSpc>
                <a:spcPct val="90000"/>
              </a:lnSpc>
              <a:spcBef>
                <a:spcPts val="1000"/>
              </a:spcBef>
              <a:spcAft>
                <a:spcPts val="0"/>
              </a:spcAft>
              <a:buNone/>
            </a:pPr>
            <a:r>
              <a:rPr lang="en" b="1">
                <a:solidFill>
                  <a:srgbClr val="112441"/>
                </a:solidFill>
                <a:latin typeface="Nunito"/>
                <a:ea typeface="Nunito"/>
                <a:cs typeface="Nunito"/>
                <a:sym typeface="Nunito"/>
              </a:rPr>
              <a:t>Audience:</a:t>
            </a:r>
            <a:r>
              <a:rPr lang="en">
                <a:solidFill>
                  <a:srgbClr val="112441"/>
                </a:solidFill>
                <a:latin typeface="Nunito Medium"/>
                <a:ea typeface="Nunito Medium"/>
                <a:cs typeface="Nunito Medium"/>
                <a:sym typeface="Nunito Medium"/>
              </a:rPr>
              <a:t> Adults, families</a:t>
            </a:r>
            <a:endParaRPr>
              <a:solidFill>
                <a:srgbClr val="112441"/>
              </a:solidFill>
              <a:latin typeface="Nunito Medium"/>
              <a:ea typeface="Nunito Medium"/>
              <a:cs typeface="Nunito Medium"/>
              <a:sym typeface="Nunito Medium"/>
            </a:endParaRPr>
          </a:p>
          <a:p>
            <a:pPr marL="0" lvl="0" indent="0" algn="l" rtl="0">
              <a:lnSpc>
                <a:spcPct val="90000"/>
              </a:lnSpc>
              <a:spcBef>
                <a:spcPts val="1000"/>
              </a:spcBef>
              <a:spcAft>
                <a:spcPts val="0"/>
              </a:spcAft>
              <a:buNone/>
            </a:pPr>
            <a:r>
              <a:rPr lang="en" b="1">
                <a:solidFill>
                  <a:srgbClr val="112441"/>
                </a:solidFill>
                <a:latin typeface="Nunito"/>
                <a:ea typeface="Nunito"/>
                <a:cs typeface="Nunito"/>
                <a:sym typeface="Nunito"/>
              </a:rPr>
              <a:t>Menu of Options:</a:t>
            </a:r>
            <a:r>
              <a:rPr lang="en">
                <a:solidFill>
                  <a:srgbClr val="112441"/>
                </a:solidFill>
                <a:latin typeface="Nunito Medium"/>
                <a:ea typeface="Nunito Medium"/>
                <a:cs typeface="Nunito Medium"/>
                <a:sym typeface="Nunito Medium"/>
              </a:rPr>
              <a:t> Events can be:</a:t>
            </a:r>
            <a:endParaRPr>
              <a:solidFill>
                <a:srgbClr val="112441"/>
              </a:solidFill>
              <a:latin typeface="Nunito Medium"/>
              <a:ea typeface="Nunito Medium"/>
              <a:cs typeface="Nunito Medium"/>
              <a:sym typeface="Nunito Medium"/>
            </a:endParaRPr>
          </a:p>
          <a:p>
            <a:pPr marL="457200" lvl="0" indent="-317500" algn="l" rtl="0">
              <a:lnSpc>
                <a:spcPct val="90000"/>
              </a:lnSpc>
              <a:spcBef>
                <a:spcPts val="1000"/>
              </a:spcBef>
              <a:spcAft>
                <a:spcPts val="0"/>
              </a:spcAft>
              <a:buClr>
                <a:srgbClr val="112441"/>
              </a:buClr>
              <a:buSzPts val="1400"/>
              <a:buFont typeface="Nunito Medium"/>
              <a:buChar char="●"/>
            </a:pPr>
            <a:r>
              <a:rPr lang="en">
                <a:solidFill>
                  <a:srgbClr val="112441"/>
                </a:solidFill>
                <a:latin typeface="Nunito Medium"/>
                <a:ea typeface="Nunito Medium"/>
                <a:cs typeface="Nunito Medium"/>
                <a:sym typeface="Nunito Medium"/>
              </a:rPr>
              <a:t>Asynchronous, involving the use of shelf talkers, fun interactive posters, kits, and more</a:t>
            </a:r>
            <a:endParaRPr>
              <a:solidFill>
                <a:srgbClr val="112441"/>
              </a:solidFill>
              <a:latin typeface="Nunito Medium"/>
              <a:ea typeface="Nunito Medium"/>
              <a:cs typeface="Nunito Medium"/>
              <a:sym typeface="Nunito Medium"/>
            </a:endParaRPr>
          </a:p>
          <a:p>
            <a:pPr marL="457200" lvl="0" indent="-317500" algn="l" rtl="0">
              <a:lnSpc>
                <a:spcPct val="90000"/>
              </a:lnSpc>
              <a:spcBef>
                <a:spcPts val="0"/>
              </a:spcBef>
              <a:spcAft>
                <a:spcPts val="0"/>
              </a:spcAft>
              <a:buClr>
                <a:srgbClr val="112441"/>
              </a:buClr>
              <a:buSzPts val="1400"/>
              <a:buFont typeface="Nunito Medium"/>
              <a:buChar char="●"/>
            </a:pPr>
            <a:r>
              <a:rPr lang="en">
                <a:solidFill>
                  <a:srgbClr val="112441"/>
                </a:solidFill>
                <a:latin typeface="Nunito Medium"/>
                <a:ea typeface="Nunito Medium"/>
                <a:cs typeface="Nunito Medium"/>
                <a:sym typeface="Nunito Medium"/>
              </a:rPr>
              <a:t>Synchronous, including a citizen science watch party with other libraries, staffed by All of Us facilitators</a:t>
            </a:r>
            <a:endParaRPr>
              <a:solidFill>
                <a:srgbClr val="112441"/>
              </a:solidFill>
              <a:latin typeface="Nunito Medium"/>
              <a:ea typeface="Nunito Medium"/>
              <a:cs typeface="Nunito Medium"/>
              <a:sym typeface="Nunito Medium"/>
            </a:endParaRPr>
          </a:p>
          <a:p>
            <a:pPr marL="457200" lvl="0" indent="-317500" algn="l" rtl="0">
              <a:lnSpc>
                <a:spcPct val="90000"/>
              </a:lnSpc>
              <a:spcBef>
                <a:spcPts val="0"/>
              </a:spcBef>
              <a:spcAft>
                <a:spcPts val="0"/>
              </a:spcAft>
              <a:buClr>
                <a:srgbClr val="112441"/>
              </a:buClr>
              <a:buSzPts val="1400"/>
              <a:buFont typeface="Nunito Medium"/>
              <a:buChar char="●"/>
            </a:pPr>
            <a:r>
              <a:rPr lang="en">
                <a:solidFill>
                  <a:srgbClr val="112441"/>
                </a:solidFill>
                <a:latin typeface="Nunito Medium"/>
                <a:ea typeface="Nunito Medium"/>
                <a:cs typeface="Nunito Medium"/>
                <a:sym typeface="Nunito Medium"/>
              </a:rPr>
              <a:t>Multi-day, including </a:t>
            </a:r>
            <a:r>
              <a:rPr lang="en" i="1">
                <a:solidFill>
                  <a:srgbClr val="112441"/>
                </a:solidFill>
                <a:latin typeface="Nunito Medium"/>
                <a:ea typeface="Nunito Medium"/>
                <a:cs typeface="Nunito Medium"/>
                <a:sym typeface="Nunito Medium"/>
              </a:rPr>
              <a:t>All of Us </a:t>
            </a:r>
            <a:r>
              <a:rPr lang="en">
                <a:solidFill>
                  <a:srgbClr val="112441"/>
                </a:solidFill>
                <a:latin typeface="Nunito Medium"/>
                <a:ea typeface="Nunito Medium"/>
                <a:cs typeface="Nunito Medium"/>
                <a:sym typeface="Nunito Medium"/>
              </a:rPr>
              <a:t>recruitment events</a:t>
            </a:r>
            <a:endParaRPr>
              <a:solidFill>
                <a:srgbClr val="112441"/>
              </a:solidFill>
              <a:latin typeface="Nunito Medium"/>
              <a:ea typeface="Nunito Medium"/>
              <a:cs typeface="Nunito Medium"/>
              <a:sym typeface="Nunito Medium"/>
            </a:endParaRPr>
          </a:p>
        </p:txBody>
      </p:sp>
      <p:sp>
        <p:nvSpPr>
          <p:cNvPr id="640" name="Google Shape;640;p101"/>
          <p:cNvSpPr txBox="1"/>
          <p:nvPr/>
        </p:nvSpPr>
        <p:spPr>
          <a:xfrm>
            <a:off x="6716500" y="4576500"/>
            <a:ext cx="2226600" cy="327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 sz="1000">
                <a:solidFill>
                  <a:srgbClr val="112441"/>
                </a:solidFill>
                <a:latin typeface="Nunito Medium"/>
                <a:ea typeface="Nunito Medium"/>
                <a:cs typeface="Nunito Medium"/>
                <a:sym typeface="Nunito Medium"/>
              </a:rPr>
              <a:t>Credit:</a:t>
            </a:r>
            <a:r>
              <a:rPr lang="en" sz="1000" i="1">
                <a:solidFill>
                  <a:srgbClr val="112441"/>
                </a:solidFill>
                <a:latin typeface="Nunito Medium"/>
                <a:ea typeface="Nunito Medium"/>
                <a:cs typeface="Nunito Medium"/>
                <a:sym typeface="Nunito Medium"/>
              </a:rPr>
              <a:t> All of Us</a:t>
            </a:r>
            <a:r>
              <a:rPr lang="en" sz="1000">
                <a:solidFill>
                  <a:srgbClr val="112441"/>
                </a:solidFill>
                <a:latin typeface="Nunito Medium"/>
                <a:ea typeface="Nunito Medium"/>
                <a:cs typeface="Nunito Medium"/>
                <a:sym typeface="Nunito Medium"/>
              </a:rPr>
              <a:t> Research Program</a:t>
            </a:r>
            <a:endParaRPr sz="1000">
              <a:solidFill>
                <a:srgbClr val="112441"/>
              </a:solidFill>
              <a:latin typeface="Nunito Medium"/>
              <a:ea typeface="Nunito Medium"/>
              <a:cs typeface="Nunito Medium"/>
              <a:sym typeface="Nunito Medium"/>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44"/>
        <p:cNvGrpSpPr/>
        <p:nvPr/>
      </p:nvGrpSpPr>
      <p:grpSpPr>
        <a:xfrm>
          <a:off x="0" y="0"/>
          <a:ext cx="0" cy="0"/>
          <a:chOff x="0" y="0"/>
          <a:chExt cx="0" cy="0"/>
        </a:xfrm>
      </p:grpSpPr>
      <p:sp>
        <p:nvSpPr>
          <p:cNvPr id="645" name="Google Shape;645;p102"/>
          <p:cNvSpPr txBox="1">
            <a:spLocks noGrp="1"/>
          </p:cNvSpPr>
          <p:nvPr>
            <p:ph type="title" idx="4294967295"/>
          </p:nvPr>
        </p:nvSpPr>
        <p:spPr>
          <a:xfrm>
            <a:off x="107400" y="586013"/>
            <a:ext cx="8929200" cy="2801400"/>
          </a:xfrm>
          <a:prstGeom prst="rect">
            <a:avLst/>
          </a:prstGeom>
          <a:noFill/>
          <a:ln>
            <a:noFill/>
            <a:prstDash/>
          </a:ln>
          <a:effectLst/>
        </p:spPr>
        <p:txBody>
          <a:bodyPr rot="0" spcFirstLastPara="1" vertOverflow="overflow" horzOverflow="overflow" vert="horz" wrap="square" lIns="45725" tIns="45725" rIns="45725" bIns="457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200" b="1" i="0" u="none" strike="noStrike" kern="0" cap="none" spc="0" normalizeH="0" baseline="0" noProof="0" dirty="0">
                <a:ln>
                  <a:noFill/>
                </a:ln>
                <a:solidFill>
                  <a:srgbClr val="0C324A"/>
                </a:solidFill>
                <a:effectLst/>
                <a:uLnTx/>
                <a:uFillTx/>
                <a:latin typeface="Nunito"/>
                <a:ea typeface="Nunito"/>
                <a:cs typeface="Nunito"/>
                <a:sym typeface="Nunito"/>
              </a:rPr>
              <a:t>How to Leverage to inspire and empower your communities</a:t>
            </a:r>
            <a:endParaRPr kumimoji="0" lang="en-US" sz="1500" b="1" i="0" u="none" strike="noStrike" kern="0" cap="none" spc="0" normalizeH="0" baseline="0" noProof="0" dirty="0">
              <a:ln>
                <a:noFill/>
              </a:ln>
              <a:solidFill>
                <a:srgbClr val="0C324A"/>
              </a:solidFill>
              <a:effectLst/>
              <a:uLnTx/>
              <a:uFillTx/>
              <a:latin typeface="Nunito"/>
              <a:ea typeface="Nunito"/>
              <a:cs typeface="Nunito"/>
              <a:sym typeface="Nunito"/>
            </a:endParaRPr>
          </a:p>
        </p:txBody>
      </p:sp>
      <p:pic>
        <p:nvPicPr>
          <p:cNvPr id="646" name="Google Shape;646;p102">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492081" y="1045650"/>
            <a:ext cx="6159839" cy="1831301"/>
          </a:xfrm>
          <a:prstGeom prst="rect">
            <a:avLst/>
          </a:prstGeom>
          <a:noFill/>
          <a:ln>
            <a:noFill/>
          </a:ln>
        </p:spPr>
      </p:pic>
      <p:pic>
        <p:nvPicPr>
          <p:cNvPr id="647" name="Google Shape;647;p102">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4612275" y="4777375"/>
            <a:ext cx="4464599" cy="357525"/>
          </a:xfrm>
          <a:prstGeom prst="rect">
            <a:avLst/>
          </a:prstGeom>
          <a:noFill/>
          <a:ln>
            <a:noFill/>
          </a:ln>
        </p:spPr>
      </p:pic>
      <p:sp>
        <p:nvSpPr>
          <p:cNvPr id="648" name="Google Shape;648;p102"/>
          <p:cNvSpPr txBox="1"/>
          <p:nvPr/>
        </p:nvSpPr>
        <p:spPr>
          <a:xfrm>
            <a:off x="4679400" y="3957775"/>
            <a:ext cx="4464600" cy="819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400"/>
              </a:spcAft>
              <a:buNone/>
            </a:pPr>
            <a:r>
              <a:rPr lang="en" sz="1250" b="1">
                <a:solidFill>
                  <a:schemeClr val="lt1"/>
                </a:solidFill>
                <a:latin typeface="Nunito"/>
                <a:ea typeface="Nunito"/>
                <a:cs typeface="Nunito"/>
                <a:sym typeface="Nunito"/>
              </a:rPr>
              <a:t>Citizen Science Month is presented by SciStarter and Arizona State University with support from the National Library of Medicine.</a:t>
            </a:r>
            <a:endParaRPr sz="1250" b="1">
              <a:solidFill>
                <a:schemeClr val="lt1"/>
              </a:solidFill>
              <a:latin typeface="Nunito"/>
              <a:ea typeface="Nunito"/>
              <a:cs typeface="Nunito"/>
              <a:sym typeface="Nunito"/>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103"/>
          <p:cNvSpPr txBox="1"/>
          <p:nvPr/>
        </p:nvSpPr>
        <p:spPr>
          <a:xfrm>
            <a:off x="317850" y="1906775"/>
            <a:ext cx="8508300" cy="2205300"/>
          </a:xfrm>
          <a:prstGeom prst="rect">
            <a:avLst/>
          </a:prstGeom>
          <a:noFill/>
          <a:ln>
            <a:noFill/>
          </a:ln>
        </p:spPr>
        <p:txBody>
          <a:bodyPr spcFirstLastPara="1" wrap="square" lIns="68575" tIns="34275" rIns="68575" bIns="34275" anchor="ctr" anchorCtr="0">
            <a:normAutofit/>
          </a:bodyPr>
          <a:lstStyle/>
          <a:p>
            <a:pPr marL="0" marR="0" lvl="0" indent="0" algn="ctr" rtl="0">
              <a:lnSpc>
                <a:spcPct val="80000"/>
              </a:lnSpc>
              <a:spcBef>
                <a:spcPts val="0"/>
              </a:spcBef>
              <a:spcAft>
                <a:spcPts val="0"/>
              </a:spcAft>
              <a:buClr>
                <a:schemeClr val="dk1"/>
              </a:buClr>
              <a:buSzPts val="300"/>
              <a:buFont typeface="Arial"/>
              <a:buNone/>
            </a:pPr>
            <a:r>
              <a:rPr lang="en" sz="2700" i="1">
                <a:solidFill>
                  <a:srgbClr val="4D4D4D"/>
                </a:solidFill>
                <a:highlight>
                  <a:srgbClr val="FFFFFF"/>
                </a:highlight>
                <a:latin typeface="Nunito"/>
                <a:ea typeface="Nunito"/>
                <a:cs typeface="Nunito"/>
                <a:sym typeface="Nunito"/>
              </a:rPr>
              <a:t>A global, month-long campaign to inspire people to discover and join participatory science projects and collectively generate over one million data points to help accelerate research this April.</a:t>
            </a:r>
            <a:endParaRPr sz="3700">
              <a:solidFill>
                <a:schemeClr val="dk1"/>
              </a:solidFill>
              <a:latin typeface="Arial Black"/>
              <a:ea typeface="Arial Black"/>
              <a:cs typeface="Arial Black"/>
              <a:sym typeface="Arial Black"/>
            </a:endParaRPr>
          </a:p>
        </p:txBody>
      </p:sp>
      <p:sp>
        <p:nvSpPr>
          <p:cNvPr id="655" name="Google Shape;655;p103">
            <a:extLst>
              <a:ext uri="{C183D7F6-B498-43B3-948B-1728B52AA6E4}">
                <adec:decorative xmlns:adec="http://schemas.microsoft.com/office/drawing/2017/decorative" val="1"/>
              </a:ext>
            </a:extLst>
          </p:cNvPr>
          <p:cNvSpPr/>
          <p:nvPr/>
        </p:nvSpPr>
        <p:spPr>
          <a:xfrm>
            <a:off x="2788795" y="4255639"/>
            <a:ext cx="3566400" cy="204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400"/>
              <a:buFont typeface="Calibri"/>
              <a:buNone/>
            </a:pPr>
            <a:endParaRPr sz="1400" b="0" i="0" u="none" strike="noStrike" cap="none">
              <a:solidFill>
                <a:srgbClr val="FFFFFF"/>
              </a:solidFill>
              <a:latin typeface="Calibri"/>
              <a:ea typeface="Calibri"/>
              <a:cs typeface="Calibri"/>
              <a:sym typeface="Calibri"/>
            </a:endParaRPr>
          </a:p>
        </p:txBody>
      </p:sp>
      <p:pic>
        <p:nvPicPr>
          <p:cNvPr id="656" name="Google Shape;656;p10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52400" y="1172750"/>
            <a:ext cx="8839201" cy="917650"/>
          </a:xfrm>
          <a:prstGeom prst="rect">
            <a:avLst/>
          </a:prstGeom>
          <a:noFill/>
          <a:ln>
            <a:noFill/>
          </a:ln>
        </p:spPr>
      </p:pic>
      <p:sp>
        <p:nvSpPr>
          <p:cNvPr id="2" name="Title 1">
            <a:extLst>
              <a:ext uri="{FF2B5EF4-FFF2-40B4-BE49-F238E27FC236}">
                <a16:creationId xmlns:a16="http://schemas.microsoft.com/office/drawing/2014/main" id="{A92D0529-B15A-0D47-E28A-6FEBADF4A3FB}"/>
              </a:ext>
            </a:extLst>
          </p:cNvPr>
          <p:cNvSpPr>
            <a:spLocks noGrp="1"/>
          </p:cNvSpPr>
          <p:nvPr>
            <p:ph type="title" idx="4294967295"/>
          </p:nvPr>
        </p:nvSpPr>
        <p:spPr>
          <a:xfrm>
            <a:off x="311700" y="-572700"/>
            <a:ext cx="8520600" cy="572700"/>
          </a:xfrm>
        </p:spPr>
        <p:txBody>
          <a:bodyPr spcFirstLastPara="1" wrap="square" lIns="91425" tIns="91425" rIns="91425" bIns="91425" anchor="b" anchorCtr="0">
            <a:normAutofit fontScale="90000"/>
          </a:bodyPr>
          <a:lstStyle/>
          <a:p>
            <a:r>
              <a:rPr lang="en-US" dirty="0"/>
              <a:t>One million acts of science</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104"/>
          <p:cNvSpPr txBox="1">
            <a:spLocks noGrp="1"/>
          </p:cNvSpPr>
          <p:nvPr>
            <p:ph type="title"/>
          </p:nvPr>
        </p:nvSpPr>
        <p:spPr>
          <a:xfrm>
            <a:off x="299775" y="409362"/>
            <a:ext cx="4114800" cy="9054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2700" dirty="0">
                <a:latin typeface="Nunito"/>
                <a:ea typeface="Nunito"/>
                <a:cs typeface="Nunito"/>
                <a:sym typeface="Nunito"/>
              </a:rPr>
              <a:t>What counts as an act of science?</a:t>
            </a:r>
            <a:endParaRPr sz="2700" dirty="0">
              <a:latin typeface="Nunito"/>
              <a:ea typeface="Nunito"/>
              <a:cs typeface="Nunito"/>
              <a:sym typeface="Nunito"/>
            </a:endParaRPr>
          </a:p>
        </p:txBody>
      </p:sp>
      <p:sp>
        <p:nvSpPr>
          <p:cNvPr id="662" name="Google Shape;662;p104"/>
          <p:cNvSpPr txBox="1">
            <a:spLocks noGrp="1"/>
          </p:cNvSpPr>
          <p:nvPr>
            <p:ph type="body" idx="1"/>
          </p:nvPr>
        </p:nvSpPr>
        <p:spPr>
          <a:xfrm>
            <a:off x="259425" y="1612650"/>
            <a:ext cx="4195500" cy="2983200"/>
          </a:xfrm>
          <a:prstGeom prst="rect">
            <a:avLst/>
          </a:prstGeom>
        </p:spPr>
        <p:txBody>
          <a:bodyPr spcFirstLastPara="1" wrap="square" lIns="91425" tIns="91425" rIns="91425" bIns="91425" anchor="t" anchorCtr="0">
            <a:normAutofit fontScale="85000" lnSpcReduction="10000"/>
          </a:bodyPr>
          <a:lstStyle/>
          <a:p>
            <a:pPr marL="457200" lvl="0" indent="-346075" algn="l" rtl="0">
              <a:spcBef>
                <a:spcPts val="640"/>
              </a:spcBef>
              <a:spcAft>
                <a:spcPts val="0"/>
              </a:spcAft>
              <a:buClr>
                <a:srgbClr val="333333"/>
              </a:buClr>
              <a:buSzPct val="100000"/>
              <a:buChar char="●"/>
            </a:pPr>
            <a:r>
              <a:rPr lang="en" sz="2000" b="1">
                <a:solidFill>
                  <a:srgbClr val="333333"/>
                </a:solidFill>
                <a:highlight>
                  <a:srgbClr val="FFFFFF"/>
                </a:highlight>
                <a:latin typeface="Nunito"/>
                <a:ea typeface="Nunito"/>
                <a:cs typeface="Nunito"/>
                <a:sym typeface="Nunito"/>
              </a:rPr>
              <a:t>Attend</a:t>
            </a:r>
            <a:r>
              <a:rPr lang="en" sz="2000">
                <a:solidFill>
                  <a:srgbClr val="333333"/>
                </a:solidFill>
                <a:highlight>
                  <a:srgbClr val="FFFFFF"/>
                </a:highlight>
                <a:latin typeface="Nunito"/>
                <a:ea typeface="Nunito"/>
                <a:cs typeface="Nunito"/>
                <a:sym typeface="Nunito"/>
              </a:rPr>
              <a:t> or </a:t>
            </a:r>
            <a:r>
              <a:rPr lang="en" sz="2000" b="1">
                <a:solidFill>
                  <a:srgbClr val="333333"/>
                </a:solidFill>
                <a:highlight>
                  <a:srgbClr val="FFFFFF"/>
                </a:highlight>
                <a:latin typeface="Nunito"/>
                <a:ea typeface="Nunito"/>
                <a:cs typeface="Nunito"/>
                <a:sym typeface="Nunito"/>
              </a:rPr>
              <a:t>host</a:t>
            </a:r>
            <a:r>
              <a:rPr lang="en" sz="2000">
                <a:solidFill>
                  <a:srgbClr val="333333"/>
                </a:solidFill>
                <a:highlight>
                  <a:srgbClr val="FFFFFF"/>
                </a:highlight>
                <a:latin typeface="Nunito"/>
                <a:ea typeface="Nunito"/>
                <a:cs typeface="Nunito"/>
                <a:sym typeface="Nunito"/>
              </a:rPr>
              <a:t> an online or in-person event</a:t>
            </a:r>
            <a:endParaRPr sz="2000">
              <a:solidFill>
                <a:srgbClr val="333333"/>
              </a:solidFill>
              <a:highlight>
                <a:srgbClr val="FFFFFF"/>
              </a:highlight>
              <a:latin typeface="Nunito"/>
              <a:ea typeface="Nunito"/>
              <a:cs typeface="Nunito"/>
              <a:sym typeface="Nunito"/>
            </a:endParaRPr>
          </a:p>
          <a:p>
            <a:pPr marL="457200" lvl="0" indent="-346075" algn="l" rtl="0">
              <a:spcBef>
                <a:spcPts val="0"/>
              </a:spcBef>
              <a:spcAft>
                <a:spcPts val="0"/>
              </a:spcAft>
              <a:buClr>
                <a:srgbClr val="333333"/>
              </a:buClr>
              <a:buSzPct val="100000"/>
              <a:buChar char="●"/>
            </a:pPr>
            <a:r>
              <a:rPr lang="en" sz="2000" b="1">
                <a:solidFill>
                  <a:srgbClr val="333333"/>
                </a:solidFill>
                <a:highlight>
                  <a:srgbClr val="FFFFFF"/>
                </a:highlight>
                <a:latin typeface="Nunito"/>
                <a:ea typeface="Nunito"/>
                <a:cs typeface="Nunito"/>
                <a:sym typeface="Nunito"/>
              </a:rPr>
              <a:t>Join a project</a:t>
            </a:r>
            <a:r>
              <a:rPr lang="en" sz="2000">
                <a:solidFill>
                  <a:srgbClr val="333333"/>
                </a:solidFill>
                <a:highlight>
                  <a:srgbClr val="FFFFFF"/>
                </a:highlight>
                <a:latin typeface="Nunito"/>
                <a:ea typeface="Nunito"/>
                <a:cs typeface="Nunito"/>
                <a:sym typeface="Nunito"/>
              </a:rPr>
              <a:t> to play games that accelerate medical research</a:t>
            </a:r>
            <a:endParaRPr sz="2000">
              <a:solidFill>
                <a:srgbClr val="333333"/>
              </a:solidFill>
              <a:highlight>
                <a:srgbClr val="FFFFFF"/>
              </a:highlight>
              <a:latin typeface="Nunito"/>
              <a:ea typeface="Nunito"/>
              <a:cs typeface="Nunito"/>
              <a:sym typeface="Nunito"/>
            </a:endParaRPr>
          </a:p>
          <a:p>
            <a:pPr marL="457200" lvl="0" indent="-346075" algn="l" rtl="0">
              <a:spcBef>
                <a:spcPts val="0"/>
              </a:spcBef>
              <a:spcAft>
                <a:spcPts val="0"/>
              </a:spcAft>
              <a:buClr>
                <a:srgbClr val="333333"/>
              </a:buClr>
              <a:buSzPct val="100000"/>
              <a:buChar char="●"/>
            </a:pPr>
            <a:r>
              <a:rPr lang="en" sz="2000" b="1">
                <a:solidFill>
                  <a:srgbClr val="333333"/>
                </a:solidFill>
                <a:highlight>
                  <a:srgbClr val="FFFFFF"/>
                </a:highlight>
                <a:latin typeface="Nunito"/>
                <a:ea typeface="Nunito"/>
                <a:cs typeface="Nunito"/>
                <a:sym typeface="Nunito"/>
              </a:rPr>
              <a:t>Analyze online images</a:t>
            </a:r>
            <a:r>
              <a:rPr lang="en" sz="2000">
                <a:solidFill>
                  <a:srgbClr val="333333"/>
                </a:solidFill>
                <a:highlight>
                  <a:srgbClr val="FFFFFF"/>
                </a:highlight>
                <a:latin typeface="Nunito"/>
                <a:ea typeface="Nunito"/>
                <a:cs typeface="Nunito"/>
                <a:sym typeface="Nunito"/>
              </a:rPr>
              <a:t> to help make discoveries</a:t>
            </a:r>
            <a:endParaRPr sz="2000">
              <a:solidFill>
                <a:srgbClr val="333333"/>
              </a:solidFill>
              <a:highlight>
                <a:srgbClr val="FFFFFF"/>
              </a:highlight>
              <a:latin typeface="Nunito"/>
              <a:ea typeface="Nunito"/>
              <a:cs typeface="Nunito"/>
              <a:sym typeface="Nunito"/>
            </a:endParaRPr>
          </a:p>
          <a:p>
            <a:pPr marL="457200" lvl="0" indent="-346075" algn="l" rtl="0">
              <a:spcBef>
                <a:spcPts val="0"/>
              </a:spcBef>
              <a:spcAft>
                <a:spcPts val="0"/>
              </a:spcAft>
              <a:buClr>
                <a:srgbClr val="333333"/>
              </a:buClr>
              <a:buSzPct val="100000"/>
              <a:buChar char="●"/>
            </a:pPr>
            <a:r>
              <a:rPr lang="en" sz="2000" b="1">
                <a:solidFill>
                  <a:srgbClr val="333333"/>
                </a:solidFill>
                <a:highlight>
                  <a:srgbClr val="FFFFFF"/>
                </a:highlight>
                <a:latin typeface="Nunito"/>
                <a:ea typeface="Nunito"/>
                <a:cs typeface="Nunito"/>
                <a:sym typeface="Nunito"/>
              </a:rPr>
              <a:t>Share pictures </a:t>
            </a:r>
            <a:r>
              <a:rPr lang="en" sz="2000">
                <a:solidFill>
                  <a:srgbClr val="333333"/>
                </a:solidFill>
                <a:highlight>
                  <a:srgbClr val="FFFFFF"/>
                </a:highlight>
                <a:latin typeface="Nunito"/>
                <a:ea typeface="Nunito"/>
                <a:cs typeface="Nunito"/>
                <a:sym typeface="Nunito"/>
              </a:rPr>
              <a:t>of nature to help scientists spot biodiversity trends</a:t>
            </a:r>
            <a:endParaRPr sz="2000">
              <a:solidFill>
                <a:srgbClr val="333333"/>
              </a:solidFill>
              <a:highlight>
                <a:srgbClr val="FFFFFF"/>
              </a:highlight>
              <a:latin typeface="Nunito"/>
              <a:ea typeface="Nunito"/>
              <a:cs typeface="Nunito"/>
              <a:sym typeface="Nunito"/>
            </a:endParaRPr>
          </a:p>
          <a:p>
            <a:pPr marL="457200" lvl="0" indent="-346075" algn="l" rtl="0">
              <a:spcBef>
                <a:spcPts val="0"/>
              </a:spcBef>
              <a:spcAft>
                <a:spcPts val="0"/>
              </a:spcAft>
              <a:buClr>
                <a:srgbClr val="333333"/>
              </a:buClr>
              <a:buSzPct val="100000"/>
              <a:buChar char="●"/>
            </a:pPr>
            <a:r>
              <a:rPr lang="en" sz="2000">
                <a:solidFill>
                  <a:srgbClr val="333333"/>
                </a:solidFill>
                <a:highlight>
                  <a:srgbClr val="FFFFFF"/>
                </a:highlight>
                <a:latin typeface="Nunito"/>
                <a:ea typeface="Nunito"/>
                <a:cs typeface="Nunito"/>
                <a:sym typeface="Nunito"/>
              </a:rPr>
              <a:t>Use your smartphone to </a:t>
            </a:r>
            <a:r>
              <a:rPr lang="en" sz="2000" b="1">
                <a:solidFill>
                  <a:srgbClr val="333333"/>
                </a:solidFill>
                <a:highlight>
                  <a:srgbClr val="FFFFFF"/>
                </a:highlight>
                <a:latin typeface="Nunito"/>
                <a:ea typeface="Nunito"/>
                <a:cs typeface="Nunito"/>
                <a:sym typeface="Nunito"/>
              </a:rPr>
              <a:t>monitor your environment</a:t>
            </a:r>
            <a:endParaRPr sz="2200" b="1">
              <a:latin typeface="Nunito"/>
              <a:ea typeface="Nunito"/>
              <a:cs typeface="Nunito"/>
              <a:sym typeface="Nunito"/>
            </a:endParaRPr>
          </a:p>
        </p:txBody>
      </p:sp>
      <p:pic>
        <p:nvPicPr>
          <p:cNvPr id="663" name="Google Shape;663;p10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680325" y="907678"/>
            <a:ext cx="5261548" cy="35120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105">
            <a:extLst>
              <a:ext uri="{C183D7F6-B498-43B3-948B-1728B52AA6E4}">
                <adec:decorative xmlns:adec="http://schemas.microsoft.com/office/drawing/2017/decorative" val="1"/>
              </a:ext>
            </a:extLst>
          </p:cNvPr>
          <p:cNvSpPr/>
          <p:nvPr/>
        </p:nvSpPr>
        <p:spPr>
          <a:xfrm>
            <a:off x="3167375" y="3094650"/>
            <a:ext cx="3625200" cy="962400"/>
          </a:xfrm>
          <a:prstGeom prst="wedgeRectCallout">
            <a:avLst>
              <a:gd name="adj1" fmla="val -20833"/>
              <a:gd name="adj2" fmla="val 62500"/>
            </a:avLst>
          </a:prstGeom>
          <a:solidFill>
            <a:srgbClr val="E4783D"/>
          </a:solidFill>
          <a:ln w="9525" cap="flat" cmpd="sng">
            <a:solidFill>
              <a:srgbClr val="E4783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669" name="Google Shape;669;p10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87074" y="1402974"/>
            <a:ext cx="3474975" cy="3681076"/>
          </a:xfrm>
          <a:prstGeom prst="rect">
            <a:avLst/>
          </a:prstGeom>
          <a:noFill/>
          <a:ln>
            <a:noFill/>
          </a:ln>
        </p:spPr>
      </p:pic>
      <p:pic>
        <p:nvPicPr>
          <p:cNvPr id="670" name="Google Shape;670;p10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5425353" y="-106915"/>
            <a:ext cx="3241273" cy="3082768"/>
          </a:xfrm>
          <a:prstGeom prst="rect">
            <a:avLst/>
          </a:prstGeom>
          <a:noFill/>
          <a:ln>
            <a:noFill/>
          </a:ln>
        </p:spPr>
      </p:pic>
      <p:pic>
        <p:nvPicPr>
          <p:cNvPr id="671" name="Google Shape;671;p105">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115217" y="249767"/>
            <a:ext cx="5105308" cy="1382032"/>
          </a:xfrm>
          <a:prstGeom prst="rect">
            <a:avLst/>
          </a:prstGeom>
          <a:noFill/>
          <a:ln>
            <a:noFill/>
          </a:ln>
        </p:spPr>
      </p:pic>
      <p:pic>
        <p:nvPicPr>
          <p:cNvPr id="672" name="Google Shape;672;p105">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3438475" y="4232425"/>
            <a:ext cx="5705525" cy="911075"/>
          </a:xfrm>
          <a:prstGeom prst="rect">
            <a:avLst/>
          </a:prstGeom>
          <a:noFill/>
          <a:ln>
            <a:noFill/>
          </a:ln>
        </p:spPr>
      </p:pic>
      <p:sp>
        <p:nvSpPr>
          <p:cNvPr id="673" name="Google Shape;673;p105"/>
          <p:cNvSpPr txBox="1"/>
          <p:nvPr/>
        </p:nvSpPr>
        <p:spPr>
          <a:xfrm>
            <a:off x="3287900" y="3202063"/>
            <a:ext cx="5705400" cy="91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rgbClr val="1A3147"/>
                </a:solidFill>
                <a:latin typeface="Nunito"/>
                <a:ea typeface="Nunito"/>
                <a:cs typeface="Nunito"/>
                <a:sym typeface="Nunito"/>
              </a:rPr>
              <a:t>Get your community involved: CitizenScienceMonth.org</a:t>
            </a:r>
            <a:endParaRPr sz="1800" b="1" dirty="0">
              <a:solidFill>
                <a:srgbClr val="1A3147"/>
              </a:solidFill>
              <a:latin typeface="Nunito"/>
              <a:ea typeface="Nunito"/>
              <a:cs typeface="Nunito"/>
              <a:sym typeface="Nunito"/>
            </a:endParaRPr>
          </a:p>
        </p:txBody>
      </p:sp>
      <p:sp>
        <p:nvSpPr>
          <p:cNvPr id="3" name="Title 2">
            <a:extLst>
              <a:ext uri="{FF2B5EF4-FFF2-40B4-BE49-F238E27FC236}">
                <a16:creationId xmlns:a16="http://schemas.microsoft.com/office/drawing/2014/main" id="{E3B75B37-0826-F60D-F904-9A676918CDCC}"/>
              </a:ext>
            </a:extLst>
          </p:cNvPr>
          <p:cNvSpPr>
            <a:spLocks noGrp="1"/>
          </p:cNvSpPr>
          <p:nvPr>
            <p:ph type="title"/>
          </p:nvPr>
        </p:nvSpPr>
        <p:spPr>
          <a:xfrm>
            <a:off x="457200" y="-857400"/>
            <a:ext cx="8229600" cy="857400"/>
          </a:xfrm>
        </p:spPr>
        <p:txBody>
          <a:bodyPr spcFirstLastPara="1" wrap="square" lIns="91425" tIns="91425" rIns="91425" bIns="91425" anchor="b" anchorCtr="0">
            <a:normAutofit fontScale="90000"/>
          </a:bodyPr>
          <a:lstStyle/>
          <a:p>
            <a:r>
              <a:rPr lang="en-US" dirty="0"/>
              <a:t>Get your community involved at CitizenScienceMonth.org</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85B21"/>
        </a:solidFill>
        <a:effectLst/>
      </p:bgPr>
    </p:bg>
    <p:spTree>
      <p:nvGrpSpPr>
        <p:cNvPr id="1" name="Shape 677"/>
        <p:cNvGrpSpPr/>
        <p:nvPr/>
      </p:nvGrpSpPr>
      <p:grpSpPr>
        <a:xfrm>
          <a:off x="0" y="0"/>
          <a:ext cx="0" cy="0"/>
          <a:chOff x="0" y="0"/>
          <a:chExt cx="0" cy="0"/>
        </a:xfrm>
      </p:grpSpPr>
      <p:sp>
        <p:nvSpPr>
          <p:cNvPr id="678" name="Google Shape;678;p106"/>
          <p:cNvSpPr txBox="1">
            <a:spLocks noGrp="1"/>
          </p:cNvSpPr>
          <p:nvPr>
            <p:ph type="title" idx="4294967295"/>
          </p:nvPr>
        </p:nvSpPr>
        <p:spPr>
          <a:xfrm>
            <a:off x="311150" y="1152525"/>
            <a:ext cx="8521700" cy="3416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115000"/>
              </a:lnSpc>
              <a:spcBef>
                <a:spcPts val="0"/>
              </a:spcBef>
              <a:spcAft>
                <a:spcPts val="1200"/>
              </a:spcAft>
              <a:buClr>
                <a:schemeClr val="dk2"/>
              </a:buClr>
              <a:buSzPts val="1800"/>
              <a:buFont typeface="Arial"/>
              <a:buNone/>
              <a:tabLst/>
              <a:defRPr/>
            </a:pPr>
            <a:r>
              <a:rPr kumimoji="0" lang="en-US" sz="3400" b="1" i="0" u="none" strike="noStrike" kern="0" cap="none" spc="0" normalizeH="0" baseline="0" noProof="0" dirty="0">
                <a:ln>
                  <a:noFill/>
                </a:ln>
                <a:solidFill>
                  <a:srgbClr val="1A3147"/>
                </a:solidFill>
                <a:effectLst/>
                <a:uLnTx/>
                <a:uFillTx/>
                <a:latin typeface="Nunito"/>
                <a:ea typeface="Nunito"/>
                <a:cs typeface="Nunito"/>
                <a:sym typeface="Nunito"/>
              </a:rPr>
              <a:t>Objective 3:</a:t>
            </a:r>
            <a:r>
              <a:rPr kumimoji="0" lang="en-US" sz="3400" b="1" i="0" u="none" strike="noStrike" kern="0" cap="none" spc="0" normalizeH="0" baseline="0" noProof="0" dirty="0">
                <a:ln>
                  <a:noFill/>
                </a:ln>
                <a:solidFill>
                  <a:schemeClr val="lt1"/>
                </a:solidFill>
                <a:effectLst/>
                <a:uLnTx/>
                <a:uFillTx/>
                <a:latin typeface="Nunito"/>
                <a:ea typeface="Nunito"/>
                <a:cs typeface="Nunito"/>
                <a:sym typeface="Nunito"/>
              </a:rPr>
              <a:t> </a:t>
            </a:r>
            <a:r>
              <a:rPr kumimoji="0" lang="en-US" sz="3400" b="0" i="0" u="none" strike="noStrike" kern="0" cap="none" spc="0" normalizeH="0" baseline="0" noProof="0" dirty="0">
                <a:ln>
                  <a:noFill/>
                </a:ln>
                <a:solidFill>
                  <a:schemeClr val="lt1"/>
                </a:solidFill>
                <a:effectLst/>
                <a:uLnTx/>
                <a:uFillTx/>
                <a:latin typeface="Nunito"/>
                <a:ea typeface="Nunito"/>
                <a:cs typeface="Nunito"/>
                <a:sym typeface="Nunito"/>
              </a:rPr>
              <a:t>Viewers will receive a </a:t>
            </a:r>
            <a:r>
              <a:rPr kumimoji="0" lang="en-US" sz="3400" b="1" i="0" u="none" strike="noStrike" kern="0" cap="none" spc="0" normalizeH="0" baseline="0" noProof="0" dirty="0">
                <a:ln>
                  <a:noFill/>
                </a:ln>
                <a:solidFill>
                  <a:srgbClr val="333333"/>
                </a:solidFill>
                <a:effectLst/>
                <a:uLnTx/>
                <a:uFillTx/>
                <a:latin typeface="Nunito"/>
                <a:ea typeface="Nunito"/>
                <a:cs typeface="Nunito"/>
                <a:sym typeface="Nunito"/>
              </a:rPr>
              <a:t>step-by-step introduction to at least one citizen science project.</a:t>
            </a:r>
            <a:endParaRPr kumimoji="0" lang="en-US" sz="3400" b="0" i="0" u="none" strike="noStrike" kern="0" cap="none" spc="0" normalizeH="0" baseline="0" noProof="0" dirty="0">
              <a:ln>
                <a:noFill/>
              </a:ln>
              <a:solidFill>
                <a:schemeClr val="lt1"/>
              </a:solidFill>
              <a:effectLst/>
              <a:uLnTx/>
              <a:uFillTx/>
              <a:latin typeface="Nunito"/>
              <a:ea typeface="Nunito"/>
              <a:cs typeface="Nunito"/>
              <a:sym typeface="Nunito"/>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107"/>
          <p:cNvSpPr txBox="1">
            <a:spLocks noGrp="1"/>
          </p:cNvSpPr>
          <p:nvPr>
            <p:ph type="title"/>
          </p:nvPr>
        </p:nvSpPr>
        <p:spPr>
          <a:xfrm>
            <a:off x="0" y="-106922"/>
            <a:ext cx="8229600" cy="857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900" b="1" dirty="0">
                <a:solidFill>
                  <a:srgbClr val="E4783D"/>
                </a:solidFill>
                <a:latin typeface="Nunito"/>
                <a:ea typeface="Nunito"/>
                <a:cs typeface="Nunito"/>
                <a:sym typeface="Nunito"/>
              </a:rPr>
              <a:t>What can I do? </a:t>
            </a:r>
            <a:endParaRPr sz="2900" b="1" dirty="0">
              <a:solidFill>
                <a:srgbClr val="E4783D"/>
              </a:solidFill>
              <a:latin typeface="Nunito"/>
              <a:ea typeface="Nunito"/>
              <a:cs typeface="Nunito"/>
              <a:sym typeface="Nunito"/>
            </a:endParaRPr>
          </a:p>
        </p:txBody>
      </p:sp>
      <p:sp>
        <p:nvSpPr>
          <p:cNvPr id="684" name="Google Shape;684;p107"/>
          <p:cNvSpPr txBox="1">
            <a:spLocks noGrp="1"/>
          </p:cNvSpPr>
          <p:nvPr>
            <p:ph type="body" idx="1"/>
          </p:nvPr>
        </p:nvSpPr>
        <p:spPr>
          <a:xfrm>
            <a:off x="457200" y="569700"/>
            <a:ext cx="8229600" cy="3394500"/>
          </a:xfrm>
          <a:prstGeom prst="rect">
            <a:avLst/>
          </a:prstGeom>
        </p:spPr>
        <p:txBody>
          <a:bodyPr spcFirstLastPara="1" wrap="square" lIns="91425" tIns="91425" rIns="91425" bIns="91425" anchor="t" anchorCtr="0">
            <a:normAutofit/>
          </a:bodyPr>
          <a:lstStyle/>
          <a:p>
            <a:pPr marL="457200" lvl="0" indent="-387350" algn="l" rtl="0">
              <a:spcBef>
                <a:spcPts val="640"/>
              </a:spcBef>
              <a:spcAft>
                <a:spcPts val="0"/>
              </a:spcAft>
              <a:buSzPts val="2500"/>
              <a:buFont typeface="Nunito"/>
              <a:buAutoNum type="arabicPeriod"/>
            </a:pPr>
            <a:r>
              <a:rPr lang="en" sz="2500">
                <a:latin typeface="Nunito"/>
                <a:ea typeface="Nunito"/>
                <a:cs typeface="Nunito"/>
                <a:sym typeface="Nunito"/>
              </a:rPr>
              <a:t>Featured projects on homepage </a:t>
            </a:r>
            <a:endParaRPr sz="2500">
              <a:latin typeface="Nunito"/>
              <a:ea typeface="Nunito"/>
              <a:cs typeface="Nunito"/>
              <a:sym typeface="Nunito"/>
            </a:endParaRPr>
          </a:p>
          <a:p>
            <a:pPr marL="457200" lvl="0" indent="-387350" algn="l" rtl="0">
              <a:spcBef>
                <a:spcPts val="0"/>
              </a:spcBef>
              <a:spcAft>
                <a:spcPts val="0"/>
              </a:spcAft>
              <a:buSzPts val="2500"/>
              <a:buFont typeface="Nunito"/>
              <a:buAutoNum type="arabicPeriod"/>
            </a:pPr>
            <a:r>
              <a:rPr lang="en" sz="2500">
                <a:latin typeface="Nunito"/>
                <a:ea typeface="Nunito"/>
                <a:cs typeface="Nunito"/>
                <a:sym typeface="Nunito"/>
              </a:rPr>
              <a:t>Recipe cards to share with your community </a:t>
            </a:r>
            <a:endParaRPr sz="2500">
              <a:latin typeface="Nunito"/>
              <a:ea typeface="Nunito"/>
              <a:cs typeface="Nunito"/>
              <a:sym typeface="Nunito"/>
            </a:endParaRPr>
          </a:p>
          <a:p>
            <a:pPr marL="457200" lvl="0" indent="-387350" algn="l" rtl="0">
              <a:spcBef>
                <a:spcPts val="0"/>
              </a:spcBef>
              <a:spcAft>
                <a:spcPts val="0"/>
              </a:spcAft>
              <a:buSzPts val="2500"/>
              <a:buFont typeface="Nunito"/>
              <a:buAutoNum type="arabicPeriod"/>
            </a:pPr>
            <a:r>
              <a:rPr lang="en" sz="2500">
                <a:latin typeface="Nunito"/>
                <a:ea typeface="Nunito"/>
                <a:cs typeface="Nunito"/>
                <a:sym typeface="Nunito"/>
              </a:rPr>
              <a:t>Report your efforts with the self-reporting form</a:t>
            </a:r>
            <a:endParaRPr sz="2500">
              <a:latin typeface="Nunito"/>
              <a:ea typeface="Nunito"/>
              <a:cs typeface="Nunito"/>
              <a:sym typeface="Nunito"/>
            </a:endParaRPr>
          </a:p>
          <a:p>
            <a:pPr marL="0" lvl="0" indent="0" algn="l" rtl="0">
              <a:spcBef>
                <a:spcPts val="640"/>
              </a:spcBef>
              <a:spcAft>
                <a:spcPts val="0"/>
              </a:spcAft>
              <a:buNone/>
            </a:pPr>
            <a:endParaRPr sz="2500">
              <a:latin typeface="Nunito"/>
              <a:ea typeface="Nunito"/>
              <a:cs typeface="Nunito"/>
              <a:sym typeface="Nunito"/>
            </a:endParaRPr>
          </a:p>
          <a:p>
            <a:pPr marL="0" lvl="0" indent="0" algn="ctr" rtl="0">
              <a:spcBef>
                <a:spcPts val="640"/>
              </a:spcBef>
              <a:spcAft>
                <a:spcPts val="0"/>
              </a:spcAft>
              <a:buNone/>
            </a:pPr>
            <a:r>
              <a:rPr lang="en" sz="3300" b="1" i="1">
                <a:solidFill>
                  <a:srgbClr val="E4783D"/>
                </a:solidFill>
                <a:latin typeface="Nunito"/>
                <a:ea typeface="Nunito"/>
                <a:cs typeface="Nunito"/>
                <a:sym typeface="Nunito"/>
              </a:rPr>
              <a:t>CitizenScienceMonth.org</a:t>
            </a:r>
            <a:endParaRPr sz="3300" b="1" i="1">
              <a:solidFill>
                <a:srgbClr val="E4783D"/>
              </a:solidFill>
              <a:latin typeface="Nunito"/>
              <a:ea typeface="Nunito"/>
              <a:cs typeface="Nunito"/>
              <a:sym typeface="Nunito"/>
            </a:endParaRPr>
          </a:p>
        </p:txBody>
      </p:sp>
      <p:pic>
        <p:nvPicPr>
          <p:cNvPr id="685" name="Google Shape;685;p10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3247312"/>
            <a:ext cx="9144002" cy="189617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pic>
        <p:nvPicPr>
          <p:cNvPr id="690" name="Google Shape;690;p10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flipH="1">
            <a:off x="5100725" y="806150"/>
            <a:ext cx="3112950" cy="1984675"/>
          </a:xfrm>
          <a:prstGeom prst="rect">
            <a:avLst/>
          </a:prstGeom>
          <a:noFill/>
          <a:ln>
            <a:noFill/>
          </a:ln>
        </p:spPr>
      </p:pic>
      <p:sp>
        <p:nvSpPr>
          <p:cNvPr id="691" name="Google Shape;691;p108">
            <a:extLst>
              <a:ext uri="{C183D7F6-B498-43B3-948B-1728B52AA6E4}">
                <adec:decorative xmlns:adec="http://schemas.microsoft.com/office/drawing/2017/decorative" val="1"/>
              </a:ext>
            </a:extLst>
          </p:cNvPr>
          <p:cNvSpPr txBox="1"/>
          <p:nvPr/>
        </p:nvSpPr>
        <p:spPr>
          <a:xfrm>
            <a:off x="300106" y="262248"/>
            <a:ext cx="4551900" cy="327300"/>
          </a:xfrm>
          <a:prstGeom prst="rect">
            <a:avLst/>
          </a:prstGeom>
          <a:noFill/>
          <a:ln>
            <a:noFill/>
          </a:ln>
        </p:spPr>
        <p:txBody>
          <a:bodyPr spcFirstLastPara="1" wrap="square" lIns="0" tIns="0" rIns="0" bIns="0" anchor="b" anchorCtr="0">
            <a:normAutofit fontScale="92500" lnSpcReduction="20000"/>
          </a:bodyPr>
          <a:lstStyle/>
          <a:p>
            <a:pPr marL="0" lvl="0" indent="0" algn="l" rtl="0">
              <a:lnSpc>
                <a:spcPct val="90000"/>
              </a:lnSpc>
              <a:spcBef>
                <a:spcPts val="0"/>
              </a:spcBef>
              <a:spcAft>
                <a:spcPts val="0"/>
              </a:spcAft>
              <a:buNone/>
            </a:pPr>
            <a:endParaRPr sz="3200">
              <a:solidFill>
                <a:srgbClr val="112441"/>
              </a:solidFill>
              <a:latin typeface="Nunito Black"/>
              <a:ea typeface="Nunito Black"/>
              <a:cs typeface="Nunito Black"/>
              <a:sym typeface="Nunito Black"/>
            </a:endParaRPr>
          </a:p>
        </p:txBody>
      </p:sp>
      <p:sp>
        <p:nvSpPr>
          <p:cNvPr id="692" name="Google Shape;692;p108"/>
          <p:cNvSpPr txBox="1">
            <a:spLocks noGrp="1"/>
          </p:cNvSpPr>
          <p:nvPr>
            <p:ph type="title" idx="4294967295"/>
          </p:nvPr>
        </p:nvSpPr>
        <p:spPr>
          <a:xfrm>
            <a:off x="0" y="0"/>
            <a:ext cx="9144000" cy="589500"/>
          </a:xfrm>
          <a:prstGeom prst="rect">
            <a:avLst/>
          </a:prstGeom>
          <a:solidFill>
            <a:srgbClr val="E69138"/>
          </a:solid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kumimoji="0" lang="en-US" sz="3200" b="0" i="0" u="none" strike="noStrike" kern="0" cap="none" spc="0" normalizeH="0" baseline="0" noProof="0" dirty="0" err="1">
                <a:ln>
                  <a:noFill/>
                </a:ln>
                <a:solidFill>
                  <a:schemeClr val="lt1"/>
                </a:solidFill>
                <a:effectLst/>
                <a:uLnTx/>
                <a:uFillTx/>
                <a:latin typeface="Nunito Black"/>
                <a:ea typeface="Nunito Black"/>
                <a:cs typeface="Nunito Black"/>
                <a:sym typeface="Nunito Black"/>
              </a:rPr>
              <a:t>ISeeChange</a:t>
            </a:r>
            <a:r>
              <a:rPr kumimoji="0" lang="en-US" sz="3200" b="0" i="0" u="none" strike="noStrike" kern="0" cap="none" spc="0" normalizeH="0" baseline="0" noProof="0" dirty="0">
                <a:ln>
                  <a:noFill/>
                </a:ln>
                <a:solidFill>
                  <a:schemeClr val="lt1"/>
                </a:solidFill>
                <a:effectLst/>
                <a:uLnTx/>
                <a:uFillTx/>
                <a:latin typeface="Nunito Black"/>
                <a:ea typeface="Nunito Black"/>
                <a:cs typeface="Nunito Black"/>
                <a:sym typeface="Nunito Black"/>
              </a:rPr>
              <a:t> Program</a:t>
            </a:r>
          </a:p>
        </p:txBody>
      </p:sp>
      <p:sp>
        <p:nvSpPr>
          <p:cNvPr id="693" name="Google Shape;693;p108"/>
          <p:cNvSpPr txBox="1"/>
          <p:nvPr/>
        </p:nvSpPr>
        <p:spPr>
          <a:xfrm>
            <a:off x="70550" y="697825"/>
            <a:ext cx="4781400" cy="1873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 b="1">
                <a:solidFill>
                  <a:srgbClr val="112441"/>
                </a:solidFill>
                <a:latin typeface="Nunito"/>
                <a:ea typeface="Nunito"/>
                <a:cs typeface="Nunito"/>
                <a:sym typeface="Nunito"/>
              </a:rPr>
              <a:t>Background: </a:t>
            </a:r>
            <a:r>
              <a:rPr lang="en">
                <a:solidFill>
                  <a:srgbClr val="1A1A1A"/>
                </a:solidFill>
                <a:latin typeface="Nunito Medium"/>
                <a:ea typeface="Nunito Medium"/>
                <a:cs typeface="Nunito Medium"/>
                <a:sym typeface="Nunito Medium"/>
              </a:rPr>
              <a:t>The ISeeChange project is a global community that documents local changes in environment, weather, and climate. Each post is synced with weather and climate data, which is broadcast to the community to investigate bigger picture climate trends. Communities have used ISeeChange to target infrastructure improvements in relation to climate change.</a:t>
            </a:r>
            <a:endParaRPr>
              <a:solidFill>
                <a:srgbClr val="112441"/>
              </a:solidFill>
              <a:latin typeface="Nunito Medium"/>
              <a:ea typeface="Nunito Medium"/>
              <a:cs typeface="Nunito Medium"/>
              <a:sym typeface="Nunito Medium"/>
            </a:endParaRPr>
          </a:p>
          <a:p>
            <a:pPr marL="0" lvl="0" indent="0" algn="l" rtl="0">
              <a:lnSpc>
                <a:spcPct val="90000"/>
              </a:lnSpc>
              <a:spcBef>
                <a:spcPts val="1000"/>
              </a:spcBef>
              <a:spcAft>
                <a:spcPts val="0"/>
              </a:spcAft>
              <a:buNone/>
            </a:pPr>
            <a:r>
              <a:rPr lang="en" b="1">
                <a:solidFill>
                  <a:srgbClr val="112441"/>
                </a:solidFill>
                <a:latin typeface="Nunito"/>
                <a:ea typeface="Nunito"/>
                <a:cs typeface="Nunito"/>
                <a:sym typeface="Nunito"/>
              </a:rPr>
              <a:t>Age group:</a:t>
            </a:r>
            <a:r>
              <a:rPr lang="en">
                <a:solidFill>
                  <a:srgbClr val="112441"/>
                </a:solidFill>
                <a:latin typeface="Nunito Medium"/>
                <a:ea typeface="Nunito Medium"/>
                <a:cs typeface="Nunito Medium"/>
                <a:sym typeface="Nunito Medium"/>
              </a:rPr>
              <a:t> All ages, children 13 and under will need an adult to help submit data</a:t>
            </a:r>
            <a:endParaRPr>
              <a:solidFill>
                <a:srgbClr val="112441"/>
              </a:solidFill>
              <a:latin typeface="Nunito Medium"/>
              <a:ea typeface="Nunito Medium"/>
              <a:cs typeface="Nunito Medium"/>
              <a:sym typeface="Nunito Medium"/>
            </a:endParaRPr>
          </a:p>
          <a:p>
            <a:pPr marL="0" lvl="0" indent="0" algn="l" rtl="0">
              <a:lnSpc>
                <a:spcPct val="90000"/>
              </a:lnSpc>
              <a:spcBef>
                <a:spcPts val="1000"/>
              </a:spcBef>
              <a:spcAft>
                <a:spcPts val="0"/>
              </a:spcAft>
              <a:buNone/>
            </a:pPr>
            <a:r>
              <a:rPr lang="en" b="1">
                <a:solidFill>
                  <a:srgbClr val="112441"/>
                </a:solidFill>
                <a:latin typeface="Nunito"/>
                <a:ea typeface="Nunito"/>
                <a:cs typeface="Nunito"/>
                <a:sym typeface="Nunito"/>
              </a:rPr>
              <a:t>Event timing and location</a:t>
            </a:r>
            <a:r>
              <a:rPr lang="en">
                <a:solidFill>
                  <a:srgbClr val="112441"/>
                </a:solidFill>
                <a:latin typeface="Nunito Medium"/>
                <a:ea typeface="Nunito Medium"/>
                <a:cs typeface="Nunito Medium"/>
                <a:sym typeface="Nunito Medium"/>
              </a:rPr>
              <a:t>: 1 hour, indoors or outdoors depending on the climate hazard you would like to document. Prioritize safety when documenting hazards like flooding or extreme heat!</a:t>
            </a:r>
            <a:endParaRPr>
              <a:solidFill>
                <a:srgbClr val="112441"/>
              </a:solidFill>
              <a:latin typeface="Nunito Medium"/>
              <a:ea typeface="Nunito Medium"/>
              <a:cs typeface="Nunito Medium"/>
              <a:sym typeface="Nunito Medium"/>
            </a:endParaRPr>
          </a:p>
          <a:p>
            <a:pPr marL="0" lvl="0" indent="0" algn="l" rtl="0">
              <a:lnSpc>
                <a:spcPct val="90000"/>
              </a:lnSpc>
              <a:spcBef>
                <a:spcPts val="1000"/>
              </a:spcBef>
              <a:spcAft>
                <a:spcPts val="0"/>
              </a:spcAft>
              <a:buNone/>
            </a:pPr>
            <a:endParaRPr>
              <a:solidFill>
                <a:srgbClr val="112441"/>
              </a:solidFill>
              <a:latin typeface="Nunito Medium"/>
              <a:ea typeface="Nunito Medium"/>
              <a:cs typeface="Nunito Medium"/>
              <a:sym typeface="Nunito Medium"/>
            </a:endParaRPr>
          </a:p>
          <a:p>
            <a:pPr marL="0" lvl="0" indent="0" algn="l" rtl="0">
              <a:lnSpc>
                <a:spcPct val="90000"/>
              </a:lnSpc>
              <a:spcBef>
                <a:spcPts val="1000"/>
              </a:spcBef>
              <a:spcAft>
                <a:spcPts val="0"/>
              </a:spcAft>
              <a:buNone/>
            </a:pPr>
            <a:endParaRPr>
              <a:solidFill>
                <a:srgbClr val="112441"/>
              </a:solidFill>
              <a:latin typeface="Nunito Medium"/>
              <a:ea typeface="Nunito Medium"/>
              <a:cs typeface="Nunito Medium"/>
              <a:sym typeface="Nunito Medium"/>
            </a:endParaRPr>
          </a:p>
        </p:txBody>
      </p:sp>
      <p:sp>
        <p:nvSpPr>
          <p:cNvPr id="694" name="Google Shape;694;p108"/>
          <p:cNvSpPr txBox="1"/>
          <p:nvPr/>
        </p:nvSpPr>
        <p:spPr>
          <a:xfrm>
            <a:off x="70550" y="3698575"/>
            <a:ext cx="7002600" cy="23721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300" b="1">
                <a:solidFill>
                  <a:srgbClr val="112441"/>
                </a:solidFill>
                <a:latin typeface="Nunito"/>
                <a:ea typeface="Nunito"/>
                <a:cs typeface="Nunito"/>
                <a:sym typeface="Nunito"/>
              </a:rPr>
              <a:t>Preparation: </a:t>
            </a:r>
            <a:endParaRPr sz="1300" b="1">
              <a:solidFill>
                <a:srgbClr val="112441"/>
              </a:solidFill>
              <a:latin typeface="Nunito"/>
              <a:ea typeface="Nunito"/>
              <a:cs typeface="Nunito"/>
              <a:sym typeface="Nunito"/>
            </a:endParaRPr>
          </a:p>
          <a:p>
            <a:pPr marL="457200" lvl="0" indent="-311150" algn="l" rtl="0">
              <a:lnSpc>
                <a:spcPct val="100000"/>
              </a:lnSpc>
              <a:spcBef>
                <a:spcPts val="300"/>
              </a:spcBef>
              <a:spcAft>
                <a:spcPts val="0"/>
              </a:spcAft>
              <a:buClr>
                <a:srgbClr val="112441"/>
              </a:buClr>
              <a:buSzPts val="1300"/>
              <a:buFont typeface="Nunito Medium"/>
              <a:buAutoNum type="arabicPeriod"/>
            </a:pPr>
            <a:r>
              <a:rPr lang="en" sz="1300">
                <a:solidFill>
                  <a:srgbClr val="112441"/>
                </a:solidFill>
                <a:latin typeface="Nunito Medium"/>
                <a:ea typeface="Nunito Medium"/>
                <a:cs typeface="Nunito Medium"/>
                <a:sym typeface="Nunito Medium"/>
              </a:rPr>
              <a:t>Review the project protocol on SciStarter: </a:t>
            </a:r>
            <a:r>
              <a:rPr lang="en" sz="1300" u="sng">
                <a:solidFill>
                  <a:schemeClr val="hlink"/>
                </a:solidFill>
                <a:latin typeface="Nunito Medium"/>
                <a:ea typeface="Nunito Medium"/>
                <a:cs typeface="Nunito Medium"/>
                <a:sym typeface="Nunito Medium"/>
                <a:hlinkClick r:id="rId4"/>
              </a:rPr>
              <a:t>https://scistarter.org/Affiliates/iseechange-Affiliates</a:t>
            </a:r>
            <a:r>
              <a:rPr lang="en" sz="1300">
                <a:solidFill>
                  <a:srgbClr val="112441"/>
                </a:solidFill>
                <a:latin typeface="Nunito Medium"/>
                <a:ea typeface="Nunito Medium"/>
                <a:cs typeface="Nunito Medium"/>
                <a:sym typeface="Nunito Medium"/>
              </a:rPr>
              <a:t> </a:t>
            </a:r>
            <a:endParaRPr sz="1300">
              <a:solidFill>
                <a:srgbClr val="112441"/>
              </a:solidFill>
              <a:latin typeface="Nunito Medium"/>
              <a:ea typeface="Nunito Medium"/>
              <a:cs typeface="Nunito Medium"/>
              <a:sym typeface="Nunito Medium"/>
            </a:endParaRPr>
          </a:p>
          <a:p>
            <a:pPr marL="457200" lvl="0" indent="-311150" algn="l" rtl="0">
              <a:lnSpc>
                <a:spcPct val="100000"/>
              </a:lnSpc>
              <a:spcBef>
                <a:spcPts val="200"/>
              </a:spcBef>
              <a:spcAft>
                <a:spcPts val="200"/>
              </a:spcAft>
              <a:buClr>
                <a:srgbClr val="112441"/>
              </a:buClr>
              <a:buSzPts val="1300"/>
              <a:buFont typeface="Nunito Medium"/>
              <a:buAutoNum type="arabicPeriod"/>
            </a:pPr>
            <a:r>
              <a:rPr lang="en" sz="1300">
                <a:solidFill>
                  <a:srgbClr val="112441"/>
                </a:solidFill>
                <a:latin typeface="Nunito Medium"/>
                <a:ea typeface="Nunito Medium"/>
                <a:cs typeface="Nunito Medium"/>
                <a:sym typeface="Nunito Medium"/>
              </a:rPr>
              <a:t>Be prepared to photograph with a smartphone and/or write down observations about weather and climate, as well as their impact on the community. </a:t>
            </a:r>
            <a:endParaRPr sz="1300">
              <a:solidFill>
                <a:srgbClr val="112441"/>
              </a:solidFill>
              <a:latin typeface="Nunito Medium"/>
              <a:ea typeface="Nunito Medium"/>
              <a:cs typeface="Nunito Medium"/>
              <a:sym typeface="Nunito Medium"/>
            </a:endParaRPr>
          </a:p>
        </p:txBody>
      </p:sp>
      <p:pic>
        <p:nvPicPr>
          <p:cNvPr id="695" name="Google Shape;695;p108">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7981028" y="4847900"/>
            <a:ext cx="1155197" cy="327300"/>
          </a:xfrm>
          <a:prstGeom prst="rect">
            <a:avLst/>
          </a:prstGeom>
          <a:noFill/>
          <a:ln>
            <a:noFill/>
          </a:ln>
        </p:spPr>
      </p:pic>
      <p:pic>
        <p:nvPicPr>
          <p:cNvPr id="696" name="Google Shape;696;p108">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7073025" y="2929850"/>
            <a:ext cx="1850175" cy="15763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64">
            <a:extLst>
              <a:ext uri="{C183D7F6-B498-43B3-948B-1728B52AA6E4}">
                <adec:decorative xmlns:adec="http://schemas.microsoft.com/office/drawing/2017/decorative" val="1"/>
              </a:ext>
            </a:extLst>
          </p:cNvPr>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US" dirty="0"/>
              <a:t>Map of regions</a:t>
            </a:r>
            <a:endParaRPr dirty="0"/>
          </a:p>
        </p:txBody>
      </p:sp>
      <p:sp>
        <p:nvSpPr>
          <p:cNvPr id="304" name="Google Shape;304;p64">
            <a:extLst>
              <a:ext uri="{C183D7F6-B498-43B3-948B-1728B52AA6E4}">
                <adec:decorative xmlns:adec="http://schemas.microsoft.com/office/drawing/2017/decorative" val="1"/>
              </a:ext>
            </a:extLst>
          </p:cNvPr>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305" name="Google Shape;305;p64" descr="Here is a map to show you how our Regional Medical Libraries are geographically divided. If you would like to learn more about your region and how your organization can become part of the network visit our website at nnlm.gov. &#10;">
            <a:extLst>
              <a:ext uri="{C183D7F6-B498-43B3-948B-1728B52AA6E4}">
                <adec:decorative xmlns:adec="http://schemas.microsoft.com/office/drawing/2017/decorative" val="0"/>
              </a:ext>
            </a:extLst>
          </p:cNvPr>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109">
            <a:extLst>
              <a:ext uri="{C183D7F6-B498-43B3-948B-1728B52AA6E4}">
                <adec:decorative xmlns:adec="http://schemas.microsoft.com/office/drawing/2017/decorative" val="1"/>
              </a:ext>
            </a:extLst>
          </p:cNvPr>
          <p:cNvSpPr txBox="1"/>
          <p:nvPr/>
        </p:nvSpPr>
        <p:spPr>
          <a:xfrm>
            <a:off x="300106" y="262248"/>
            <a:ext cx="4551900" cy="327300"/>
          </a:xfrm>
          <a:prstGeom prst="rect">
            <a:avLst/>
          </a:prstGeom>
          <a:noFill/>
          <a:ln>
            <a:noFill/>
          </a:ln>
        </p:spPr>
        <p:txBody>
          <a:bodyPr spcFirstLastPara="1" wrap="square" lIns="0" tIns="0" rIns="0" bIns="0" anchor="b" anchorCtr="0">
            <a:normAutofit fontScale="92500" lnSpcReduction="20000"/>
          </a:bodyPr>
          <a:lstStyle/>
          <a:p>
            <a:pPr marL="0" lvl="0" indent="0" algn="l" rtl="0">
              <a:lnSpc>
                <a:spcPct val="90000"/>
              </a:lnSpc>
              <a:spcBef>
                <a:spcPts val="0"/>
              </a:spcBef>
              <a:spcAft>
                <a:spcPts val="0"/>
              </a:spcAft>
              <a:buNone/>
            </a:pPr>
            <a:endParaRPr sz="3200">
              <a:solidFill>
                <a:srgbClr val="112441"/>
              </a:solidFill>
              <a:latin typeface="Nunito Black"/>
              <a:ea typeface="Nunito Black"/>
              <a:cs typeface="Nunito Black"/>
              <a:sym typeface="Nunito Black"/>
            </a:endParaRPr>
          </a:p>
        </p:txBody>
      </p:sp>
      <p:sp>
        <p:nvSpPr>
          <p:cNvPr id="702" name="Google Shape;702;p109"/>
          <p:cNvSpPr txBox="1"/>
          <p:nvPr/>
        </p:nvSpPr>
        <p:spPr>
          <a:xfrm>
            <a:off x="234329" y="718163"/>
            <a:ext cx="2506500" cy="225900"/>
          </a:xfrm>
          <a:prstGeom prst="rect">
            <a:avLst/>
          </a:prstGeom>
          <a:noFill/>
          <a:ln>
            <a:noFill/>
          </a:ln>
        </p:spPr>
        <p:txBody>
          <a:bodyPr spcFirstLastPara="1" wrap="square" lIns="0" tIns="0" rIns="0" bIns="0" anchor="t" anchorCtr="0">
            <a:noAutofit/>
          </a:bodyPr>
          <a:lstStyle/>
          <a:p>
            <a:pPr marL="0" lvl="0" indent="0" algn="ctr" rtl="0">
              <a:lnSpc>
                <a:spcPct val="150000"/>
              </a:lnSpc>
              <a:spcBef>
                <a:spcPts val="0"/>
              </a:spcBef>
              <a:spcAft>
                <a:spcPts val="0"/>
              </a:spcAft>
              <a:buNone/>
            </a:pPr>
            <a:r>
              <a:rPr lang="en" sz="2200" b="1">
                <a:solidFill>
                  <a:srgbClr val="112441"/>
                </a:solidFill>
                <a:latin typeface="Nunito"/>
                <a:ea typeface="Nunito"/>
                <a:cs typeface="Nunito"/>
                <a:sym typeface="Nunito"/>
              </a:rPr>
              <a:t>Set the Stage</a:t>
            </a:r>
            <a:endParaRPr sz="2200" b="1">
              <a:solidFill>
                <a:srgbClr val="112441"/>
              </a:solidFill>
              <a:latin typeface="Nunito"/>
              <a:ea typeface="Nunito"/>
              <a:cs typeface="Nunito"/>
              <a:sym typeface="Nunito"/>
            </a:endParaRPr>
          </a:p>
        </p:txBody>
      </p:sp>
      <p:sp>
        <p:nvSpPr>
          <p:cNvPr id="703" name="Google Shape;703;p109"/>
          <p:cNvSpPr txBox="1"/>
          <p:nvPr/>
        </p:nvSpPr>
        <p:spPr>
          <a:xfrm>
            <a:off x="3124800" y="1070700"/>
            <a:ext cx="2894400" cy="2891400"/>
          </a:xfrm>
          <a:prstGeom prst="rect">
            <a:avLst/>
          </a:prstGeom>
          <a:noFill/>
          <a:ln w="19050" cap="flat" cmpd="sng">
            <a:solidFill>
              <a:srgbClr val="FF9900"/>
            </a:solidFill>
            <a:prstDash val="dot"/>
            <a:round/>
            <a:headEnd type="none" w="sm" len="sm"/>
            <a:tailEnd type="none" w="sm" len="sm"/>
          </a:ln>
        </p:spPr>
        <p:txBody>
          <a:bodyPr spcFirstLastPara="1" wrap="square" lIns="91425" tIns="45700" rIns="91425" bIns="45700" anchor="t" anchorCtr="0">
            <a:normAutofit/>
          </a:bodyPr>
          <a:lstStyle/>
          <a:p>
            <a:pPr marL="457200" lvl="0" indent="-304800" algn="l" rtl="0">
              <a:lnSpc>
                <a:spcPct val="90000"/>
              </a:lnSpc>
              <a:spcBef>
                <a:spcPts val="1000"/>
              </a:spcBef>
              <a:spcAft>
                <a:spcPts val="0"/>
              </a:spcAft>
              <a:buClr>
                <a:srgbClr val="FF9900"/>
              </a:buClr>
              <a:buSzPts val="1200"/>
              <a:buFont typeface="Nunito Medium"/>
              <a:buChar char="➤"/>
            </a:pPr>
            <a:r>
              <a:rPr lang="en" sz="1200">
                <a:solidFill>
                  <a:srgbClr val="112441"/>
                </a:solidFill>
                <a:latin typeface="Nunito Medium"/>
                <a:ea typeface="Nunito Medium"/>
                <a:cs typeface="Nunito Medium"/>
                <a:sym typeface="Nunito Medium"/>
              </a:rPr>
              <a:t>Have participants write down observations about and/or take pictures of weather and climate impacts.</a:t>
            </a:r>
            <a:endParaRPr sz="1200">
              <a:solidFill>
                <a:srgbClr val="112441"/>
              </a:solidFill>
              <a:latin typeface="Nunito Medium"/>
              <a:ea typeface="Nunito Medium"/>
              <a:cs typeface="Nunito Medium"/>
              <a:sym typeface="Nunito Medium"/>
            </a:endParaRPr>
          </a:p>
          <a:p>
            <a:pPr marL="457200" lvl="0" indent="-304800" algn="l" rtl="0">
              <a:lnSpc>
                <a:spcPct val="90000"/>
              </a:lnSpc>
              <a:spcBef>
                <a:spcPts val="1000"/>
              </a:spcBef>
              <a:spcAft>
                <a:spcPts val="1000"/>
              </a:spcAft>
              <a:buClr>
                <a:srgbClr val="FF9900"/>
              </a:buClr>
              <a:buSzPts val="1200"/>
              <a:buFont typeface="Nunito Medium"/>
              <a:buChar char="➤"/>
            </a:pPr>
            <a:r>
              <a:rPr lang="en" sz="1200">
                <a:solidFill>
                  <a:srgbClr val="112441"/>
                </a:solidFill>
                <a:latin typeface="Nunito Medium"/>
                <a:ea typeface="Nunito Medium"/>
                <a:cs typeface="Nunito Medium"/>
                <a:sym typeface="Nunito Medium"/>
              </a:rPr>
              <a:t>Encourage participants to give their own lived expertise. What is the impact of, for example, extreme heat on their lives? Do hotter temperatures make them feel worse?</a:t>
            </a:r>
            <a:endParaRPr sz="1200">
              <a:solidFill>
                <a:srgbClr val="112441"/>
              </a:solidFill>
              <a:latin typeface="Nunito Medium"/>
              <a:ea typeface="Nunito Medium"/>
              <a:cs typeface="Nunito Medium"/>
              <a:sym typeface="Nunito Medium"/>
            </a:endParaRPr>
          </a:p>
        </p:txBody>
      </p:sp>
      <p:sp>
        <p:nvSpPr>
          <p:cNvPr id="704" name="Google Shape;704;p109"/>
          <p:cNvSpPr txBox="1"/>
          <p:nvPr/>
        </p:nvSpPr>
        <p:spPr>
          <a:xfrm>
            <a:off x="3318758" y="717182"/>
            <a:ext cx="2506500" cy="225900"/>
          </a:xfrm>
          <a:prstGeom prst="rect">
            <a:avLst/>
          </a:prstGeom>
          <a:noFill/>
          <a:ln>
            <a:noFill/>
          </a:ln>
        </p:spPr>
        <p:txBody>
          <a:bodyPr spcFirstLastPara="1" wrap="square" lIns="0" tIns="0" rIns="0" bIns="0" anchor="t" anchorCtr="0">
            <a:noAutofit/>
          </a:bodyPr>
          <a:lstStyle/>
          <a:p>
            <a:pPr marL="0" lvl="0" indent="0" algn="ctr" rtl="0">
              <a:lnSpc>
                <a:spcPct val="150000"/>
              </a:lnSpc>
              <a:spcBef>
                <a:spcPts val="0"/>
              </a:spcBef>
              <a:spcAft>
                <a:spcPts val="0"/>
              </a:spcAft>
              <a:buNone/>
            </a:pPr>
            <a:r>
              <a:rPr lang="en" sz="2200" b="1">
                <a:solidFill>
                  <a:srgbClr val="112441"/>
                </a:solidFill>
                <a:latin typeface="Nunito"/>
                <a:ea typeface="Nunito"/>
                <a:cs typeface="Nunito"/>
                <a:sym typeface="Nunito"/>
              </a:rPr>
              <a:t>Collect Data</a:t>
            </a:r>
            <a:endParaRPr sz="2200" b="1">
              <a:solidFill>
                <a:srgbClr val="112441"/>
              </a:solidFill>
              <a:latin typeface="Nunito"/>
              <a:ea typeface="Nunito"/>
              <a:cs typeface="Nunito"/>
              <a:sym typeface="Nunito"/>
            </a:endParaRPr>
          </a:p>
        </p:txBody>
      </p:sp>
      <p:sp>
        <p:nvSpPr>
          <p:cNvPr id="705" name="Google Shape;705;p109"/>
          <p:cNvSpPr txBox="1"/>
          <p:nvPr/>
        </p:nvSpPr>
        <p:spPr>
          <a:xfrm>
            <a:off x="6165625" y="1070800"/>
            <a:ext cx="2894400" cy="2891400"/>
          </a:xfrm>
          <a:prstGeom prst="rect">
            <a:avLst/>
          </a:prstGeom>
          <a:noFill/>
          <a:ln w="19050" cap="flat" cmpd="sng">
            <a:solidFill>
              <a:srgbClr val="FF9900"/>
            </a:solidFill>
            <a:prstDash val="dot"/>
            <a:round/>
            <a:headEnd type="none" w="sm" len="sm"/>
            <a:tailEnd type="none" w="sm" len="sm"/>
          </a:ln>
        </p:spPr>
        <p:txBody>
          <a:bodyPr spcFirstLastPara="1" wrap="square" lIns="91425" tIns="45700" rIns="91425" bIns="45700" anchor="t" anchorCtr="0">
            <a:normAutofit/>
          </a:bodyPr>
          <a:lstStyle/>
          <a:p>
            <a:pPr marL="457200" lvl="0" indent="-304800" algn="l" rtl="0">
              <a:lnSpc>
                <a:spcPct val="80000"/>
              </a:lnSpc>
              <a:spcBef>
                <a:spcPts val="1000"/>
              </a:spcBef>
              <a:spcAft>
                <a:spcPts val="0"/>
              </a:spcAft>
              <a:buClr>
                <a:srgbClr val="FF9900"/>
              </a:buClr>
              <a:buSzPts val="1200"/>
              <a:buFont typeface="Nunito Medium"/>
              <a:buChar char="➤"/>
            </a:pPr>
            <a:r>
              <a:rPr lang="en" sz="1200">
                <a:solidFill>
                  <a:srgbClr val="112441"/>
                </a:solidFill>
                <a:latin typeface="Nunito Medium"/>
                <a:ea typeface="Nunito Medium"/>
                <a:cs typeface="Nunito Medium"/>
                <a:sym typeface="Nunito Medium"/>
              </a:rPr>
              <a:t>Discuss what you saw as a group. </a:t>
            </a:r>
            <a:endParaRPr sz="1200">
              <a:solidFill>
                <a:srgbClr val="112441"/>
              </a:solidFill>
              <a:latin typeface="Nunito Medium"/>
              <a:ea typeface="Nunito Medium"/>
              <a:cs typeface="Nunito Medium"/>
              <a:sym typeface="Nunito Medium"/>
            </a:endParaRPr>
          </a:p>
          <a:p>
            <a:pPr marL="457200" lvl="0" indent="-304800" algn="l" rtl="0">
              <a:lnSpc>
                <a:spcPct val="80000"/>
              </a:lnSpc>
              <a:spcBef>
                <a:spcPts val="1000"/>
              </a:spcBef>
              <a:spcAft>
                <a:spcPts val="0"/>
              </a:spcAft>
              <a:buClr>
                <a:srgbClr val="FF9900"/>
              </a:buClr>
              <a:buSzPts val="1200"/>
              <a:buChar char="➤"/>
            </a:pPr>
            <a:r>
              <a:rPr lang="en" sz="1200">
                <a:solidFill>
                  <a:srgbClr val="112441"/>
                </a:solidFill>
                <a:latin typeface="Nunito Medium"/>
                <a:ea typeface="Nunito Medium"/>
                <a:cs typeface="Nunito Medium"/>
                <a:sym typeface="Nunito Medium"/>
              </a:rPr>
              <a:t>Add data* on </a:t>
            </a:r>
            <a:r>
              <a:rPr lang="en" sz="1200" u="sng">
                <a:solidFill>
                  <a:schemeClr val="hlink"/>
                </a:solidFill>
                <a:latin typeface="Nunito Medium"/>
                <a:ea typeface="Nunito Medium"/>
                <a:cs typeface="Nunito Medium"/>
                <a:sym typeface="Nunito Medium"/>
                <a:hlinkClick r:id="rId3"/>
              </a:rPr>
              <a:t>https://scistarter.org/Affiliates/iseechange-Affiliates</a:t>
            </a:r>
            <a:r>
              <a:rPr lang="en" sz="1200">
                <a:solidFill>
                  <a:srgbClr val="112441"/>
                </a:solidFill>
                <a:latin typeface="Nunito Medium"/>
                <a:ea typeface="Nunito Medium"/>
                <a:cs typeface="Nunito Medium"/>
                <a:sym typeface="Nunito Medium"/>
              </a:rPr>
              <a:t>. </a:t>
            </a:r>
            <a:endParaRPr sz="1200" i="1">
              <a:solidFill>
                <a:srgbClr val="112441"/>
              </a:solidFill>
              <a:latin typeface="Nunito Medium"/>
              <a:ea typeface="Nunito Medium"/>
              <a:cs typeface="Nunito Medium"/>
              <a:sym typeface="Nunito Medium"/>
            </a:endParaRPr>
          </a:p>
          <a:p>
            <a:pPr marL="457200" lvl="0" indent="-304800" algn="l" rtl="0">
              <a:lnSpc>
                <a:spcPct val="80000"/>
              </a:lnSpc>
              <a:spcBef>
                <a:spcPts val="1000"/>
              </a:spcBef>
              <a:spcAft>
                <a:spcPts val="0"/>
              </a:spcAft>
              <a:buClr>
                <a:srgbClr val="FF9900"/>
              </a:buClr>
              <a:buSzPts val="1200"/>
              <a:buFont typeface="Nunito Medium"/>
              <a:buChar char="➤"/>
            </a:pPr>
            <a:r>
              <a:rPr lang="en" sz="1200">
                <a:solidFill>
                  <a:srgbClr val="112441"/>
                </a:solidFill>
                <a:latin typeface="Nunito Medium"/>
                <a:ea typeface="Nunito Medium"/>
                <a:cs typeface="Nunito Medium"/>
                <a:sym typeface="Nunito Medium"/>
              </a:rPr>
              <a:t>Decide what you’re going to do next, like presenting your findings to community leaders for infrastructure improvements!</a:t>
            </a:r>
            <a:endParaRPr sz="1200">
              <a:solidFill>
                <a:srgbClr val="112441"/>
              </a:solidFill>
              <a:latin typeface="Nunito Medium"/>
              <a:ea typeface="Nunito Medium"/>
              <a:cs typeface="Nunito Medium"/>
              <a:sym typeface="Nunito Medium"/>
            </a:endParaRPr>
          </a:p>
          <a:p>
            <a:pPr marL="0" lvl="0" indent="0" algn="l" rtl="0">
              <a:lnSpc>
                <a:spcPct val="80000"/>
              </a:lnSpc>
              <a:spcBef>
                <a:spcPts val="1000"/>
              </a:spcBef>
              <a:spcAft>
                <a:spcPts val="1000"/>
              </a:spcAft>
              <a:buNone/>
            </a:pPr>
            <a:r>
              <a:rPr lang="en" sz="1100">
                <a:solidFill>
                  <a:srgbClr val="112441"/>
                </a:solidFill>
                <a:latin typeface="Nunito Medium"/>
                <a:ea typeface="Nunito Medium"/>
                <a:cs typeface="Nunito Medium"/>
                <a:sym typeface="Nunito Medium"/>
              </a:rPr>
              <a:t>*</a:t>
            </a:r>
            <a:r>
              <a:rPr lang="en" sz="1100" i="1">
                <a:solidFill>
                  <a:srgbClr val="112441"/>
                </a:solidFill>
                <a:latin typeface="Nunito Medium"/>
                <a:ea typeface="Nunito Medium"/>
                <a:cs typeface="Nunito Medium"/>
                <a:sym typeface="Nunito Medium"/>
              </a:rPr>
              <a:t> If your participants are under the age of 13, you may need to gather and submit their data. </a:t>
            </a:r>
            <a:endParaRPr sz="1100">
              <a:solidFill>
                <a:srgbClr val="112441"/>
              </a:solidFill>
              <a:latin typeface="Nunito Medium"/>
              <a:ea typeface="Nunito Medium"/>
              <a:cs typeface="Nunito Medium"/>
              <a:sym typeface="Nunito Medium"/>
            </a:endParaRPr>
          </a:p>
        </p:txBody>
      </p:sp>
      <p:sp>
        <p:nvSpPr>
          <p:cNvPr id="706" name="Google Shape;706;p109"/>
          <p:cNvSpPr txBox="1"/>
          <p:nvPr/>
        </p:nvSpPr>
        <p:spPr>
          <a:xfrm>
            <a:off x="6359572" y="717207"/>
            <a:ext cx="2506500" cy="225900"/>
          </a:xfrm>
          <a:prstGeom prst="rect">
            <a:avLst/>
          </a:prstGeom>
          <a:noFill/>
          <a:ln>
            <a:noFill/>
          </a:ln>
        </p:spPr>
        <p:txBody>
          <a:bodyPr spcFirstLastPara="1" wrap="square" lIns="0" tIns="0" rIns="0" bIns="0" anchor="t" anchorCtr="0">
            <a:noAutofit/>
          </a:bodyPr>
          <a:lstStyle/>
          <a:p>
            <a:pPr marL="0" lvl="0" indent="0" algn="ctr" rtl="0">
              <a:lnSpc>
                <a:spcPct val="150000"/>
              </a:lnSpc>
              <a:spcBef>
                <a:spcPts val="0"/>
              </a:spcBef>
              <a:spcAft>
                <a:spcPts val="0"/>
              </a:spcAft>
              <a:buNone/>
            </a:pPr>
            <a:r>
              <a:rPr lang="en" sz="2200" b="1">
                <a:solidFill>
                  <a:srgbClr val="112441"/>
                </a:solidFill>
                <a:latin typeface="Nunito"/>
                <a:ea typeface="Nunito"/>
                <a:cs typeface="Nunito"/>
                <a:sym typeface="Nunito"/>
              </a:rPr>
              <a:t>Take Action</a:t>
            </a:r>
            <a:endParaRPr sz="2200" b="1">
              <a:solidFill>
                <a:srgbClr val="112441"/>
              </a:solidFill>
              <a:latin typeface="Nunito"/>
              <a:ea typeface="Nunito"/>
              <a:cs typeface="Nunito"/>
              <a:sym typeface="Nunito"/>
            </a:endParaRPr>
          </a:p>
        </p:txBody>
      </p:sp>
      <p:sp>
        <p:nvSpPr>
          <p:cNvPr id="707" name="Google Shape;707;p109"/>
          <p:cNvSpPr txBox="1">
            <a:spLocks noGrp="1"/>
          </p:cNvSpPr>
          <p:nvPr>
            <p:ph type="title" idx="4294967295"/>
          </p:nvPr>
        </p:nvSpPr>
        <p:spPr>
          <a:xfrm>
            <a:off x="0" y="0"/>
            <a:ext cx="9144000" cy="589500"/>
          </a:xfrm>
          <a:prstGeom prst="rect">
            <a:avLst/>
          </a:prstGeom>
          <a:solidFill>
            <a:srgbClr val="E69138"/>
          </a:solid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chemeClr val="lt1"/>
                </a:solidFill>
                <a:effectLst/>
                <a:uLnTx/>
                <a:uFillTx/>
                <a:latin typeface="Nunito Black"/>
                <a:ea typeface="Nunito Black"/>
                <a:cs typeface="Nunito Black"/>
                <a:sym typeface="Nunito Black"/>
              </a:rPr>
              <a:t>Program Description </a:t>
            </a:r>
            <a:r>
              <a:rPr kumimoji="0" lang="en-US" sz="3200" b="0" i="0" u="none" strike="noStrike" kern="0" cap="none" spc="0" normalizeH="0" baseline="0" noProof="0" dirty="0" err="1">
                <a:ln>
                  <a:noFill/>
                </a:ln>
                <a:solidFill>
                  <a:schemeClr val="lt1"/>
                </a:solidFill>
                <a:effectLst/>
                <a:uLnTx/>
                <a:uFillTx/>
                <a:latin typeface="Nunito Black"/>
                <a:ea typeface="Nunito Black"/>
                <a:cs typeface="Nunito Black"/>
                <a:sym typeface="Nunito Black"/>
              </a:rPr>
              <a:t>ISeeChange</a:t>
            </a:r>
            <a:endParaRPr kumimoji="0" lang="en-US" sz="3200" b="0" i="0" u="none" strike="noStrike" kern="0" cap="none" spc="0" normalizeH="0" baseline="0" noProof="0" dirty="0">
              <a:ln>
                <a:noFill/>
              </a:ln>
              <a:solidFill>
                <a:schemeClr val="lt1"/>
              </a:solidFill>
              <a:effectLst/>
              <a:uLnTx/>
              <a:uFillTx/>
              <a:latin typeface="Nunito Black"/>
              <a:ea typeface="Nunito Black"/>
              <a:cs typeface="Nunito Black"/>
              <a:sym typeface="Nunito Black"/>
            </a:endParaRPr>
          </a:p>
        </p:txBody>
      </p:sp>
      <p:sp>
        <p:nvSpPr>
          <p:cNvPr id="708" name="Google Shape;708;p109"/>
          <p:cNvSpPr txBox="1"/>
          <p:nvPr/>
        </p:nvSpPr>
        <p:spPr>
          <a:xfrm>
            <a:off x="83975" y="1072700"/>
            <a:ext cx="2894400" cy="2631600"/>
          </a:xfrm>
          <a:prstGeom prst="rect">
            <a:avLst/>
          </a:prstGeom>
          <a:noFill/>
          <a:ln w="19050" cap="flat" cmpd="sng">
            <a:solidFill>
              <a:srgbClr val="FF9900"/>
            </a:solidFill>
            <a:prstDash val="dot"/>
            <a:round/>
            <a:headEnd type="none" w="sm" len="sm"/>
            <a:tailEnd type="none" w="sm" len="sm"/>
          </a:ln>
        </p:spPr>
        <p:txBody>
          <a:bodyPr spcFirstLastPara="1" wrap="square" lIns="91425" tIns="45700" rIns="91425" bIns="45700" anchor="t" anchorCtr="0">
            <a:normAutofit fontScale="92500" lnSpcReduction="10000"/>
          </a:bodyPr>
          <a:lstStyle/>
          <a:p>
            <a:pPr marL="457200" lvl="0" indent="-304800" algn="l" rtl="0">
              <a:lnSpc>
                <a:spcPct val="80000"/>
              </a:lnSpc>
              <a:spcBef>
                <a:spcPts val="1000"/>
              </a:spcBef>
              <a:spcAft>
                <a:spcPts val="0"/>
              </a:spcAft>
              <a:buClr>
                <a:srgbClr val="FF9900"/>
              </a:buClr>
              <a:buSzPts val="1200"/>
              <a:buFont typeface="Nunito Medium"/>
              <a:buChar char="➤"/>
            </a:pPr>
            <a:r>
              <a:rPr lang="en" sz="1200">
                <a:solidFill>
                  <a:srgbClr val="112441"/>
                </a:solidFill>
                <a:latin typeface="Nunito Medium"/>
                <a:ea typeface="Nunito Medium"/>
                <a:cs typeface="Nunito Medium"/>
                <a:sym typeface="Nunito Medium"/>
              </a:rPr>
              <a:t>I</a:t>
            </a:r>
            <a:r>
              <a:rPr lang="en" sz="1135">
                <a:solidFill>
                  <a:srgbClr val="112441"/>
                </a:solidFill>
                <a:latin typeface="Nunito Medium"/>
                <a:ea typeface="Nunito Medium"/>
                <a:cs typeface="Nunito Medium"/>
                <a:sym typeface="Nunito Medium"/>
              </a:rPr>
              <a:t>ntroduce the concept of citizen science using Foundations of Citizen Science facilitator </a:t>
            </a:r>
            <a:r>
              <a:rPr lang="en" sz="1135" u="sng">
                <a:solidFill>
                  <a:schemeClr val="accent5"/>
                </a:solidFill>
                <a:latin typeface="Nunito Medium"/>
                <a:ea typeface="Nunito Medium"/>
                <a:cs typeface="Nunito Medium"/>
                <a:sym typeface="Nunito Medium"/>
                <a:hlinkClick r:id="rId4">
                  <a:extLst>
                    <a:ext uri="{A12FA001-AC4F-418D-AE19-62706E023703}">
                      <ahyp:hlinkClr xmlns:ahyp="http://schemas.microsoft.com/office/drawing/2018/hyperlinkcolor" val="tx"/>
                    </a:ext>
                  </a:extLst>
                </a:hlinkClick>
              </a:rPr>
              <a:t>slides</a:t>
            </a:r>
            <a:r>
              <a:rPr lang="en" sz="1135">
                <a:solidFill>
                  <a:srgbClr val="112441"/>
                </a:solidFill>
                <a:latin typeface="Nunito Medium"/>
                <a:ea typeface="Nunito Medium"/>
                <a:cs typeface="Nunito Medium"/>
                <a:sym typeface="Nunito Medium"/>
              </a:rPr>
              <a:t>  and </a:t>
            </a:r>
            <a:r>
              <a:rPr lang="en" sz="1135" u="sng">
                <a:solidFill>
                  <a:schemeClr val="accent5"/>
                </a:solidFill>
                <a:latin typeface="Nunito Medium"/>
                <a:ea typeface="Nunito Medium"/>
                <a:cs typeface="Nunito Medium"/>
                <a:sym typeface="Nunito Medium"/>
                <a:hlinkClick r:id="rId5">
                  <a:extLst>
                    <a:ext uri="{A12FA001-AC4F-418D-AE19-62706E023703}">
                      <ahyp:hlinkClr xmlns:ahyp="http://schemas.microsoft.com/office/drawing/2018/hyperlinkcolor" val="tx"/>
                    </a:ext>
                  </a:extLst>
                </a:hlinkClick>
              </a:rPr>
              <a:t>guide.</a:t>
            </a:r>
            <a:endParaRPr sz="1200">
              <a:solidFill>
                <a:srgbClr val="112441"/>
              </a:solidFill>
              <a:latin typeface="Nunito Medium"/>
              <a:ea typeface="Nunito Medium"/>
              <a:cs typeface="Nunito Medium"/>
              <a:sym typeface="Nunito Medium"/>
            </a:endParaRPr>
          </a:p>
          <a:p>
            <a:pPr marL="457200" lvl="0" indent="-304800" algn="l" rtl="0">
              <a:lnSpc>
                <a:spcPct val="80000"/>
              </a:lnSpc>
              <a:spcBef>
                <a:spcPts val="1000"/>
              </a:spcBef>
              <a:spcAft>
                <a:spcPts val="0"/>
              </a:spcAft>
              <a:buClr>
                <a:srgbClr val="FF9900"/>
              </a:buClr>
              <a:buSzPts val="1200"/>
              <a:buFont typeface="Nunito Medium"/>
              <a:buChar char="➤"/>
            </a:pPr>
            <a:r>
              <a:rPr lang="en" sz="1200">
                <a:solidFill>
                  <a:srgbClr val="112441"/>
                </a:solidFill>
                <a:latin typeface="Nunito Medium"/>
                <a:ea typeface="Nunito Medium"/>
                <a:cs typeface="Nunito Medium"/>
                <a:sym typeface="Nunito Medium"/>
              </a:rPr>
              <a:t>Have participants create accounts on </a:t>
            </a:r>
            <a:r>
              <a:rPr lang="en" sz="1200" u="sng">
                <a:solidFill>
                  <a:schemeClr val="hlink"/>
                </a:solidFill>
                <a:latin typeface="Nunito Medium"/>
                <a:ea typeface="Nunito Medium"/>
                <a:cs typeface="Nunito Medium"/>
                <a:sym typeface="Nunito Medium"/>
                <a:hlinkClick r:id="rId6"/>
              </a:rPr>
              <a:t>SciStarter.org</a:t>
            </a:r>
            <a:r>
              <a:rPr lang="en" sz="1200">
                <a:solidFill>
                  <a:srgbClr val="112441"/>
                </a:solidFill>
                <a:latin typeface="Nunito Medium"/>
                <a:ea typeface="Nunito Medium"/>
                <a:cs typeface="Nunito Medium"/>
                <a:sym typeface="Nunito Medium"/>
              </a:rPr>
              <a:t>. </a:t>
            </a:r>
            <a:endParaRPr sz="1200">
              <a:solidFill>
                <a:srgbClr val="112441"/>
              </a:solidFill>
              <a:latin typeface="Nunito Medium"/>
              <a:ea typeface="Nunito Medium"/>
              <a:cs typeface="Nunito Medium"/>
              <a:sym typeface="Nunito Medium"/>
            </a:endParaRPr>
          </a:p>
          <a:p>
            <a:pPr marL="457200" lvl="0" indent="-304800" algn="l" rtl="0">
              <a:lnSpc>
                <a:spcPct val="80000"/>
              </a:lnSpc>
              <a:spcBef>
                <a:spcPts val="1000"/>
              </a:spcBef>
              <a:spcAft>
                <a:spcPts val="0"/>
              </a:spcAft>
              <a:buClr>
                <a:srgbClr val="FF9900"/>
              </a:buClr>
              <a:buSzPts val="1200"/>
              <a:buFont typeface="Nunito Medium"/>
              <a:buChar char="➤"/>
            </a:pPr>
            <a:r>
              <a:rPr lang="en" sz="1200">
                <a:solidFill>
                  <a:srgbClr val="112441"/>
                </a:solidFill>
                <a:latin typeface="Nunito Medium"/>
                <a:ea typeface="Nunito Medium"/>
                <a:cs typeface="Nunito Medium"/>
                <a:sym typeface="Nunito Medium"/>
              </a:rPr>
              <a:t>Discuss differences between weather and climate, and talk about climate hazards in your community. Use the slides from </a:t>
            </a:r>
            <a:r>
              <a:rPr lang="en" sz="1200" u="sng">
                <a:solidFill>
                  <a:schemeClr val="hlink"/>
                </a:solidFill>
                <a:latin typeface="Nunito Medium"/>
                <a:ea typeface="Nunito Medium"/>
                <a:cs typeface="Nunito Medium"/>
                <a:sym typeface="Nunito Medium"/>
                <a:hlinkClick r:id="rId7"/>
              </a:rPr>
              <a:t>ClimateCast LIVE</a:t>
            </a:r>
            <a:r>
              <a:rPr lang="en" sz="1200">
                <a:solidFill>
                  <a:srgbClr val="112441"/>
                </a:solidFill>
                <a:latin typeface="Nunito Medium"/>
                <a:ea typeface="Nunito Medium"/>
                <a:cs typeface="Nunito Medium"/>
                <a:sym typeface="Nunito Medium"/>
              </a:rPr>
              <a:t> as inspiration, and contact your </a:t>
            </a:r>
            <a:r>
              <a:rPr lang="en" sz="1200" u="sng">
                <a:solidFill>
                  <a:schemeClr val="hlink"/>
                </a:solidFill>
                <a:latin typeface="Nunito Medium"/>
                <a:ea typeface="Nunito Medium"/>
                <a:cs typeface="Nunito Medium"/>
                <a:sym typeface="Nunito Medium"/>
                <a:hlinkClick r:id="rId8"/>
              </a:rPr>
              <a:t>local Extension office</a:t>
            </a:r>
            <a:r>
              <a:rPr lang="en" sz="1200">
                <a:solidFill>
                  <a:srgbClr val="112441"/>
                </a:solidFill>
                <a:latin typeface="Nunito Medium"/>
                <a:ea typeface="Nunito Medium"/>
                <a:cs typeface="Nunito Medium"/>
                <a:sym typeface="Nunito Medium"/>
              </a:rPr>
              <a:t> if you need ideas.</a:t>
            </a:r>
            <a:endParaRPr sz="1200">
              <a:solidFill>
                <a:srgbClr val="112441"/>
              </a:solidFill>
              <a:latin typeface="Nunito Medium"/>
              <a:ea typeface="Nunito Medium"/>
              <a:cs typeface="Nunito Medium"/>
              <a:sym typeface="Nunito Medium"/>
            </a:endParaRPr>
          </a:p>
          <a:p>
            <a:pPr marL="457200" lvl="0" indent="-304800" algn="l" rtl="0">
              <a:lnSpc>
                <a:spcPct val="80000"/>
              </a:lnSpc>
              <a:spcBef>
                <a:spcPts val="1000"/>
              </a:spcBef>
              <a:spcAft>
                <a:spcPts val="1000"/>
              </a:spcAft>
              <a:buClr>
                <a:srgbClr val="FF9900"/>
              </a:buClr>
              <a:buSzPts val="1200"/>
              <a:buFont typeface="Nunito Medium"/>
              <a:buChar char="➤"/>
            </a:pPr>
            <a:r>
              <a:rPr lang="en" sz="1200">
                <a:solidFill>
                  <a:srgbClr val="112441"/>
                </a:solidFill>
                <a:latin typeface="Nunito Medium"/>
                <a:ea typeface="Nunito Medium"/>
                <a:cs typeface="Nunito Medium"/>
                <a:sym typeface="Nunito Medium"/>
              </a:rPr>
              <a:t>Review the </a:t>
            </a:r>
            <a:r>
              <a:rPr lang="en" sz="1200" u="sng">
                <a:solidFill>
                  <a:schemeClr val="hlink"/>
                </a:solidFill>
                <a:latin typeface="Nunito Medium"/>
                <a:ea typeface="Nunito Medium"/>
                <a:cs typeface="Nunito Medium"/>
                <a:sym typeface="Nunito Medium"/>
                <a:hlinkClick r:id="rId3"/>
              </a:rPr>
              <a:t>observation and data collection protocols</a:t>
            </a:r>
            <a:r>
              <a:rPr lang="en" sz="1200">
                <a:solidFill>
                  <a:srgbClr val="112441"/>
                </a:solidFill>
                <a:latin typeface="Nunito Medium"/>
                <a:ea typeface="Nunito Medium"/>
                <a:cs typeface="Nunito Medium"/>
                <a:sym typeface="Nunito Medium"/>
              </a:rPr>
              <a:t>. Allow time for questions. </a:t>
            </a:r>
            <a:endParaRPr sz="1200">
              <a:solidFill>
                <a:srgbClr val="112441"/>
              </a:solidFill>
              <a:latin typeface="Nunito Medium"/>
              <a:ea typeface="Nunito Medium"/>
              <a:cs typeface="Nunito Medium"/>
              <a:sym typeface="Nunito Medium"/>
            </a:endParaRPr>
          </a:p>
        </p:txBody>
      </p:sp>
      <p:pic>
        <p:nvPicPr>
          <p:cNvPr id="709" name="Google Shape;709;p109">
            <a:extLst>
              <a:ext uri="{C183D7F6-B498-43B3-948B-1728B52AA6E4}">
                <adec:decorative xmlns:adec="http://schemas.microsoft.com/office/drawing/2017/decorative" val="1"/>
              </a:ext>
            </a:extLst>
          </p:cNvPr>
          <p:cNvPicPr preferRelativeResize="0"/>
          <p:nvPr/>
        </p:nvPicPr>
        <p:blipFill>
          <a:blip r:embed="rId9">
            <a:alphaModFix/>
          </a:blip>
          <a:stretch>
            <a:fillRect/>
          </a:stretch>
        </p:blipFill>
        <p:spPr>
          <a:xfrm>
            <a:off x="7981028" y="4847900"/>
            <a:ext cx="1155197" cy="327300"/>
          </a:xfrm>
          <a:prstGeom prst="rect">
            <a:avLst/>
          </a:prstGeom>
          <a:noFill/>
          <a:ln>
            <a:noFill/>
          </a:ln>
        </p:spPr>
      </p:pic>
      <p:pic>
        <p:nvPicPr>
          <p:cNvPr id="710" name="Google Shape;710;p109">
            <a:extLst>
              <a:ext uri="{C183D7F6-B498-43B3-948B-1728B52AA6E4}">
                <adec:decorative xmlns:adec="http://schemas.microsoft.com/office/drawing/2017/decorative" val="1"/>
              </a:ext>
            </a:extLst>
          </p:cNvPr>
          <p:cNvPicPr preferRelativeResize="0"/>
          <p:nvPr/>
        </p:nvPicPr>
        <p:blipFill rotWithShape="1">
          <a:blip r:embed="rId10">
            <a:alphaModFix/>
          </a:blip>
          <a:srcRect/>
          <a:stretch/>
        </p:blipFill>
        <p:spPr>
          <a:xfrm>
            <a:off x="4791819" y="2998425"/>
            <a:ext cx="1063531" cy="2025081"/>
          </a:xfrm>
          <a:prstGeom prst="rect">
            <a:avLst/>
          </a:prstGeom>
          <a:noFill/>
          <a:ln>
            <a:noFill/>
          </a:ln>
        </p:spPr>
      </p:pic>
      <p:pic>
        <p:nvPicPr>
          <p:cNvPr id="711" name="Google Shape;711;p109">
            <a:extLst>
              <a:ext uri="{C183D7F6-B498-43B3-948B-1728B52AA6E4}">
                <adec:decorative xmlns:adec="http://schemas.microsoft.com/office/drawing/2017/decorative" val="1"/>
              </a:ext>
            </a:extLst>
          </p:cNvPr>
          <p:cNvPicPr preferRelativeResize="0"/>
          <p:nvPr/>
        </p:nvPicPr>
        <p:blipFill rotWithShape="1">
          <a:blip r:embed="rId11">
            <a:alphaModFix/>
          </a:blip>
          <a:srcRect/>
          <a:stretch/>
        </p:blipFill>
        <p:spPr>
          <a:xfrm>
            <a:off x="3505750" y="2998425"/>
            <a:ext cx="1063527" cy="2025099"/>
          </a:xfrm>
          <a:prstGeom prst="rect">
            <a:avLst/>
          </a:prstGeom>
          <a:noFill/>
          <a:ln>
            <a:noFill/>
          </a:ln>
        </p:spPr>
      </p:pic>
      <p:pic>
        <p:nvPicPr>
          <p:cNvPr id="712" name="Google Shape;712;p109">
            <a:extLst>
              <a:ext uri="{C183D7F6-B498-43B3-948B-1728B52AA6E4}">
                <adec:decorative xmlns:adec="http://schemas.microsoft.com/office/drawing/2017/decorative" val="1"/>
              </a:ext>
            </a:extLst>
          </p:cNvPr>
          <p:cNvPicPr preferRelativeResize="0"/>
          <p:nvPr/>
        </p:nvPicPr>
        <p:blipFill rotWithShape="1">
          <a:blip r:embed="rId12">
            <a:alphaModFix/>
          </a:blip>
          <a:srcRect b="28129"/>
          <a:stretch/>
        </p:blipFill>
        <p:spPr>
          <a:xfrm>
            <a:off x="491375" y="3640150"/>
            <a:ext cx="1124725" cy="1708800"/>
          </a:xfrm>
          <a:prstGeom prst="rect">
            <a:avLst/>
          </a:prstGeom>
          <a:noFill/>
          <a:ln>
            <a:noFill/>
          </a:ln>
        </p:spPr>
      </p:pic>
      <p:pic>
        <p:nvPicPr>
          <p:cNvPr id="713" name="Google Shape;713;p109">
            <a:extLst>
              <a:ext uri="{C183D7F6-B498-43B3-948B-1728B52AA6E4}">
                <adec:decorative xmlns:adec="http://schemas.microsoft.com/office/drawing/2017/decorative" val="1"/>
              </a:ext>
            </a:extLst>
          </p:cNvPr>
          <p:cNvPicPr preferRelativeResize="0"/>
          <p:nvPr/>
        </p:nvPicPr>
        <p:blipFill rotWithShape="1">
          <a:blip r:embed="rId13">
            <a:alphaModFix/>
          </a:blip>
          <a:srcRect b="26884"/>
          <a:stretch/>
        </p:blipFill>
        <p:spPr>
          <a:xfrm>
            <a:off x="1616100" y="3640150"/>
            <a:ext cx="1124725" cy="1708800"/>
          </a:xfrm>
          <a:prstGeom prst="rect">
            <a:avLst/>
          </a:prstGeom>
          <a:noFill/>
          <a:ln>
            <a:noFill/>
          </a:ln>
        </p:spPr>
      </p:pic>
      <p:pic>
        <p:nvPicPr>
          <p:cNvPr id="714" name="Google Shape;714;p109">
            <a:extLst>
              <a:ext uri="{C183D7F6-B498-43B3-948B-1728B52AA6E4}">
                <adec:decorative xmlns:adec="http://schemas.microsoft.com/office/drawing/2017/decorative" val="1"/>
              </a:ext>
            </a:extLst>
          </p:cNvPr>
          <p:cNvPicPr preferRelativeResize="0"/>
          <p:nvPr/>
        </p:nvPicPr>
        <p:blipFill rotWithShape="1">
          <a:blip r:embed="rId14">
            <a:alphaModFix/>
          </a:blip>
          <a:srcRect/>
          <a:stretch/>
        </p:blipFill>
        <p:spPr>
          <a:xfrm>
            <a:off x="8516684" y="4515888"/>
            <a:ext cx="268153" cy="255855"/>
          </a:xfrm>
          <a:prstGeom prst="rect">
            <a:avLst/>
          </a:prstGeom>
          <a:noFill/>
          <a:ln>
            <a:noFill/>
          </a:ln>
        </p:spPr>
      </p:pic>
      <p:pic>
        <p:nvPicPr>
          <p:cNvPr id="715" name="Google Shape;715;p109">
            <a:extLst>
              <a:ext uri="{C183D7F6-B498-43B3-948B-1728B52AA6E4}">
                <adec:decorative xmlns:adec="http://schemas.microsoft.com/office/drawing/2017/decorative" val="1"/>
              </a:ext>
            </a:extLst>
          </p:cNvPr>
          <p:cNvPicPr preferRelativeResize="0"/>
          <p:nvPr/>
        </p:nvPicPr>
        <p:blipFill rotWithShape="1">
          <a:blip r:embed="rId15">
            <a:alphaModFix/>
          </a:blip>
          <a:srcRect/>
          <a:stretch/>
        </p:blipFill>
        <p:spPr>
          <a:xfrm>
            <a:off x="6283875" y="3244350"/>
            <a:ext cx="2582200" cy="1570471"/>
          </a:xfrm>
          <a:prstGeom prst="rect">
            <a:avLst/>
          </a:prstGeom>
          <a:noFill/>
          <a:ln>
            <a:noFill/>
          </a:ln>
        </p:spPr>
      </p:pic>
      <p:pic>
        <p:nvPicPr>
          <p:cNvPr id="716" name="Google Shape;716;p109">
            <a:extLst>
              <a:ext uri="{C183D7F6-B498-43B3-948B-1728B52AA6E4}">
                <adec:decorative xmlns:adec="http://schemas.microsoft.com/office/drawing/2017/decorative" val="1"/>
              </a:ext>
            </a:extLst>
          </p:cNvPr>
          <p:cNvPicPr preferRelativeResize="0"/>
          <p:nvPr/>
        </p:nvPicPr>
        <p:blipFill rotWithShape="1">
          <a:blip r:embed="rId16">
            <a:alphaModFix/>
          </a:blip>
          <a:srcRect/>
          <a:stretch/>
        </p:blipFill>
        <p:spPr>
          <a:xfrm>
            <a:off x="8534934" y="4506525"/>
            <a:ext cx="307256" cy="293170"/>
          </a:xfrm>
          <a:prstGeom prst="rect">
            <a:avLst/>
          </a:prstGeom>
          <a:noFill/>
          <a:ln>
            <a:noFill/>
          </a:ln>
        </p:spPr>
      </p:pic>
      <p:sp>
        <p:nvSpPr>
          <p:cNvPr id="717" name="Google Shape;717;p109">
            <a:extLst>
              <a:ext uri="{C183D7F6-B498-43B3-948B-1728B52AA6E4}">
                <adec:decorative xmlns:adec="http://schemas.microsoft.com/office/drawing/2017/decorative" val="1"/>
              </a:ext>
            </a:extLst>
          </p:cNvPr>
          <p:cNvSpPr/>
          <p:nvPr/>
        </p:nvSpPr>
        <p:spPr>
          <a:xfrm rot="1302794">
            <a:off x="7444043" y="3916242"/>
            <a:ext cx="398150" cy="143350"/>
          </a:xfrm>
          <a:prstGeom prst="ellipse">
            <a:avLst/>
          </a:prstGeom>
          <a:noFill/>
          <a:ln w="2857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8" name="Google Shape;718;p109">
            <a:extLst>
              <a:ext uri="{C183D7F6-B498-43B3-948B-1728B52AA6E4}">
                <adec:decorative xmlns:adec="http://schemas.microsoft.com/office/drawing/2017/decorative" val="1"/>
              </a:ext>
            </a:extLst>
          </p:cNvPr>
          <p:cNvSpPr/>
          <p:nvPr/>
        </p:nvSpPr>
        <p:spPr>
          <a:xfrm>
            <a:off x="7421212" y="4121939"/>
            <a:ext cx="400800" cy="142500"/>
          </a:xfrm>
          <a:prstGeom prst="ellipse">
            <a:avLst/>
          </a:prstGeom>
          <a:noFill/>
          <a:ln w="2857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9" name="Google Shape;719;p109">
            <a:extLst>
              <a:ext uri="{C183D7F6-B498-43B3-948B-1728B52AA6E4}">
                <adec:decorative xmlns:adec="http://schemas.microsoft.com/office/drawing/2017/decorative" val="1"/>
              </a:ext>
            </a:extLst>
          </p:cNvPr>
          <p:cNvSpPr/>
          <p:nvPr/>
        </p:nvSpPr>
        <p:spPr>
          <a:xfrm rot="-2032278">
            <a:off x="7462620" y="4466972"/>
            <a:ext cx="394560" cy="144847"/>
          </a:xfrm>
          <a:prstGeom prst="ellipse">
            <a:avLst/>
          </a:prstGeom>
          <a:noFill/>
          <a:ln w="2857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 name="Google Shape;720;p109">
            <a:extLst>
              <a:ext uri="{C183D7F6-B498-43B3-948B-1728B52AA6E4}">
                <adec:decorative xmlns:adec="http://schemas.microsoft.com/office/drawing/2017/decorative" val="1"/>
              </a:ext>
            </a:extLst>
          </p:cNvPr>
          <p:cNvSpPr/>
          <p:nvPr/>
        </p:nvSpPr>
        <p:spPr>
          <a:xfrm>
            <a:off x="6926290" y="4142471"/>
            <a:ext cx="400800" cy="142500"/>
          </a:xfrm>
          <a:prstGeom prst="ellipse">
            <a:avLst/>
          </a:prstGeom>
          <a:noFill/>
          <a:ln w="2857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p109">
            <a:extLst>
              <a:ext uri="{C183D7F6-B498-43B3-948B-1728B52AA6E4}">
                <adec:decorative xmlns:adec="http://schemas.microsoft.com/office/drawing/2017/decorative" val="1"/>
              </a:ext>
            </a:extLst>
          </p:cNvPr>
          <p:cNvSpPr/>
          <p:nvPr/>
        </p:nvSpPr>
        <p:spPr>
          <a:xfrm>
            <a:off x="7765594" y="3423915"/>
            <a:ext cx="400800" cy="181200"/>
          </a:xfrm>
          <a:prstGeom prst="ellipse">
            <a:avLst/>
          </a:prstGeom>
          <a:noFill/>
          <a:ln w="2857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110">
            <a:extLst>
              <a:ext uri="{C183D7F6-B498-43B3-948B-1728B52AA6E4}">
                <adec:decorative xmlns:adec="http://schemas.microsoft.com/office/drawing/2017/decorative" val="1"/>
              </a:ext>
            </a:extLst>
          </p:cNvPr>
          <p:cNvSpPr txBox="1"/>
          <p:nvPr/>
        </p:nvSpPr>
        <p:spPr>
          <a:xfrm>
            <a:off x="300106" y="262248"/>
            <a:ext cx="4551900" cy="327300"/>
          </a:xfrm>
          <a:prstGeom prst="rect">
            <a:avLst/>
          </a:prstGeom>
          <a:noFill/>
          <a:ln>
            <a:noFill/>
          </a:ln>
        </p:spPr>
        <p:txBody>
          <a:bodyPr spcFirstLastPara="1" wrap="square" lIns="0" tIns="0" rIns="0" bIns="0" anchor="b" anchorCtr="0">
            <a:normAutofit fontScale="92500" lnSpcReduction="20000"/>
          </a:bodyPr>
          <a:lstStyle/>
          <a:p>
            <a:pPr marL="0" lvl="0" indent="0" algn="l" rtl="0">
              <a:lnSpc>
                <a:spcPct val="90000"/>
              </a:lnSpc>
              <a:spcBef>
                <a:spcPts val="0"/>
              </a:spcBef>
              <a:spcAft>
                <a:spcPts val="0"/>
              </a:spcAft>
              <a:buNone/>
            </a:pPr>
            <a:endParaRPr sz="3200">
              <a:solidFill>
                <a:srgbClr val="112441"/>
              </a:solidFill>
              <a:latin typeface="Nunito Black"/>
              <a:ea typeface="Nunito Black"/>
              <a:cs typeface="Nunito Black"/>
              <a:sym typeface="Nunito Black"/>
            </a:endParaRPr>
          </a:p>
        </p:txBody>
      </p:sp>
      <p:sp>
        <p:nvSpPr>
          <p:cNvPr id="727" name="Google Shape;727;p110"/>
          <p:cNvSpPr txBox="1">
            <a:spLocks noGrp="1"/>
          </p:cNvSpPr>
          <p:nvPr>
            <p:ph type="title" idx="4294967295"/>
          </p:nvPr>
        </p:nvSpPr>
        <p:spPr>
          <a:xfrm>
            <a:off x="0" y="0"/>
            <a:ext cx="9144000" cy="589500"/>
          </a:xfrm>
          <a:prstGeom prst="rect">
            <a:avLst/>
          </a:prstGeom>
          <a:solidFill>
            <a:srgbClr val="9A77B6"/>
          </a:solid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chemeClr val="lt1"/>
                </a:solidFill>
                <a:effectLst/>
                <a:uLnTx/>
                <a:uFillTx/>
                <a:latin typeface="Nunito Black"/>
                <a:ea typeface="Nunito Black"/>
                <a:cs typeface="Nunito Black"/>
                <a:sym typeface="Nunito Black"/>
              </a:rPr>
              <a:t>Globe at Night Program</a:t>
            </a:r>
          </a:p>
        </p:txBody>
      </p:sp>
      <p:sp>
        <p:nvSpPr>
          <p:cNvPr id="728" name="Google Shape;728;p110"/>
          <p:cNvSpPr txBox="1"/>
          <p:nvPr/>
        </p:nvSpPr>
        <p:spPr>
          <a:xfrm>
            <a:off x="70550" y="621625"/>
            <a:ext cx="4781400" cy="2580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 sz="1300" b="1">
                <a:solidFill>
                  <a:srgbClr val="112441"/>
                </a:solidFill>
                <a:latin typeface="Nunito"/>
                <a:ea typeface="Nunito"/>
                <a:cs typeface="Nunito"/>
                <a:sym typeface="Nunito"/>
              </a:rPr>
              <a:t>Background/Talking Points: </a:t>
            </a:r>
            <a:r>
              <a:rPr lang="en" sz="1300">
                <a:solidFill>
                  <a:srgbClr val="1A1A1A"/>
                </a:solidFill>
                <a:latin typeface="Nunito Medium"/>
                <a:ea typeface="Nunito Medium"/>
                <a:cs typeface="Nunito Medium"/>
                <a:sym typeface="Nunito Medium"/>
              </a:rPr>
              <a:t>Light pollution is intrusive artificial (usually outdoor) light. Too much light pollution can wash out starlight, interfere with astronomical research, disrupt ecosystems, and have adverse health effects. </a:t>
            </a:r>
            <a:r>
              <a:rPr lang="en" sz="1300" i="1">
                <a:solidFill>
                  <a:srgbClr val="1A1A1A"/>
                </a:solidFill>
                <a:latin typeface="Nunito Medium"/>
                <a:ea typeface="Nunito Medium"/>
                <a:cs typeface="Nunito Medium"/>
                <a:sym typeface="Nunito Medium"/>
              </a:rPr>
              <a:t>Globe at Night</a:t>
            </a:r>
            <a:r>
              <a:rPr lang="en" sz="1300">
                <a:solidFill>
                  <a:srgbClr val="1A1A1A"/>
                </a:solidFill>
                <a:latin typeface="Nunito Medium"/>
                <a:ea typeface="Nunito Medium"/>
                <a:cs typeface="Nunito Medium"/>
                <a:sym typeface="Nunito Medium"/>
              </a:rPr>
              <a:t> is an international citizen science project that involves the public in measuring and collecting night sky brightness observations to help scientists understand the impact of light pollution.</a:t>
            </a:r>
            <a:endParaRPr sz="1300">
              <a:solidFill>
                <a:srgbClr val="1A1A1A"/>
              </a:solidFill>
              <a:latin typeface="Nunito Medium"/>
              <a:ea typeface="Nunito Medium"/>
              <a:cs typeface="Nunito Medium"/>
              <a:sym typeface="Nunito Medium"/>
            </a:endParaRPr>
          </a:p>
          <a:p>
            <a:pPr marL="0" lvl="0" indent="0" algn="l" rtl="0">
              <a:lnSpc>
                <a:spcPct val="90000"/>
              </a:lnSpc>
              <a:spcBef>
                <a:spcPts val="1000"/>
              </a:spcBef>
              <a:spcAft>
                <a:spcPts val="0"/>
              </a:spcAft>
              <a:buNone/>
            </a:pPr>
            <a:r>
              <a:rPr lang="en" sz="1300" b="1">
                <a:solidFill>
                  <a:srgbClr val="112441"/>
                </a:solidFill>
                <a:latin typeface="Nunito"/>
                <a:ea typeface="Nunito"/>
                <a:cs typeface="Nunito"/>
                <a:sym typeface="Nunito"/>
              </a:rPr>
              <a:t>Age group:</a:t>
            </a:r>
            <a:r>
              <a:rPr lang="en" sz="1300">
                <a:solidFill>
                  <a:srgbClr val="112441"/>
                </a:solidFill>
                <a:latin typeface="Nunito Medium"/>
                <a:ea typeface="Nunito Medium"/>
                <a:cs typeface="Nunito Medium"/>
                <a:sym typeface="Nunito Medium"/>
              </a:rPr>
              <a:t> All ages, children 13 and under will need an adult to help submit data</a:t>
            </a:r>
            <a:endParaRPr sz="1300">
              <a:solidFill>
                <a:srgbClr val="112441"/>
              </a:solidFill>
              <a:latin typeface="Nunito Medium"/>
              <a:ea typeface="Nunito Medium"/>
              <a:cs typeface="Nunito Medium"/>
              <a:sym typeface="Nunito Medium"/>
            </a:endParaRPr>
          </a:p>
          <a:p>
            <a:pPr marL="0" lvl="0" indent="0" algn="l" rtl="0">
              <a:lnSpc>
                <a:spcPct val="90000"/>
              </a:lnSpc>
              <a:spcBef>
                <a:spcPts val="1000"/>
              </a:spcBef>
              <a:spcAft>
                <a:spcPts val="0"/>
              </a:spcAft>
              <a:buNone/>
            </a:pPr>
            <a:r>
              <a:rPr lang="en" sz="1300" b="1">
                <a:solidFill>
                  <a:srgbClr val="112441"/>
                </a:solidFill>
                <a:latin typeface="Nunito"/>
                <a:ea typeface="Nunito"/>
                <a:cs typeface="Nunito"/>
                <a:sym typeface="Nunito"/>
              </a:rPr>
              <a:t>Event timing and location</a:t>
            </a:r>
            <a:r>
              <a:rPr lang="en" sz="1300">
                <a:solidFill>
                  <a:srgbClr val="112441"/>
                </a:solidFill>
                <a:latin typeface="Nunito Medium"/>
                <a:ea typeface="Nunito Medium"/>
                <a:cs typeface="Nunito Medium"/>
                <a:sym typeface="Nunito Medium"/>
              </a:rPr>
              <a:t>: 30-45 min at least one hour after sunset, outdoors, preferably on a moonless night. </a:t>
            </a:r>
            <a:endParaRPr sz="1300" i="1">
              <a:solidFill>
                <a:srgbClr val="112441"/>
              </a:solidFill>
              <a:latin typeface="Nunito Medium"/>
              <a:ea typeface="Nunito Medium"/>
              <a:cs typeface="Nunito Medium"/>
              <a:sym typeface="Nunito Medium"/>
            </a:endParaRPr>
          </a:p>
          <a:p>
            <a:pPr marL="0" lvl="0" indent="0" algn="l" rtl="0">
              <a:lnSpc>
                <a:spcPct val="90000"/>
              </a:lnSpc>
              <a:spcBef>
                <a:spcPts val="1000"/>
              </a:spcBef>
              <a:spcAft>
                <a:spcPts val="0"/>
              </a:spcAft>
              <a:buNone/>
            </a:pPr>
            <a:endParaRPr sz="1300">
              <a:solidFill>
                <a:srgbClr val="112441"/>
              </a:solidFill>
              <a:latin typeface="Nunito Medium"/>
              <a:ea typeface="Nunito Medium"/>
              <a:cs typeface="Nunito Medium"/>
              <a:sym typeface="Nunito Medium"/>
            </a:endParaRPr>
          </a:p>
          <a:p>
            <a:pPr marL="0" lvl="0" indent="0" algn="l" rtl="0">
              <a:lnSpc>
                <a:spcPct val="90000"/>
              </a:lnSpc>
              <a:spcBef>
                <a:spcPts val="1000"/>
              </a:spcBef>
              <a:spcAft>
                <a:spcPts val="0"/>
              </a:spcAft>
              <a:buNone/>
            </a:pPr>
            <a:endParaRPr sz="1300">
              <a:solidFill>
                <a:srgbClr val="112441"/>
              </a:solidFill>
              <a:latin typeface="Nunito Medium"/>
              <a:ea typeface="Nunito Medium"/>
              <a:cs typeface="Nunito Medium"/>
              <a:sym typeface="Nunito Medium"/>
            </a:endParaRPr>
          </a:p>
          <a:p>
            <a:pPr marL="0" lvl="0" indent="0" algn="l" rtl="0">
              <a:lnSpc>
                <a:spcPct val="90000"/>
              </a:lnSpc>
              <a:spcBef>
                <a:spcPts val="1000"/>
              </a:spcBef>
              <a:spcAft>
                <a:spcPts val="0"/>
              </a:spcAft>
              <a:buNone/>
            </a:pPr>
            <a:endParaRPr sz="1300">
              <a:solidFill>
                <a:srgbClr val="112441"/>
              </a:solidFill>
              <a:latin typeface="Nunito Medium"/>
              <a:ea typeface="Nunito Medium"/>
              <a:cs typeface="Nunito Medium"/>
              <a:sym typeface="Nunito Medium"/>
            </a:endParaRPr>
          </a:p>
        </p:txBody>
      </p:sp>
      <p:sp>
        <p:nvSpPr>
          <p:cNvPr id="729" name="Google Shape;729;p110"/>
          <p:cNvSpPr txBox="1"/>
          <p:nvPr/>
        </p:nvSpPr>
        <p:spPr>
          <a:xfrm>
            <a:off x="70550" y="3127800"/>
            <a:ext cx="8464500" cy="2015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1200" b="1">
                <a:solidFill>
                  <a:srgbClr val="112441"/>
                </a:solidFill>
                <a:latin typeface="Nunito"/>
                <a:ea typeface="Nunito"/>
                <a:cs typeface="Nunito"/>
                <a:sym typeface="Nunito"/>
              </a:rPr>
              <a:t>Preparation: </a:t>
            </a:r>
            <a:endParaRPr sz="1200" b="1">
              <a:solidFill>
                <a:srgbClr val="112441"/>
              </a:solidFill>
              <a:latin typeface="Nunito"/>
              <a:ea typeface="Nunito"/>
              <a:cs typeface="Nunito"/>
              <a:sym typeface="Nunito"/>
            </a:endParaRPr>
          </a:p>
          <a:p>
            <a:pPr marL="457200" lvl="0" indent="-304800" algn="l" rtl="0">
              <a:lnSpc>
                <a:spcPct val="90000"/>
              </a:lnSpc>
              <a:spcBef>
                <a:spcPts val="300"/>
              </a:spcBef>
              <a:spcAft>
                <a:spcPts val="0"/>
              </a:spcAft>
              <a:buClr>
                <a:srgbClr val="112441"/>
              </a:buClr>
              <a:buSzPts val="1200"/>
              <a:buFont typeface="Nunito Medium"/>
              <a:buAutoNum type="arabicPeriod"/>
            </a:pPr>
            <a:r>
              <a:rPr lang="en" sz="1200">
                <a:solidFill>
                  <a:srgbClr val="112441"/>
                </a:solidFill>
                <a:latin typeface="Nunito Medium"/>
                <a:ea typeface="Nunito Medium"/>
                <a:cs typeface="Nunito Medium"/>
                <a:sym typeface="Nunito Medium"/>
              </a:rPr>
              <a:t>Review the project protocol: </a:t>
            </a:r>
            <a:endParaRPr sz="1200">
              <a:solidFill>
                <a:srgbClr val="112441"/>
              </a:solidFill>
              <a:latin typeface="Nunito Medium"/>
              <a:ea typeface="Nunito Medium"/>
              <a:cs typeface="Nunito Medium"/>
              <a:sym typeface="Nunito Medium"/>
            </a:endParaRPr>
          </a:p>
          <a:p>
            <a:pPr marL="457200" lvl="0" indent="0" algn="l" rtl="0">
              <a:lnSpc>
                <a:spcPct val="90000"/>
              </a:lnSpc>
              <a:spcBef>
                <a:spcPts val="200"/>
              </a:spcBef>
              <a:spcAft>
                <a:spcPts val="0"/>
              </a:spcAft>
              <a:buNone/>
            </a:pPr>
            <a:r>
              <a:rPr lang="en" sz="1100" u="sng">
                <a:solidFill>
                  <a:schemeClr val="hlink"/>
                </a:solidFill>
                <a:latin typeface="Nunito Medium"/>
                <a:ea typeface="Nunito Medium"/>
                <a:cs typeface="Nunito Medium"/>
                <a:sym typeface="Nunito Medium"/>
                <a:hlinkClick r:id="rId3"/>
              </a:rPr>
              <a:t>https://scistarter.org/education/Globe-at-night-education</a:t>
            </a:r>
            <a:endParaRPr sz="1100">
              <a:solidFill>
                <a:srgbClr val="112441"/>
              </a:solidFill>
              <a:latin typeface="Nunito Medium"/>
              <a:ea typeface="Nunito Medium"/>
              <a:cs typeface="Nunito Medium"/>
              <a:sym typeface="Nunito Medium"/>
            </a:endParaRPr>
          </a:p>
          <a:p>
            <a:pPr marL="457200" lvl="0" indent="-298450" algn="l" rtl="0">
              <a:lnSpc>
                <a:spcPct val="90000"/>
              </a:lnSpc>
              <a:spcBef>
                <a:spcPts val="200"/>
              </a:spcBef>
              <a:spcAft>
                <a:spcPts val="0"/>
              </a:spcAft>
              <a:buClr>
                <a:srgbClr val="112441"/>
              </a:buClr>
              <a:buSzPts val="1100"/>
              <a:buFont typeface="Nunito Medium"/>
              <a:buAutoNum type="arabicPeriod"/>
            </a:pPr>
            <a:r>
              <a:rPr lang="en" sz="1200">
                <a:solidFill>
                  <a:srgbClr val="112441"/>
                </a:solidFill>
                <a:latin typeface="Nunito Medium"/>
                <a:ea typeface="Nunito Medium"/>
                <a:cs typeface="Nunito Medium"/>
                <a:sym typeface="Nunito Medium"/>
              </a:rPr>
              <a:t>Gather optional materials* </a:t>
            </a:r>
            <a:endParaRPr sz="1200">
              <a:solidFill>
                <a:srgbClr val="112441"/>
              </a:solidFill>
              <a:latin typeface="Nunito Medium"/>
              <a:ea typeface="Nunito Medium"/>
              <a:cs typeface="Nunito Medium"/>
              <a:sym typeface="Nunito Medium"/>
            </a:endParaRPr>
          </a:p>
          <a:p>
            <a:pPr marL="914400" lvl="0" indent="-304800" algn="l" rtl="0">
              <a:lnSpc>
                <a:spcPct val="115000"/>
              </a:lnSpc>
              <a:spcBef>
                <a:spcPts val="200"/>
              </a:spcBef>
              <a:spcAft>
                <a:spcPts val="0"/>
              </a:spcAft>
              <a:buClr>
                <a:srgbClr val="9A77B6"/>
              </a:buClr>
              <a:buSzPts val="1200"/>
              <a:buFont typeface="Nunito"/>
              <a:buChar char="●"/>
            </a:pPr>
            <a:r>
              <a:rPr lang="en" sz="1200">
                <a:solidFill>
                  <a:srgbClr val="333333"/>
                </a:solidFill>
                <a:highlight>
                  <a:srgbClr val="FFFFFF"/>
                </a:highlight>
                <a:latin typeface="Nunito"/>
                <a:ea typeface="Nunito"/>
                <a:cs typeface="Nunito"/>
                <a:sym typeface="Nunito"/>
              </a:rPr>
              <a:t>Sky Quality Meter-L (SQM-L, SQM)</a:t>
            </a:r>
            <a:endParaRPr sz="1200">
              <a:solidFill>
                <a:srgbClr val="333333"/>
              </a:solidFill>
              <a:highlight>
                <a:srgbClr val="FFFFFF"/>
              </a:highlight>
              <a:latin typeface="Nunito"/>
              <a:ea typeface="Nunito"/>
              <a:cs typeface="Nunito"/>
              <a:sym typeface="Nunito"/>
            </a:endParaRPr>
          </a:p>
          <a:p>
            <a:pPr marL="914400" lvl="0" indent="-304800" algn="l" rtl="0">
              <a:lnSpc>
                <a:spcPct val="115000"/>
              </a:lnSpc>
              <a:spcBef>
                <a:spcPts val="0"/>
              </a:spcBef>
              <a:spcAft>
                <a:spcPts val="0"/>
              </a:spcAft>
              <a:buClr>
                <a:srgbClr val="9A77B6"/>
              </a:buClr>
              <a:buSzPts val="1200"/>
              <a:buFont typeface="Nunito"/>
              <a:buChar char="●"/>
            </a:pPr>
            <a:r>
              <a:rPr lang="en" sz="1200">
                <a:solidFill>
                  <a:srgbClr val="333333"/>
                </a:solidFill>
                <a:highlight>
                  <a:srgbClr val="FFFFFF"/>
                </a:highlight>
                <a:latin typeface="Nunito"/>
                <a:ea typeface="Nunito"/>
                <a:cs typeface="Nunito"/>
                <a:sym typeface="Nunito"/>
              </a:rPr>
              <a:t>Red LED light flashlight</a:t>
            </a:r>
            <a:endParaRPr sz="1200">
              <a:solidFill>
                <a:srgbClr val="333333"/>
              </a:solidFill>
              <a:highlight>
                <a:srgbClr val="FFFFFF"/>
              </a:highlight>
              <a:latin typeface="Nunito"/>
              <a:ea typeface="Nunito"/>
              <a:cs typeface="Nunito"/>
              <a:sym typeface="Nunito"/>
            </a:endParaRPr>
          </a:p>
          <a:p>
            <a:pPr marL="914400" lvl="0" indent="-304800" algn="l" rtl="0">
              <a:lnSpc>
                <a:spcPct val="115000"/>
              </a:lnSpc>
              <a:spcBef>
                <a:spcPts val="0"/>
              </a:spcBef>
              <a:spcAft>
                <a:spcPts val="0"/>
              </a:spcAft>
              <a:buClr>
                <a:srgbClr val="9A77B6"/>
              </a:buClr>
              <a:buSzPts val="1200"/>
              <a:buFont typeface="Nunito"/>
              <a:buChar char="●"/>
            </a:pPr>
            <a:r>
              <a:rPr lang="en" sz="1200">
                <a:solidFill>
                  <a:srgbClr val="333333"/>
                </a:solidFill>
                <a:highlight>
                  <a:srgbClr val="FFFFFF"/>
                </a:highlight>
                <a:latin typeface="Nunito"/>
                <a:ea typeface="Nunito"/>
                <a:cs typeface="Nunito"/>
                <a:sym typeface="Nunito"/>
              </a:rPr>
              <a:t>Planisphere</a:t>
            </a:r>
            <a:endParaRPr sz="1200">
              <a:solidFill>
                <a:srgbClr val="112441"/>
              </a:solidFill>
              <a:latin typeface="Nunito Medium"/>
              <a:ea typeface="Nunito Medium"/>
              <a:cs typeface="Nunito Medium"/>
              <a:sym typeface="Nunito Medium"/>
            </a:endParaRPr>
          </a:p>
          <a:p>
            <a:pPr marL="457200" lvl="0" indent="-304800" algn="l" rtl="0">
              <a:lnSpc>
                <a:spcPct val="90000"/>
              </a:lnSpc>
              <a:spcBef>
                <a:spcPts val="0"/>
              </a:spcBef>
              <a:spcAft>
                <a:spcPts val="0"/>
              </a:spcAft>
              <a:buClr>
                <a:srgbClr val="112441"/>
              </a:buClr>
              <a:buSzPts val="1200"/>
              <a:buFont typeface="Nunito Medium"/>
              <a:buAutoNum type="arabicPeriod"/>
            </a:pPr>
            <a:r>
              <a:rPr lang="en" sz="1200">
                <a:solidFill>
                  <a:srgbClr val="112441"/>
                </a:solidFill>
                <a:latin typeface="Nunito Medium"/>
                <a:ea typeface="Nunito Medium"/>
                <a:cs typeface="Nunito Medium"/>
                <a:sym typeface="Nunito Medium"/>
              </a:rPr>
              <a:t>Download and print the data entry sheet and Sky Quality Meter Instructions.</a:t>
            </a:r>
            <a:endParaRPr sz="1200">
              <a:solidFill>
                <a:srgbClr val="112441"/>
              </a:solidFill>
              <a:latin typeface="Nunito Medium"/>
              <a:ea typeface="Nunito Medium"/>
              <a:cs typeface="Nunito Medium"/>
              <a:sym typeface="Nunito Medium"/>
            </a:endParaRPr>
          </a:p>
          <a:p>
            <a:pPr marL="0" lvl="0" indent="0" algn="l" rtl="0">
              <a:spcBef>
                <a:spcPts val="1000"/>
              </a:spcBef>
              <a:spcAft>
                <a:spcPts val="0"/>
              </a:spcAft>
              <a:buNone/>
            </a:pPr>
            <a:r>
              <a:rPr lang="en" sz="1100">
                <a:solidFill>
                  <a:srgbClr val="112441"/>
                </a:solidFill>
                <a:latin typeface="Nunito Medium"/>
                <a:ea typeface="Nunito Medium"/>
                <a:cs typeface="Nunito Medium"/>
                <a:sym typeface="Nunito Medium"/>
              </a:rPr>
              <a:t>*These materials are associated with the Measuring Light in the Night Kit. Learn more at </a:t>
            </a:r>
            <a:r>
              <a:rPr lang="en" sz="1100" u="sng">
                <a:solidFill>
                  <a:schemeClr val="accent5"/>
                </a:solidFill>
                <a:latin typeface="Nunito Medium"/>
                <a:ea typeface="Nunito Medium"/>
                <a:cs typeface="Nunito Medium"/>
                <a:sym typeface="Nunito Medium"/>
                <a:hlinkClick r:id="rId4">
                  <a:extLst>
                    <a:ext uri="{A12FA001-AC4F-418D-AE19-62706E023703}">
                      <ahyp:hlinkClr xmlns:ahyp="http://schemas.microsoft.com/office/drawing/2018/hyperlinkcolor" val="tx"/>
                    </a:ext>
                  </a:extLst>
                </a:hlinkClick>
              </a:rPr>
              <a:t>SciStarter.org/library-build-a-kit</a:t>
            </a:r>
            <a:r>
              <a:rPr lang="en" sz="1100">
                <a:solidFill>
                  <a:srgbClr val="112441"/>
                </a:solidFill>
                <a:latin typeface="Nunito Medium"/>
                <a:ea typeface="Nunito Medium"/>
                <a:cs typeface="Nunito Medium"/>
                <a:sym typeface="Nunito Medium"/>
              </a:rPr>
              <a:t>.</a:t>
            </a:r>
            <a:endParaRPr sz="1100">
              <a:solidFill>
                <a:schemeClr val="dk2"/>
              </a:solidFill>
            </a:endParaRPr>
          </a:p>
          <a:p>
            <a:pPr marL="0" lvl="0" indent="0" algn="l" rtl="0">
              <a:lnSpc>
                <a:spcPct val="90000"/>
              </a:lnSpc>
              <a:spcBef>
                <a:spcPts val="0"/>
              </a:spcBef>
              <a:spcAft>
                <a:spcPts val="200"/>
              </a:spcAft>
              <a:buNone/>
            </a:pPr>
            <a:endParaRPr sz="1300">
              <a:solidFill>
                <a:srgbClr val="112441"/>
              </a:solidFill>
              <a:latin typeface="Nunito Medium"/>
              <a:ea typeface="Nunito Medium"/>
              <a:cs typeface="Nunito Medium"/>
              <a:sym typeface="Nunito Medium"/>
            </a:endParaRPr>
          </a:p>
        </p:txBody>
      </p:sp>
      <p:pic>
        <p:nvPicPr>
          <p:cNvPr id="730" name="Google Shape;730;p110">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7981028" y="4847900"/>
            <a:ext cx="1155197" cy="327300"/>
          </a:xfrm>
          <a:prstGeom prst="rect">
            <a:avLst/>
          </a:prstGeom>
          <a:noFill/>
          <a:ln>
            <a:noFill/>
          </a:ln>
        </p:spPr>
      </p:pic>
      <p:pic>
        <p:nvPicPr>
          <p:cNvPr id="731" name="Google Shape;731;p110">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5004406" y="741900"/>
            <a:ext cx="3635464" cy="2419925"/>
          </a:xfrm>
          <a:prstGeom prst="rect">
            <a:avLst/>
          </a:prstGeom>
          <a:noFill/>
          <a:ln>
            <a:noFill/>
          </a:ln>
        </p:spPr>
      </p:pic>
      <p:pic>
        <p:nvPicPr>
          <p:cNvPr id="732" name="Google Shape;732;p110">
            <a:extLst>
              <a:ext uri="{C183D7F6-B498-43B3-948B-1728B52AA6E4}">
                <adec:decorative xmlns:adec="http://schemas.microsoft.com/office/drawing/2017/decorative" val="1"/>
              </a:ext>
            </a:extLst>
          </p:cNvPr>
          <p:cNvPicPr preferRelativeResize="0"/>
          <p:nvPr/>
        </p:nvPicPr>
        <p:blipFill rotWithShape="1">
          <a:blip r:embed="rId7">
            <a:alphaModFix/>
          </a:blip>
          <a:srcRect t="17131" b="14937"/>
          <a:stretch/>
        </p:blipFill>
        <p:spPr>
          <a:xfrm>
            <a:off x="6921497" y="2843850"/>
            <a:ext cx="1942602" cy="131957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111">
            <a:extLst>
              <a:ext uri="{C183D7F6-B498-43B3-948B-1728B52AA6E4}">
                <adec:decorative xmlns:adec="http://schemas.microsoft.com/office/drawing/2017/decorative" val="1"/>
              </a:ext>
            </a:extLst>
          </p:cNvPr>
          <p:cNvSpPr txBox="1"/>
          <p:nvPr/>
        </p:nvSpPr>
        <p:spPr>
          <a:xfrm>
            <a:off x="300106" y="262248"/>
            <a:ext cx="4551900" cy="327300"/>
          </a:xfrm>
          <a:prstGeom prst="rect">
            <a:avLst/>
          </a:prstGeom>
          <a:noFill/>
          <a:ln>
            <a:noFill/>
          </a:ln>
        </p:spPr>
        <p:txBody>
          <a:bodyPr spcFirstLastPara="1" wrap="square" lIns="0" tIns="0" rIns="0" bIns="0" anchor="b" anchorCtr="0">
            <a:normAutofit fontScale="92500" lnSpcReduction="20000"/>
          </a:bodyPr>
          <a:lstStyle/>
          <a:p>
            <a:pPr marL="0" lvl="0" indent="0" algn="l" rtl="0">
              <a:lnSpc>
                <a:spcPct val="90000"/>
              </a:lnSpc>
              <a:spcBef>
                <a:spcPts val="0"/>
              </a:spcBef>
              <a:spcAft>
                <a:spcPts val="0"/>
              </a:spcAft>
              <a:buNone/>
            </a:pPr>
            <a:endParaRPr sz="3200">
              <a:solidFill>
                <a:srgbClr val="112441"/>
              </a:solidFill>
              <a:latin typeface="Nunito Black"/>
              <a:ea typeface="Nunito Black"/>
              <a:cs typeface="Nunito Black"/>
              <a:sym typeface="Nunito Black"/>
            </a:endParaRPr>
          </a:p>
        </p:txBody>
      </p:sp>
      <p:sp>
        <p:nvSpPr>
          <p:cNvPr id="738" name="Google Shape;738;p111"/>
          <p:cNvSpPr txBox="1"/>
          <p:nvPr/>
        </p:nvSpPr>
        <p:spPr>
          <a:xfrm>
            <a:off x="234329" y="718163"/>
            <a:ext cx="2506500" cy="225900"/>
          </a:xfrm>
          <a:prstGeom prst="rect">
            <a:avLst/>
          </a:prstGeom>
          <a:noFill/>
          <a:ln>
            <a:noFill/>
          </a:ln>
        </p:spPr>
        <p:txBody>
          <a:bodyPr spcFirstLastPara="1" wrap="square" lIns="0" tIns="0" rIns="0" bIns="0" anchor="t" anchorCtr="0">
            <a:noAutofit/>
          </a:bodyPr>
          <a:lstStyle/>
          <a:p>
            <a:pPr marL="0" lvl="0" indent="0" algn="ctr" rtl="0">
              <a:lnSpc>
                <a:spcPct val="150000"/>
              </a:lnSpc>
              <a:spcBef>
                <a:spcPts val="0"/>
              </a:spcBef>
              <a:spcAft>
                <a:spcPts val="0"/>
              </a:spcAft>
              <a:buNone/>
            </a:pPr>
            <a:r>
              <a:rPr lang="en" sz="2200" b="1">
                <a:solidFill>
                  <a:srgbClr val="112441"/>
                </a:solidFill>
                <a:latin typeface="Nunito"/>
                <a:ea typeface="Nunito"/>
                <a:cs typeface="Nunito"/>
                <a:sym typeface="Nunito"/>
              </a:rPr>
              <a:t>Set the Stage</a:t>
            </a:r>
            <a:endParaRPr sz="2200" b="1">
              <a:solidFill>
                <a:srgbClr val="112441"/>
              </a:solidFill>
              <a:latin typeface="Nunito"/>
              <a:ea typeface="Nunito"/>
              <a:cs typeface="Nunito"/>
              <a:sym typeface="Nunito"/>
            </a:endParaRPr>
          </a:p>
        </p:txBody>
      </p:sp>
      <p:sp>
        <p:nvSpPr>
          <p:cNvPr id="739" name="Google Shape;739;p111"/>
          <p:cNvSpPr txBox="1"/>
          <p:nvPr/>
        </p:nvSpPr>
        <p:spPr>
          <a:xfrm>
            <a:off x="48350" y="1053650"/>
            <a:ext cx="2894400" cy="3066600"/>
          </a:xfrm>
          <a:prstGeom prst="rect">
            <a:avLst/>
          </a:prstGeom>
          <a:noFill/>
          <a:ln w="19050" cap="flat" cmpd="sng">
            <a:solidFill>
              <a:srgbClr val="9A77B6"/>
            </a:solidFill>
            <a:prstDash val="dot"/>
            <a:round/>
            <a:headEnd type="none" w="sm" len="sm"/>
            <a:tailEnd type="none" w="sm" len="sm"/>
          </a:ln>
        </p:spPr>
        <p:txBody>
          <a:bodyPr spcFirstLastPara="1" wrap="square" lIns="91425" tIns="45700" rIns="91425" bIns="45700" anchor="t" anchorCtr="0">
            <a:noAutofit/>
          </a:bodyPr>
          <a:lstStyle/>
          <a:p>
            <a:pPr marL="457200" lvl="0" indent="-311467" algn="l" rtl="0">
              <a:lnSpc>
                <a:spcPct val="105000"/>
              </a:lnSpc>
              <a:spcBef>
                <a:spcPts val="1000"/>
              </a:spcBef>
              <a:spcAft>
                <a:spcPts val="0"/>
              </a:spcAft>
              <a:buClr>
                <a:srgbClr val="9A77B6"/>
              </a:buClr>
              <a:buSzPts val="1305"/>
              <a:buFont typeface="Nunito Medium"/>
              <a:buChar char="➤"/>
            </a:pPr>
            <a:r>
              <a:rPr lang="en" sz="1135">
                <a:solidFill>
                  <a:srgbClr val="112441"/>
                </a:solidFill>
                <a:latin typeface="Nunito Medium"/>
                <a:ea typeface="Nunito Medium"/>
                <a:cs typeface="Nunito Medium"/>
                <a:sym typeface="Nunito Medium"/>
              </a:rPr>
              <a:t>Introduce the concept of citizen science using Foundations of Citizen Science facilitator </a:t>
            </a:r>
            <a:r>
              <a:rPr lang="en" sz="1135" u="sng">
                <a:solidFill>
                  <a:schemeClr val="hlink"/>
                </a:solidFill>
                <a:latin typeface="Nunito Medium"/>
                <a:ea typeface="Nunito Medium"/>
                <a:cs typeface="Nunito Medium"/>
                <a:sym typeface="Nunito Medium"/>
                <a:hlinkClick r:id="rId3"/>
              </a:rPr>
              <a:t>slides</a:t>
            </a:r>
            <a:r>
              <a:rPr lang="en" sz="1135">
                <a:solidFill>
                  <a:srgbClr val="112441"/>
                </a:solidFill>
                <a:latin typeface="Nunito Medium"/>
                <a:ea typeface="Nunito Medium"/>
                <a:cs typeface="Nunito Medium"/>
                <a:sym typeface="Nunito Medium"/>
              </a:rPr>
              <a:t>  and </a:t>
            </a:r>
            <a:r>
              <a:rPr lang="en" sz="1135" u="sng">
                <a:solidFill>
                  <a:schemeClr val="hlink"/>
                </a:solidFill>
                <a:latin typeface="Nunito Medium"/>
                <a:ea typeface="Nunito Medium"/>
                <a:cs typeface="Nunito Medium"/>
                <a:sym typeface="Nunito Medium"/>
                <a:hlinkClick r:id="rId4"/>
              </a:rPr>
              <a:t>guide.</a:t>
            </a:r>
            <a:endParaRPr sz="1135">
              <a:solidFill>
                <a:srgbClr val="112441"/>
              </a:solidFill>
              <a:latin typeface="Nunito Medium"/>
              <a:ea typeface="Nunito Medium"/>
              <a:cs typeface="Nunito Medium"/>
              <a:sym typeface="Nunito Medium"/>
            </a:endParaRPr>
          </a:p>
          <a:p>
            <a:pPr marL="457200" lvl="0" indent="-311467" algn="l" rtl="0">
              <a:lnSpc>
                <a:spcPct val="105000"/>
              </a:lnSpc>
              <a:spcBef>
                <a:spcPts val="1000"/>
              </a:spcBef>
              <a:spcAft>
                <a:spcPts val="0"/>
              </a:spcAft>
              <a:buClr>
                <a:srgbClr val="9A77B6"/>
              </a:buClr>
              <a:buSzPts val="1305"/>
              <a:buFont typeface="Nunito Medium"/>
              <a:buChar char="➤"/>
            </a:pPr>
            <a:r>
              <a:rPr lang="en" sz="1135">
                <a:solidFill>
                  <a:srgbClr val="112441"/>
                </a:solidFill>
                <a:latin typeface="Nunito Medium"/>
                <a:ea typeface="Nunito Medium"/>
                <a:cs typeface="Nunito Medium"/>
                <a:sym typeface="Nunito Medium"/>
              </a:rPr>
              <a:t>Have participants create accounts on </a:t>
            </a:r>
            <a:r>
              <a:rPr lang="en" sz="1135" u="sng">
                <a:solidFill>
                  <a:schemeClr val="accent5"/>
                </a:solidFill>
                <a:latin typeface="Nunito Medium"/>
                <a:ea typeface="Nunito Medium"/>
                <a:cs typeface="Nunito Medium"/>
                <a:sym typeface="Nunito Medium"/>
                <a:hlinkClick r:id="rId5">
                  <a:extLst>
                    <a:ext uri="{A12FA001-AC4F-418D-AE19-62706E023703}">
                      <ahyp:hlinkClr xmlns:ahyp="http://schemas.microsoft.com/office/drawing/2018/hyperlinkcolor" val="tx"/>
                    </a:ext>
                  </a:extLst>
                </a:hlinkClick>
              </a:rPr>
              <a:t>SciStarter.org</a:t>
            </a:r>
            <a:r>
              <a:rPr lang="en" sz="1135">
                <a:solidFill>
                  <a:srgbClr val="112441"/>
                </a:solidFill>
                <a:latin typeface="Nunito Medium"/>
                <a:ea typeface="Nunito Medium"/>
                <a:cs typeface="Nunito Medium"/>
                <a:sym typeface="Nunito Medium"/>
              </a:rPr>
              <a:t>. </a:t>
            </a:r>
            <a:endParaRPr sz="1135">
              <a:solidFill>
                <a:srgbClr val="112441"/>
              </a:solidFill>
              <a:latin typeface="Nunito Medium"/>
              <a:ea typeface="Nunito Medium"/>
              <a:cs typeface="Nunito Medium"/>
              <a:sym typeface="Nunito Medium"/>
            </a:endParaRPr>
          </a:p>
          <a:p>
            <a:pPr marL="457200" lvl="0" indent="-311467" algn="l" rtl="0">
              <a:lnSpc>
                <a:spcPct val="105000"/>
              </a:lnSpc>
              <a:spcBef>
                <a:spcPts val="1000"/>
              </a:spcBef>
              <a:spcAft>
                <a:spcPts val="0"/>
              </a:spcAft>
              <a:buClr>
                <a:srgbClr val="9A77B6"/>
              </a:buClr>
              <a:buSzPts val="1305"/>
              <a:buFont typeface="Nunito Medium"/>
              <a:buChar char="➤"/>
            </a:pPr>
            <a:r>
              <a:rPr lang="en" sz="1135">
                <a:solidFill>
                  <a:srgbClr val="112441"/>
                </a:solidFill>
                <a:latin typeface="Nunito Medium"/>
                <a:ea typeface="Nunito Medium"/>
                <a:cs typeface="Nunito Medium"/>
                <a:sym typeface="Nunito Medium"/>
              </a:rPr>
              <a:t>Discuss the </a:t>
            </a:r>
            <a:r>
              <a:rPr lang="en" sz="1135" u="sng">
                <a:solidFill>
                  <a:schemeClr val="hlink"/>
                </a:solidFill>
                <a:latin typeface="Nunito Medium"/>
                <a:ea typeface="Nunito Medium"/>
                <a:cs typeface="Nunito Medium"/>
                <a:sym typeface="Nunito Medium"/>
                <a:hlinkClick r:id="rId6"/>
              </a:rPr>
              <a:t>problem of light pollution</a:t>
            </a:r>
            <a:r>
              <a:rPr lang="en" sz="1135">
                <a:solidFill>
                  <a:srgbClr val="112441"/>
                </a:solidFill>
                <a:latin typeface="Nunito Medium"/>
                <a:ea typeface="Nunito Medium"/>
                <a:cs typeface="Nunito Medium"/>
                <a:sym typeface="Nunito Medium"/>
              </a:rPr>
              <a:t>. Find educational materials and discussion prompts on SciStarter &amp; </a:t>
            </a:r>
            <a:r>
              <a:rPr lang="en" sz="1135" u="sng">
                <a:solidFill>
                  <a:schemeClr val="hlink"/>
                </a:solidFill>
                <a:latin typeface="Nunito Medium"/>
                <a:ea typeface="Nunito Medium"/>
                <a:cs typeface="Nunito Medium"/>
                <a:sym typeface="Nunito Medium"/>
                <a:hlinkClick r:id="rId7"/>
              </a:rPr>
              <a:t>DarkSky.org</a:t>
            </a:r>
            <a:r>
              <a:rPr lang="en" sz="1135">
                <a:solidFill>
                  <a:srgbClr val="112441"/>
                </a:solidFill>
                <a:latin typeface="Nunito Medium"/>
                <a:ea typeface="Nunito Medium"/>
                <a:cs typeface="Nunito Medium"/>
                <a:sym typeface="Nunito Medium"/>
              </a:rPr>
              <a:t> </a:t>
            </a:r>
            <a:endParaRPr sz="1135">
              <a:solidFill>
                <a:srgbClr val="112441"/>
              </a:solidFill>
              <a:latin typeface="Nunito Medium"/>
              <a:ea typeface="Nunito Medium"/>
              <a:cs typeface="Nunito Medium"/>
              <a:sym typeface="Nunito Medium"/>
            </a:endParaRPr>
          </a:p>
          <a:p>
            <a:pPr marL="457200" lvl="0" indent="-300672" algn="l" rtl="0">
              <a:lnSpc>
                <a:spcPct val="105000"/>
              </a:lnSpc>
              <a:spcBef>
                <a:spcPts val="1000"/>
              </a:spcBef>
              <a:spcAft>
                <a:spcPts val="0"/>
              </a:spcAft>
              <a:buClr>
                <a:srgbClr val="9A77B6"/>
              </a:buClr>
              <a:buSzPts val="1135"/>
              <a:buFont typeface="Nunito Medium"/>
              <a:buChar char="➤"/>
            </a:pPr>
            <a:r>
              <a:rPr lang="en" sz="1135">
                <a:solidFill>
                  <a:srgbClr val="112441"/>
                </a:solidFill>
                <a:latin typeface="Nunito Medium"/>
                <a:ea typeface="Nunito Medium"/>
                <a:cs typeface="Nunito Medium"/>
                <a:sym typeface="Nunito Medium"/>
              </a:rPr>
              <a:t>Review the data collection protocol on SciStarter: </a:t>
            </a:r>
            <a:r>
              <a:rPr lang="en" sz="1035" u="sng">
                <a:solidFill>
                  <a:schemeClr val="hlink"/>
                </a:solidFill>
                <a:latin typeface="Nunito Medium"/>
                <a:ea typeface="Nunito Medium"/>
                <a:cs typeface="Nunito Medium"/>
                <a:sym typeface="Nunito Medium"/>
                <a:hlinkClick r:id="rId8"/>
              </a:rPr>
              <a:t>https://scistarter.org/globe-at-night</a:t>
            </a:r>
            <a:endParaRPr sz="1035">
              <a:solidFill>
                <a:srgbClr val="112441"/>
              </a:solidFill>
              <a:latin typeface="Nunito Medium"/>
              <a:ea typeface="Nunito Medium"/>
              <a:cs typeface="Nunito Medium"/>
              <a:sym typeface="Nunito Medium"/>
            </a:endParaRPr>
          </a:p>
          <a:p>
            <a:pPr marL="0" lvl="0" indent="0" algn="l" rtl="0">
              <a:lnSpc>
                <a:spcPct val="105000"/>
              </a:lnSpc>
              <a:spcBef>
                <a:spcPts val="1000"/>
              </a:spcBef>
              <a:spcAft>
                <a:spcPts val="1000"/>
              </a:spcAft>
              <a:buSzPts val="935"/>
              <a:buNone/>
            </a:pPr>
            <a:endParaRPr sz="1290">
              <a:solidFill>
                <a:srgbClr val="112441"/>
              </a:solidFill>
              <a:latin typeface="Nunito Medium"/>
              <a:ea typeface="Nunito Medium"/>
              <a:cs typeface="Nunito Medium"/>
              <a:sym typeface="Nunito Medium"/>
            </a:endParaRPr>
          </a:p>
        </p:txBody>
      </p:sp>
      <p:sp>
        <p:nvSpPr>
          <p:cNvPr id="740" name="Google Shape;740;p111"/>
          <p:cNvSpPr txBox="1"/>
          <p:nvPr/>
        </p:nvSpPr>
        <p:spPr>
          <a:xfrm>
            <a:off x="3318758" y="717182"/>
            <a:ext cx="2506500" cy="225900"/>
          </a:xfrm>
          <a:prstGeom prst="rect">
            <a:avLst/>
          </a:prstGeom>
          <a:noFill/>
          <a:ln>
            <a:noFill/>
          </a:ln>
        </p:spPr>
        <p:txBody>
          <a:bodyPr spcFirstLastPara="1" wrap="square" lIns="0" tIns="0" rIns="0" bIns="0" anchor="t" anchorCtr="0">
            <a:noAutofit/>
          </a:bodyPr>
          <a:lstStyle/>
          <a:p>
            <a:pPr marL="0" lvl="0" indent="0" algn="ctr" rtl="0">
              <a:lnSpc>
                <a:spcPct val="150000"/>
              </a:lnSpc>
              <a:spcBef>
                <a:spcPts val="0"/>
              </a:spcBef>
              <a:spcAft>
                <a:spcPts val="0"/>
              </a:spcAft>
              <a:buNone/>
            </a:pPr>
            <a:r>
              <a:rPr lang="en" sz="2200" b="1">
                <a:solidFill>
                  <a:srgbClr val="112441"/>
                </a:solidFill>
                <a:latin typeface="Nunito"/>
                <a:ea typeface="Nunito"/>
                <a:cs typeface="Nunito"/>
                <a:sym typeface="Nunito"/>
              </a:rPr>
              <a:t>Collect Data</a:t>
            </a:r>
            <a:endParaRPr sz="2200" b="1">
              <a:solidFill>
                <a:srgbClr val="112441"/>
              </a:solidFill>
              <a:latin typeface="Nunito"/>
              <a:ea typeface="Nunito"/>
              <a:cs typeface="Nunito"/>
              <a:sym typeface="Nunito"/>
            </a:endParaRPr>
          </a:p>
        </p:txBody>
      </p:sp>
      <p:sp>
        <p:nvSpPr>
          <p:cNvPr id="741" name="Google Shape;741;p111"/>
          <p:cNvSpPr txBox="1"/>
          <p:nvPr/>
        </p:nvSpPr>
        <p:spPr>
          <a:xfrm>
            <a:off x="3124800" y="1070750"/>
            <a:ext cx="2894400" cy="3066600"/>
          </a:xfrm>
          <a:prstGeom prst="rect">
            <a:avLst/>
          </a:prstGeom>
          <a:noFill/>
          <a:ln w="19050" cap="flat" cmpd="sng">
            <a:solidFill>
              <a:srgbClr val="9A77B6"/>
            </a:solidFill>
            <a:prstDash val="dot"/>
            <a:round/>
            <a:headEnd type="none" w="sm" len="sm"/>
            <a:tailEnd type="none" w="sm" len="sm"/>
          </a:ln>
        </p:spPr>
        <p:txBody>
          <a:bodyPr spcFirstLastPara="1" wrap="square" lIns="91425" tIns="45700" rIns="91425" bIns="45700" anchor="t" anchorCtr="0">
            <a:normAutofit lnSpcReduction="10000"/>
          </a:bodyPr>
          <a:lstStyle/>
          <a:p>
            <a:pPr marL="457200" lvl="0" indent="-298450" algn="l" rtl="0">
              <a:lnSpc>
                <a:spcPct val="100000"/>
              </a:lnSpc>
              <a:spcBef>
                <a:spcPts val="1000"/>
              </a:spcBef>
              <a:spcAft>
                <a:spcPts val="0"/>
              </a:spcAft>
              <a:buClr>
                <a:srgbClr val="9A77B6"/>
              </a:buClr>
              <a:buSzPts val="1100"/>
              <a:buFont typeface="Nunito Medium"/>
              <a:buChar char="➤"/>
            </a:pPr>
            <a:r>
              <a:rPr lang="en" sz="1100">
                <a:solidFill>
                  <a:srgbClr val="112441"/>
                </a:solidFill>
                <a:latin typeface="Nunito Medium"/>
                <a:ea typeface="Nunito Medium"/>
                <a:cs typeface="Nunito Medium"/>
                <a:sym typeface="Nunito Medium"/>
              </a:rPr>
              <a:t>Assist participants in finding the right constellation to determine level of light pollution. There are mobile apps for this, like “Night Sky.”  </a:t>
            </a:r>
            <a:endParaRPr sz="1100">
              <a:solidFill>
                <a:srgbClr val="112441"/>
              </a:solidFill>
              <a:latin typeface="Nunito Medium"/>
              <a:ea typeface="Nunito Medium"/>
              <a:cs typeface="Nunito Medium"/>
              <a:sym typeface="Nunito Medium"/>
            </a:endParaRPr>
          </a:p>
          <a:p>
            <a:pPr marL="457200" lvl="0" indent="-298450" algn="l" rtl="0">
              <a:lnSpc>
                <a:spcPct val="100000"/>
              </a:lnSpc>
              <a:spcBef>
                <a:spcPts val="1000"/>
              </a:spcBef>
              <a:spcAft>
                <a:spcPts val="0"/>
              </a:spcAft>
              <a:buClr>
                <a:srgbClr val="9A77B6"/>
              </a:buClr>
              <a:buSzPts val="1100"/>
              <a:buFont typeface="Nunito Medium"/>
              <a:buChar char="➤"/>
            </a:pPr>
            <a:r>
              <a:rPr lang="en" sz="1100">
                <a:solidFill>
                  <a:srgbClr val="112441"/>
                </a:solidFill>
                <a:latin typeface="Nunito Medium"/>
                <a:ea typeface="Nunito Medium"/>
                <a:cs typeface="Nunito Medium"/>
                <a:sym typeface="Nunito Medium"/>
              </a:rPr>
              <a:t>If you have the Measuring Light in the Night library kit, help participants use the planisphere to identify constellations and take a light meter reading with the SQM-L. </a:t>
            </a:r>
            <a:endParaRPr sz="1100">
              <a:solidFill>
                <a:srgbClr val="112441"/>
              </a:solidFill>
              <a:latin typeface="Nunito Medium"/>
              <a:ea typeface="Nunito Medium"/>
              <a:cs typeface="Nunito Medium"/>
              <a:sym typeface="Nunito Medium"/>
            </a:endParaRPr>
          </a:p>
          <a:p>
            <a:pPr marL="0" lvl="0" indent="0" algn="l" rtl="0">
              <a:lnSpc>
                <a:spcPct val="100000"/>
              </a:lnSpc>
              <a:spcBef>
                <a:spcPts val="1000"/>
              </a:spcBef>
              <a:spcAft>
                <a:spcPts val="0"/>
              </a:spcAft>
              <a:buNone/>
            </a:pPr>
            <a:r>
              <a:rPr lang="en" sz="1035" b="1">
                <a:solidFill>
                  <a:srgbClr val="112441"/>
                </a:solidFill>
                <a:latin typeface="Nunito"/>
                <a:ea typeface="Nunito"/>
                <a:cs typeface="Nunito"/>
                <a:sym typeface="Nunito"/>
              </a:rPr>
              <a:t>Tip: </a:t>
            </a:r>
            <a:r>
              <a:rPr lang="en" sz="1035">
                <a:solidFill>
                  <a:srgbClr val="112441"/>
                </a:solidFill>
                <a:latin typeface="Nunito Medium"/>
                <a:ea typeface="Nunito Medium"/>
                <a:cs typeface="Nunito Medium"/>
                <a:sym typeface="Nunito Medium"/>
              </a:rPr>
              <a:t>Night vision needs to be maintained to find an accurate reading. Use red-light flashlights instead of white light, and avoid phone screens as much as                 possible during the activity.</a:t>
            </a:r>
            <a:r>
              <a:rPr lang="en" sz="1120">
                <a:solidFill>
                  <a:srgbClr val="112441"/>
                </a:solidFill>
                <a:latin typeface="Nunito Medium"/>
                <a:ea typeface="Nunito Medium"/>
                <a:cs typeface="Nunito Medium"/>
                <a:sym typeface="Nunito Medium"/>
              </a:rPr>
              <a:t>   </a:t>
            </a:r>
            <a:endParaRPr sz="1290">
              <a:solidFill>
                <a:srgbClr val="112441"/>
              </a:solidFill>
              <a:latin typeface="Nunito Medium"/>
              <a:ea typeface="Nunito Medium"/>
              <a:cs typeface="Nunito Medium"/>
              <a:sym typeface="Nunito Medium"/>
            </a:endParaRPr>
          </a:p>
          <a:p>
            <a:pPr marL="0" lvl="0" indent="0" algn="l" rtl="0">
              <a:lnSpc>
                <a:spcPct val="90000"/>
              </a:lnSpc>
              <a:spcBef>
                <a:spcPts val="1000"/>
              </a:spcBef>
              <a:spcAft>
                <a:spcPts val="1000"/>
              </a:spcAft>
              <a:buNone/>
            </a:pPr>
            <a:endParaRPr sz="1100">
              <a:solidFill>
                <a:srgbClr val="112441"/>
              </a:solidFill>
              <a:latin typeface="Nunito Medium"/>
              <a:ea typeface="Nunito Medium"/>
              <a:cs typeface="Nunito Medium"/>
              <a:sym typeface="Nunito Medium"/>
            </a:endParaRPr>
          </a:p>
        </p:txBody>
      </p:sp>
      <p:sp>
        <p:nvSpPr>
          <p:cNvPr id="742" name="Google Shape;742;p111"/>
          <p:cNvSpPr txBox="1"/>
          <p:nvPr/>
        </p:nvSpPr>
        <p:spPr>
          <a:xfrm>
            <a:off x="6359572" y="717207"/>
            <a:ext cx="2506500" cy="225900"/>
          </a:xfrm>
          <a:prstGeom prst="rect">
            <a:avLst/>
          </a:prstGeom>
          <a:noFill/>
          <a:ln>
            <a:noFill/>
          </a:ln>
        </p:spPr>
        <p:txBody>
          <a:bodyPr spcFirstLastPara="1" wrap="square" lIns="0" tIns="0" rIns="0" bIns="0" anchor="t" anchorCtr="0">
            <a:noAutofit/>
          </a:bodyPr>
          <a:lstStyle/>
          <a:p>
            <a:pPr marL="0" lvl="0" indent="0" algn="ctr" rtl="0">
              <a:lnSpc>
                <a:spcPct val="150000"/>
              </a:lnSpc>
              <a:spcBef>
                <a:spcPts val="0"/>
              </a:spcBef>
              <a:spcAft>
                <a:spcPts val="0"/>
              </a:spcAft>
              <a:buNone/>
            </a:pPr>
            <a:r>
              <a:rPr lang="en" sz="2200" b="1">
                <a:solidFill>
                  <a:srgbClr val="112441"/>
                </a:solidFill>
                <a:latin typeface="Nunito"/>
                <a:ea typeface="Nunito"/>
                <a:cs typeface="Nunito"/>
                <a:sym typeface="Nunito"/>
              </a:rPr>
              <a:t>Take Action</a:t>
            </a:r>
            <a:endParaRPr sz="2200" b="1">
              <a:solidFill>
                <a:srgbClr val="112441"/>
              </a:solidFill>
              <a:latin typeface="Nunito"/>
              <a:ea typeface="Nunito"/>
              <a:cs typeface="Nunito"/>
              <a:sym typeface="Nunito"/>
            </a:endParaRPr>
          </a:p>
        </p:txBody>
      </p:sp>
      <p:sp>
        <p:nvSpPr>
          <p:cNvPr id="743" name="Google Shape;743;p111"/>
          <p:cNvSpPr txBox="1">
            <a:spLocks noGrp="1"/>
          </p:cNvSpPr>
          <p:nvPr>
            <p:ph type="title" idx="4294967295"/>
          </p:nvPr>
        </p:nvSpPr>
        <p:spPr>
          <a:xfrm>
            <a:off x="0" y="0"/>
            <a:ext cx="9144000" cy="589500"/>
          </a:xfrm>
          <a:prstGeom prst="rect">
            <a:avLst/>
          </a:prstGeom>
          <a:solidFill>
            <a:srgbClr val="9A77B6"/>
          </a:solid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chemeClr val="lt1"/>
                </a:solidFill>
                <a:effectLst/>
                <a:uLnTx/>
                <a:uFillTx/>
                <a:latin typeface="Nunito Black"/>
                <a:ea typeface="Nunito Black"/>
                <a:cs typeface="Nunito Black"/>
                <a:sym typeface="Nunito Black"/>
              </a:rPr>
              <a:t>Program Description Globe at Night</a:t>
            </a:r>
          </a:p>
        </p:txBody>
      </p:sp>
      <p:sp>
        <p:nvSpPr>
          <p:cNvPr id="744" name="Google Shape;744;p111"/>
          <p:cNvSpPr txBox="1"/>
          <p:nvPr/>
        </p:nvSpPr>
        <p:spPr>
          <a:xfrm>
            <a:off x="6201250" y="1070800"/>
            <a:ext cx="2894400" cy="3114900"/>
          </a:xfrm>
          <a:prstGeom prst="rect">
            <a:avLst/>
          </a:prstGeom>
          <a:noFill/>
          <a:ln w="19050" cap="flat" cmpd="sng">
            <a:solidFill>
              <a:srgbClr val="9A77B6"/>
            </a:solidFill>
            <a:prstDash val="dot"/>
            <a:round/>
            <a:headEnd type="none" w="sm" len="sm"/>
            <a:tailEnd type="none" w="sm" len="sm"/>
          </a:ln>
        </p:spPr>
        <p:txBody>
          <a:bodyPr spcFirstLastPara="1" wrap="square" lIns="91425" tIns="45700" rIns="91425" bIns="45700" anchor="t" anchorCtr="0">
            <a:normAutofit/>
          </a:bodyPr>
          <a:lstStyle/>
          <a:p>
            <a:pPr marL="457200" lvl="0" indent="-317500" algn="l" rtl="0">
              <a:lnSpc>
                <a:spcPct val="100000"/>
              </a:lnSpc>
              <a:spcBef>
                <a:spcPts val="1000"/>
              </a:spcBef>
              <a:spcAft>
                <a:spcPts val="0"/>
              </a:spcAft>
              <a:buClr>
                <a:srgbClr val="9A77B6"/>
              </a:buClr>
              <a:buSzPts val="1400"/>
              <a:buFont typeface="Nunito Medium"/>
              <a:buChar char="➤"/>
            </a:pPr>
            <a:r>
              <a:rPr lang="en" sz="1100">
                <a:solidFill>
                  <a:srgbClr val="112441"/>
                </a:solidFill>
                <a:latin typeface="Nunito Medium"/>
                <a:ea typeface="Nunito Medium"/>
                <a:cs typeface="Nunito Medium"/>
                <a:sym typeface="Nunito Medium"/>
              </a:rPr>
              <a:t>Introduce participants to practices, behaviors and lighting methods that limit light pollution. Visit </a:t>
            </a:r>
            <a:r>
              <a:rPr lang="en" sz="1100" u="sng">
                <a:solidFill>
                  <a:schemeClr val="hlink"/>
                </a:solidFill>
                <a:latin typeface="Nunito Medium"/>
                <a:ea typeface="Nunito Medium"/>
                <a:cs typeface="Nunito Medium"/>
                <a:sym typeface="Nunito Medium"/>
                <a:hlinkClick r:id="rId7"/>
              </a:rPr>
              <a:t>DarkSky.org </a:t>
            </a:r>
            <a:r>
              <a:rPr lang="en" sz="1100">
                <a:solidFill>
                  <a:srgbClr val="112441"/>
                </a:solidFill>
                <a:latin typeface="Nunito Medium"/>
                <a:ea typeface="Nunito Medium"/>
                <a:cs typeface="Nunito Medium"/>
                <a:sym typeface="Nunito Medium"/>
              </a:rPr>
              <a:t>for information on how to take action.  </a:t>
            </a:r>
            <a:endParaRPr sz="1100">
              <a:solidFill>
                <a:srgbClr val="112441"/>
              </a:solidFill>
              <a:latin typeface="Nunito Medium"/>
              <a:ea typeface="Nunito Medium"/>
              <a:cs typeface="Nunito Medium"/>
              <a:sym typeface="Nunito Medium"/>
            </a:endParaRPr>
          </a:p>
          <a:p>
            <a:pPr marL="457200" lvl="0" indent="-317500" algn="l" rtl="0">
              <a:lnSpc>
                <a:spcPct val="100000"/>
              </a:lnSpc>
              <a:spcBef>
                <a:spcPts val="1000"/>
              </a:spcBef>
              <a:spcAft>
                <a:spcPts val="0"/>
              </a:spcAft>
              <a:buClr>
                <a:srgbClr val="9A77B6"/>
              </a:buClr>
              <a:buSzPts val="1400"/>
              <a:buFont typeface="Nunito Medium"/>
              <a:buChar char="➤"/>
            </a:pPr>
            <a:r>
              <a:rPr lang="en" sz="1100">
                <a:solidFill>
                  <a:srgbClr val="112441"/>
                </a:solidFill>
                <a:latin typeface="Nunito Medium"/>
                <a:ea typeface="Nunito Medium"/>
                <a:cs typeface="Nunito Medium"/>
                <a:sym typeface="Nunito Medium"/>
              </a:rPr>
              <a:t>Have a discussion about what participants can do to practice these low light and intentional light design methods at home, and in the community.</a:t>
            </a:r>
            <a:endParaRPr sz="1100">
              <a:solidFill>
                <a:srgbClr val="112441"/>
              </a:solidFill>
              <a:latin typeface="Nunito Medium"/>
              <a:ea typeface="Nunito Medium"/>
              <a:cs typeface="Nunito Medium"/>
              <a:sym typeface="Nunito Medium"/>
            </a:endParaRPr>
          </a:p>
          <a:p>
            <a:pPr marL="457200" lvl="0" indent="-317500" algn="l" rtl="0">
              <a:lnSpc>
                <a:spcPct val="100000"/>
              </a:lnSpc>
              <a:spcBef>
                <a:spcPts val="1000"/>
              </a:spcBef>
              <a:spcAft>
                <a:spcPts val="1000"/>
              </a:spcAft>
              <a:buClr>
                <a:srgbClr val="9A77B6"/>
              </a:buClr>
              <a:buSzPts val="1400"/>
              <a:buFont typeface="Nunito Medium"/>
              <a:buChar char="➤"/>
            </a:pPr>
            <a:r>
              <a:rPr lang="en" sz="1100">
                <a:solidFill>
                  <a:srgbClr val="112441"/>
                </a:solidFill>
                <a:latin typeface="Nunito Medium"/>
                <a:ea typeface="Nunito Medium"/>
                <a:cs typeface="Nunito Medium"/>
                <a:sym typeface="Nunito Medium"/>
              </a:rPr>
              <a:t>Encourage participants to visit </a:t>
            </a:r>
            <a:r>
              <a:rPr lang="en" sz="1100" u="sng">
                <a:solidFill>
                  <a:schemeClr val="hlink"/>
                </a:solidFill>
                <a:latin typeface="Nunito Medium"/>
                <a:ea typeface="Nunito Medium"/>
                <a:cs typeface="Nunito Medium"/>
                <a:sym typeface="Nunito Medium"/>
                <a:hlinkClick r:id="rId9"/>
              </a:rPr>
              <a:t>SciStarter.org/darksky</a:t>
            </a:r>
            <a:r>
              <a:rPr lang="en" sz="1100">
                <a:solidFill>
                  <a:srgbClr val="112441"/>
                </a:solidFill>
                <a:latin typeface="Nunito Medium"/>
                <a:ea typeface="Nunito Medium"/>
                <a:cs typeface="Nunito Medium"/>
                <a:sym typeface="Nunito Medium"/>
              </a:rPr>
              <a:t> for more projects to take action against light pollution.</a:t>
            </a:r>
            <a:endParaRPr sz="1100">
              <a:solidFill>
                <a:srgbClr val="112441"/>
              </a:solidFill>
              <a:latin typeface="Nunito Medium"/>
              <a:ea typeface="Nunito Medium"/>
              <a:cs typeface="Nunito Medium"/>
              <a:sym typeface="Nunito Medium"/>
            </a:endParaRPr>
          </a:p>
        </p:txBody>
      </p:sp>
      <p:pic>
        <p:nvPicPr>
          <p:cNvPr id="745" name="Google Shape;745;p111">
            <a:extLst>
              <a:ext uri="{C183D7F6-B498-43B3-948B-1728B52AA6E4}">
                <adec:decorative xmlns:adec="http://schemas.microsoft.com/office/drawing/2017/decorative" val="1"/>
              </a:ext>
            </a:extLst>
          </p:cNvPr>
          <p:cNvPicPr preferRelativeResize="0"/>
          <p:nvPr/>
        </p:nvPicPr>
        <p:blipFill>
          <a:blip r:embed="rId10">
            <a:alphaModFix/>
          </a:blip>
          <a:stretch>
            <a:fillRect/>
          </a:stretch>
        </p:blipFill>
        <p:spPr>
          <a:xfrm>
            <a:off x="7981028" y="4847900"/>
            <a:ext cx="1155197" cy="327300"/>
          </a:xfrm>
          <a:prstGeom prst="rect">
            <a:avLst/>
          </a:prstGeom>
          <a:noFill/>
          <a:ln>
            <a:noFill/>
          </a:ln>
        </p:spPr>
      </p:pic>
      <p:sp>
        <p:nvSpPr>
          <p:cNvPr id="746" name="Google Shape;746;p111"/>
          <p:cNvSpPr txBox="1"/>
          <p:nvPr/>
        </p:nvSpPr>
        <p:spPr>
          <a:xfrm>
            <a:off x="48350" y="4433900"/>
            <a:ext cx="7098000" cy="628200"/>
          </a:xfrm>
          <a:prstGeom prst="rect">
            <a:avLst/>
          </a:prstGeom>
          <a:solidFill>
            <a:srgbClr val="9A77B6"/>
          </a:solidFill>
          <a:ln>
            <a:noFill/>
          </a:ln>
        </p:spPr>
        <p:txBody>
          <a:bodyPr spcFirstLastPara="1" wrap="square" lIns="91425" tIns="91425" rIns="91425" bIns="91425" anchor="t" anchorCtr="0">
            <a:noAutofit/>
          </a:bodyPr>
          <a:lstStyle/>
          <a:p>
            <a:pPr marL="0" lvl="0" indent="0" algn="just" rtl="0">
              <a:lnSpc>
                <a:spcPct val="90000"/>
              </a:lnSpc>
              <a:spcBef>
                <a:spcPts val="0"/>
              </a:spcBef>
              <a:spcAft>
                <a:spcPts val="0"/>
              </a:spcAft>
              <a:buNone/>
            </a:pPr>
            <a:r>
              <a:rPr lang="en" sz="1000">
                <a:solidFill>
                  <a:schemeClr val="lt1"/>
                </a:solidFill>
                <a:latin typeface="Nunito Black"/>
                <a:ea typeface="Nunito Black"/>
                <a:cs typeface="Nunito Black"/>
                <a:sym typeface="Nunito Black"/>
              </a:rPr>
              <a:t>Programming tips: Make your event a star party by inviting amatuer astronomers to join! Check out </a:t>
            </a:r>
            <a:r>
              <a:rPr lang="en" sz="1000" u="sng">
                <a:solidFill>
                  <a:srgbClr val="351C75"/>
                </a:solidFill>
                <a:latin typeface="Nunito Black"/>
                <a:ea typeface="Nunito Black"/>
                <a:cs typeface="Nunito Black"/>
                <a:sym typeface="Nunito Black"/>
                <a:hlinkClick r:id="rId11">
                  <a:extLst>
                    <a:ext uri="{A12FA001-AC4F-418D-AE19-62706E023703}">
                      <ahyp:hlinkClr xmlns:ahyp="http://schemas.microsoft.com/office/drawing/2018/hyperlinkcolor" val="tx"/>
                    </a:ext>
                  </a:extLst>
                </a:hlinkClick>
              </a:rPr>
              <a:t>NASA’s Night Sky Network</a:t>
            </a:r>
            <a:r>
              <a:rPr lang="en" sz="1000">
                <a:solidFill>
                  <a:srgbClr val="351C75"/>
                </a:solidFill>
                <a:latin typeface="Nunito Black"/>
                <a:ea typeface="Nunito Black"/>
                <a:cs typeface="Nunito Black"/>
                <a:sym typeface="Nunito Black"/>
              </a:rPr>
              <a:t> </a:t>
            </a:r>
            <a:r>
              <a:rPr lang="en" sz="1000">
                <a:solidFill>
                  <a:schemeClr val="lt1"/>
                </a:solidFill>
                <a:latin typeface="Nunito Black"/>
                <a:ea typeface="Nunito Black"/>
                <a:cs typeface="Nunito Black"/>
                <a:sym typeface="Nunito Black"/>
              </a:rPr>
              <a:t>to find amateur astronomers in your area. Boost engagement with hands-on STEM activities searchable on STAR Net’s </a:t>
            </a:r>
            <a:r>
              <a:rPr lang="en" sz="1000" u="sng">
                <a:solidFill>
                  <a:srgbClr val="351C75"/>
                </a:solidFill>
                <a:latin typeface="Nunito Black"/>
                <a:ea typeface="Nunito Black"/>
                <a:cs typeface="Nunito Black"/>
                <a:sym typeface="Nunito Black"/>
                <a:hlinkClick r:id="rId12">
                  <a:extLst>
                    <a:ext uri="{A12FA001-AC4F-418D-AE19-62706E023703}">
                      <ahyp:hlinkClr xmlns:ahyp="http://schemas.microsoft.com/office/drawing/2018/hyperlinkcolor" val="tx"/>
                    </a:ext>
                  </a:extLst>
                </a:hlinkClick>
              </a:rPr>
              <a:t>STEM Activity Clearinghouse</a:t>
            </a:r>
            <a:r>
              <a:rPr lang="en" sz="1000">
                <a:solidFill>
                  <a:schemeClr val="lt1"/>
                </a:solidFill>
                <a:latin typeface="Nunito Black"/>
                <a:ea typeface="Nunito Black"/>
                <a:cs typeface="Nunito Black"/>
                <a:sym typeface="Nunito Black"/>
              </a:rPr>
              <a:t>. </a:t>
            </a:r>
            <a:endParaRPr sz="1000">
              <a:solidFill>
                <a:schemeClr val="lt1"/>
              </a:solidFill>
              <a:latin typeface="Nunito Black"/>
              <a:ea typeface="Nunito Black"/>
              <a:cs typeface="Nunito Black"/>
              <a:sym typeface="Nunito Black"/>
            </a:endParaRPr>
          </a:p>
        </p:txBody>
      </p:sp>
      <p:pic>
        <p:nvPicPr>
          <p:cNvPr id="747" name="Google Shape;747;p111">
            <a:extLst>
              <a:ext uri="{C183D7F6-B498-43B3-948B-1728B52AA6E4}">
                <adec:decorative xmlns:adec="http://schemas.microsoft.com/office/drawing/2017/decorative" val="1"/>
              </a:ext>
            </a:extLst>
          </p:cNvPr>
          <p:cNvPicPr preferRelativeResize="0"/>
          <p:nvPr/>
        </p:nvPicPr>
        <p:blipFill>
          <a:blip r:embed="rId13">
            <a:alphaModFix/>
          </a:blip>
          <a:stretch>
            <a:fillRect/>
          </a:stretch>
        </p:blipFill>
        <p:spPr>
          <a:xfrm>
            <a:off x="5067950" y="3478400"/>
            <a:ext cx="951250" cy="955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112"/>
          <p:cNvSpPr txBox="1">
            <a:spLocks noGrp="1"/>
          </p:cNvSpPr>
          <p:nvPr>
            <p:ph type="title"/>
          </p:nvPr>
        </p:nvSpPr>
        <p:spPr>
          <a:xfrm>
            <a:off x="0" y="-106922"/>
            <a:ext cx="8229600" cy="857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2900" b="1" dirty="0">
                <a:solidFill>
                  <a:srgbClr val="E4783D"/>
                </a:solidFill>
                <a:latin typeface="Nunito"/>
                <a:ea typeface="Nunito"/>
                <a:cs typeface="Nunito"/>
                <a:sym typeface="Nunito"/>
              </a:rPr>
              <a:t>What can I do? continued </a:t>
            </a:r>
            <a:endParaRPr sz="2900" b="1" dirty="0">
              <a:solidFill>
                <a:srgbClr val="E4783D"/>
              </a:solidFill>
              <a:latin typeface="Nunito"/>
              <a:ea typeface="Nunito"/>
              <a:cs typeface="Nunito"/>
              <a:sym typeface="Nunito"/>
            </a:endParaRPr>
          </a:p>
        </p:txBody>
      </p:sp>
      <p:sp>
        <p:nvSpPr>
          <p:cNvPr id="753" name="Google Shape;753;p112"/>
          <p:cNvSpPr txBox="1">
            <a:spLocks noGrp="1"/>
          </p:cNvSpPr>
          <p:nvPr>
            <p:ph type="body" idx="1"/>
          </p:nvPr>
        </p:nvSpPr>
        <p:spPr>
          <a:xfrm>
            <a:off x="457200" y="569700"/>
            <a:ext cx="8229600" cy="3394500"/>
          </a:xfrm>
          <a:prstGeom prst="rect">
            <a:avLst/>
          </a:prstGeom>
        </p:spPr>
        <p:txBody>
          <a:bodyPr spcFirstLastPara="1" wrap="square" lIns="91425" tIns="91425" rIns="91425" bIns="91425" anchor="t" anchorCtr="0">
            <a:normAutofit/>
          </a:bodyPr>
          <a:lstStyle/>
          <a:p>
            <a:pPr marL="457200" lvl="0" indent="-387350" algn="l" rtl="0">
              <a:spcBef>
                <a:spcPts val="640"/>
              </a:spcBef>
              <a:spcAft>
                <a:spcPts val="0"/>
              </a:spcAft>
              <a:buSzPts val="2500"/>
              <a:buFont typeface="Nunito"/>
              <a:buAutoNum type="arabicPeriod"/>
            </a:pPr>
            <a:r>
              <a:rPr lang="en" sz="2500" dirty="0">
                <a:latin typeface="Nunito"/>
                <a:ea typeface="Nunito"/>
                <a:cs typeface="Nunito"/>
                <a:sym typeface="Nunito"/>
              </a:rPr>
              <a:t>Featured projects on homepage </a:t>
            </a:r>
            <a:endParaRPr sz="2500" dirty="0">
              <a:latin typeface="Nunito"/>
              <a:ea typeface="Nunito"/>
              <a:cs typeface="Nunito"/>
              <a:sym typeface="Nunito"/>
            </a:endParaRPr>
          </a:p>
          <a:p>
            <a:pPr marL="457200" lvl="0" indent="-387350" algn="l" rtl="0">
              <a:spcBef>
                <a:spcPts val="0"/>
              </a:spcBef>
              <a:spcAft>
                <a:spcPts val="0"/>
              </a:spcAft>
              <a:buSzPts val="2500"/>
              <a:buFont typeface="Nunito"/>
              <a:buAutoNum type="arabicPeriod"/>
            </a:pPr>
            <a:r>
              <a:rPr lang="en" sz="2500" dirty="0">
                <a:latin typeface="Nunito"/>
                <a:ea typeface="Nunito"/>
                <a:cs typeface="Nunito"/>
                <a:sym typeface="Nunito"/>
              </a:rPr>
              <a:t>Recipe cards to share with your community </a:t>
            </a:r>
            <a:endParaRPr sz="2500" dirty="0">
              <a:latin typeface="Nunito"/>
              <a:ea typeface="Nunito"/>
              <a:cs typeface="Nunito"/>
              <a:sym typeface="Nunito"/>
            </a:endParaRPr>
          </a:p>
          <a:p>
            <a:pPr marL="457200" lvl="0" indent="-387350" algn="l" rtl="0">
              <a:spcBef>
                <a:spcPts val="0"/>
              </a:spcBef>
              <a:spcAft>
                <a:spcPts val="0"/>
              </a:spcAft>
              <a:buSzPts val="2500"/>
              <a:buFont typeface="Nunito"/>
              <a:buAutoNum type="arabicPeriod"/>
            </a:pPr>
            <a:r>
              <a:rPr lang="en" sz="2500" dirty="0">
                <a:latin typeface="Nunito"/>
                <a:ea typeface="Nunito"/>
                <a:cs typeface="Nunito"/>
                <a:sym typeface="Nunito"/>
              </a:rPr>
              <a:t>Report your efforts with the self-reporting form</a:t>
            </a:r>
            <a:endParaRPr sz="2500" dirty="0">
              <a:latin typeface="Nunito"/>
              <a:ea typeface="Nunito"/>
              <a:cs typeface="Nunito"/>
              <a:sym typeface="Nunito"/>
            </a:endParaRPr>
          </a:p>
          <a:p>
            <a:pPr marL="0" lvl="0" indent="0" algn="l" rtl="0">
              <a:spcBef>
                <a:spcPts val="640"/>
              </a:spcBef>
              <a:spcAft>
                <a:spcPts val="0"/>
              </a:spcAft>
              <a:buNone/>
            </a:pPr>
            <a:endParaRPr sz="2500" dirty="0">
              <a:latin typeface="Nunito"/>
              <a:ea typeface="Nunito"/>
              <a:cs typeface="Nunito"/>
              <a:sym typeface="Nunito"/>
            </a:endParaRPr>
          </a:p>
          <a:p>
            <a:pPr marL="0" lvl="0" indent="0" algn="ctr" rtl="0">
              <a:spcBef>
                <a:spcPts val="640"/>
              </a:spcBef>
              <a:spcAft>
                <a:spcPts val="0"/>
              </a:spcAft>
              <a:buNone/>
            </a:pPr>
            <a:r>
              <a:rPr lang="en" sz="3300" b="1" i="1" dirty="0">
                <a:solidFill>
                  <a:srgbClr val="E4783D"/>
                </a:solidFill>
                <a:latin typeface="Nunito"/>
                <a:ea typeface="Nunito"/>
                <a:cs typeface="Nunito"/>
                <a:sym typeface="Nunito"/>
              </a:rPr>
              <a:t>CitizenScienceMonth.org</a:t>
            </a:r>
            <a:endParaRPr sz="3300" b="1" i="1" dirty="0">
              <a:solidFill>
                <a:srgbClr val="E4783D"/>
              </a:solidFill>
              <a:latin typeface="Nunito"/>
              <a:ea typeface="Nunito"/>
              <a:cs typeface="Nunito"/>
              <a:sym typeface="Nunito"/>
            </a:endParaRPr>
          </a:p>
        </p:txBody>
      </p:sp>
      <p:pic>
        <p:nvPicPr>
          <p:cNvPr id="754" name="Google Shape;754;p11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3247312"/>
            <a:ext cx="9144002" cy="1896177"/>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2" name="Title 1">
            <a:extLst>
              <a:ext uri="{FF2B5EF4-FFF2-40B4-BE49-F238E27FC236}">
                <a16:creationId xmlns:a16="http://schemas.microsoft.com/office/drawing/2014/main" id="{54CB681C-CE20-6038-DF4F-1CF1C6C6F129}"/>
              </a:ext>
            </a:extLst>
          </p:cNvPr>
          <p:cNvSpPr>
            <a:spLocks noGrp="1"/>
          </p:cNvSpPr>
          <p:nvPr>
            <p:ph type="title"/>
          </p:nvPr>
        </p:nvSpPr>
        <p:spPr/>
        <p:txBody>
          <a:bodyPr>
            <a:normAutofit fontScale="90000"/>
          </a:bodyPr>
          <a:lstStyle/>
          <a:p>
            <a:r>
              <a:rPr lang="en-US" dirty="0">
                <a:solidFill>
                  <a:schemeClr val="bg1"/>
                </a:solidFill>
              </a:rPr>
              <a:t>One Million Acts of science poster</a:t>
            </a:r>
            <a:r>
              <a:rPr lang="en-US" baseline="0" dirty="0">
                <a:solidFill>
                  <a:schemeClr val="bg1"/>
                </a:solidFill>
              </a:rPr>
              <a:t> examples</a:t>
            </a:r>
            <a:endParaRPr lang="en-US" dirty="0">
              <a:solidFill>
                <a:schemeClr val="bg1"/>
              </a:solidFill>
            </a:endParaRPr>
          </a:p>
        </p:txBody>
      </p:sp>
      <p:pic>
        <p:nvPicPr>
          <p:cNvPr id="759" name="Google Shape;759;p11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779729" y="0"/>
            <a:ext cx="4055843" cy="5143500"/>
          </a:xfrm>
          <a:prstGeom prst="rect">
            <a:avLst/>
          </a:prstGeom>
          <a:noFill/>
          <a:ln>
            <a:noFill/>
          </a:ln>
        </p:spPr>
      </p:pic>
      <p:pic>
        <p:nvPicPr>
          <p:cNvPr id="760" name="Google Shape;760;p113">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72158" y="0"/>
            <a:ext cx="4023134" cy="514350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114"/>
          <p:cNvSpPr txBox="1">
            <a:spLocks noGrp="1"/>
          </p:cNvSpPr>
          <p:nvPr>
            <p:ph type="title"/>
          </p:nvPr>
        </p:nvSpPr>
        <p:spPr>
          <a:xfrm>
            <a:off x="457200" y="205978"/>
            <a:ext cx="8229600" cy="857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US" dirty="0"/>
              <a:t>Thank you</a:t>
            </a:r>
            <a:endParaRPr dirty="0"/>
          </a:p>
        </p:txBody>
      </p:sp>
      <p:sp>
        <p:nvSpPr>
          <p:cNvPr id="766" name="Google Shape;766;p114"/>
          <p:cNvSpPr txBox="1">
            <a:spLocks noGrp="1"/>
          </p:cNvSpPr>
          <p:nvPr>
            <p:ph type="body" idx="1"/>
          </p:nvPr>
        </p:nvSpPr>
        <p:spPr>
          <a:xfrm>
            <a:off x="457200" y="1200150"/>
            <a:ext cx="8229600" cy="3394500"/>
          </a:xfrm>
          <a:prstGeom prst="rect">
            <a:avLst/>
          </a:prstGeom>
        </p:spPr>
        <p:txBody>
          <a:bodyPr spcFirstLastPara="1" wrap="square" lIns="91425" tIns="91425" rIns="91425" bIns="91425" anchor="t" anchorCtr="0">
            <a:normAutofit/>
          </a:bodyPr>
          <a:lstStyle/>
          <a:p>
            <a:pPr marL="0" lvl="0" indent="0" algn="l" rtl="0">
              <a:spcBef>
                <a:spcPts val="640"/>
              </a:spcBef>
              <a:spcAft>
                <a:spcPts val="0"/>
              </a:spcAft>
              <a:buNone/>
            </a:pPr>
            <a:endParaRPr/>
          </a:p>
        </p:txBody>
      </p:sp>
      <p:pic>
        <p:nvPicPr>
          <p:cNvPr id="767" name="Google Shape;767;p11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115"/>
          <p:cNvSpPr txBox="1">
            <a:spLocks noGrp="1"/>
          </p:cNvSpPr>
          <p:nvPr>
            <p:ph type="title"/>
          </p:nvPr>
        </p:nvSpPr>
        <p:spPr>
          <a:xfrm>
            <a:off x="457200" y="205978"/>
            <a:ext cx="8229600" cy="857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US" dirty="0"/>
              <a:t>Thank you for attending</a:t>
            </a:r>
            <a:endParaRPr dirty="0"/>
          </a:p>
        </p:txBody>
      </p:sp>
      <p:sp>
        <p:nvSpPr>
          <p:cNvPr id="773" name="Google Shape;773;p115"/>
          <p:cNvSpPr txBox="1">
            <a:spLocks noGrp="1"/>
          </p:cNvSpPr>
          <p:nvPr>
            <p:ph type="body" idx="1"/>
          </p:nvPr>
        </p:nvSpPr>
        <p:spPr>
          <a:xfrm>
            <a:off x="457200" y="1200150"/>
            <a:ext cx="8229600" cy="3394500"/>
          </a:xfrm>
          <a:prstGeom prst="rect">
            <a:avLst/>
          </a:prstGeom>
        </p:spPr>
        <p:txBody>
          <a:bodyPr spcFirstLastPara="1" wrap="square" lIns="91425" tIns="91425" rIns="91425" bIns="91425" anchor="t" anchorCtr="0">
            <a:normAutofit/>
          </a:bodyPr>
          <a:lstStyle/>
          <a:p>
            <a:pPr marL="0" lvl="0" indent="0" algn="l" rtl="0">
              <a:spcBef>
                <a:spcPts val="640"/>
              </a:spcBef>
              <a:spcAft>
                <a:spcPts val="0"/>
              </a:spcAft>
              <a:buNone/>
            </a:pPr>
            <a:endParaRPr/>
          </a:p>
        </p:txBody>
      </p:sp>
      <p:pic>
        <p:nvPicPr>
          <p:cNvPr id="774" name="Google Shape;774;p11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6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US" dirty="0"/>
              <a:t>NNLM All of Us Program Center</a:t>
            </a:r>
            <a:endParaRPr dirty="0"/>
          </a:p>
        </p:txBody>
      </p:sp>
      <p:sp>
        <p:nvSpPr>
          <p:cNvPr id="311" name="Google Shape;311;p6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312" name="Google Shape;312;p65" descr="NNLM All of Us Program Center (NAPC) supports All of Us through two main goals: engagement with public libraries (including training, funding, and partnerships); and providing training for All of Us staff across the US.&#10;The NAPC is based out of the University of Iowa Hardin Library for the Health Sciences, and the University of Pittsburgh Health Sciences Library System.&#10;All of Us is a consortium of engagement and enrollment partners. &#1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6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US" dirty="0"/>
              <a:t>What is the all of us research program?</a:t>
            </a:r>
            <a:endParaRPr dirty="0"/>
          </a:p>
        </p:txBody>
      </p:sp>
      <p:sp>
        <p:nvSpPr>
          <p:cNvPr id="318" name="Google Shape;318;p6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319" name="Google Shape;319;p66" descr="The all of us reasearch program, led by the national institutes of Health, is building one of the nation's largest biomedical data resources. "/>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67" descr="All of Us wants to bring precision medicine to every American. But what is precision medicine?" title="What is All of Us?">
            <a:hlinkClick r:id="rId3"/>
          </p:cNvPr>
          <p:cNvPicPr preferRelativeResize="0"/>
          <p:nvPr/>
        </p:nvPicPr>
        <p:blipFill>
          <a:blip r:embed="rId4">
            <a:alphaModFix/>
          </a:blip>
          <a:stretch>
            <a:fillRect/>
          </a:stretch>
        </p:blipFill>
        <p:spPr>
          <a:xfrm>
            <a:off x="159088" y="89488"/>
            <a:ext cx="8825822" cy="4964525"/>
          </a:xfrm>
          <a:prstGeom prst="rect">
            <a:avLst/>
          </a:prstGeom>
          <a:noFill/>
          <a:ln>
            <a:noFill/>
          </a:ln>
        </p:spPr>
      </p:pic>
      <p:sp>
        <p:nvSpPr>
          <p:cNvPr id="2" name="Title 1">
            <a:extLst>
              <a:ext uri="{FF2B5EF4-FFF2-40B4-BE49-F238E27FC236}">
                <a16:creationId xmlns:a16="http://schemas.microsoft.com/office/drawing/2014/main" id="{1755D324-6828-1D8E-E0B3-75200D9BBFE8}"/>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Video: all of 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4"/>
                                        </p:tgtEl>
                                        <p:attrNameLst>
                                          <p:attrName>style.visibility</p:attrName>
                                        </p:attrNameLst>
                                      </p:cBhvr>
                                      <p:to>
                                        <p:strVal val="visible"/>
                                      </p:to>
                                    </p:set>
                                    <p:animEffect transition="in" filter="fade">
                                      <p:cBhvr>
                                        <p:cTn id="7" dur="100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6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Guest Presenters</a:t>
            </a:r>
            <a:endParaRPr dirty="0"/>
          </a:p>
        </p:txBody>
      </p:sp>
      <p:sp>
        <p:nvSpPr>
          <p:cNvPr id="330" name="Google Shape;330;p68"/>
          <p:cNvSpPr txBox="1">
            <a:spLocks noGrp="1"/>
          </p:cNvSpPr>
          <p:nvPr>
            <p:ph type="body" idx="1"/>
          </p:nvPr>
        </p:nvSpPr>
        <p:spPr>
          <a:xfrm>
            <a:off x="787050" y="4487500"/>
            <a:ext cx="2103300" cy="4848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1200"/>
              </a:spcAft>
              <a:buSzPts val="275"/>
              <a:buNone/>
            </a:pPr>
            <a:r>
              <a:rPr lang="en" sz="2650"/>
              <a:t>Emma Giles</a:t>
            </a:r>
            <a:endParaRPr sz="3050"/>
          </a:p>
        </p:txBody>
      </p:sp>
      <p:sp>
        <p:nvSpPr>
          <p:cNvPr id="331" name="Google Shape;331;p68"/>
          <p:cNvSpPr txBox="1">
            <a:spLocks noGrp="1"/>
          </p:cNvSpPr>
          <p:nvPr>
            <p:ph type="body" idx="2"/>
          </p:nvPr>
        </p:nvSpPr>
        <p:spPr>
          <a:xfrm>
            <a:off x="5429050" y="4442950"/>
            <a:ext cx="3077700" cy="3666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SzPts val="935"/>
              <a:buNone/>
            </a:pPr>
            <a:r>
              <a:rPr lang="en" sz="2690"/>
              <a:t>Caroline Nickerson</a:t>
            </a:r>
            <a:endParaRPr sz="2690"/>
          </a:p>
        </p:txBody>
      </p:sp>
      <p:pic>
        <p:nvPicPr>
          <p:cNvPr id="332" name="Google Shape;332;p68" descr="photo  of emma giles"/>
          <p:cNvPicPr preferRelativeResize="0"/>
          <p:nvPr/>
        </p:nvPicPr>
        <p:blipFill>
          <a:blip r:embed="rId3">
            <a:alphaModFix/>
          </a:blip>
          <a:stretch>
            <a:fillRect/>
          </a:stretch>
        </p:blipFill>
        <p:spPr>
          <a:xfrm>
            <a:off x="311700" y="1152475"/>
            <a:ext cx="3200274" cy="3200274"/>
          </a:xfrm>
          <a:prstGeom prst="rect">
            <a:avLst/>
          </a:prstGeom>
          <a:noFill/>
          <a:ln>
            <a:noFill/>
          </a:ln>
        </p:spPr>
      </p:pic>
      <p:pic>
        <p:nvPicPr>
          <p:cNvPr id="333" name="Google Shape;333;p68" descr="photo of caroline nickerson"/>
          <p:cNvPicPr preferRelativeResize="0"/>
          <p:nvPr/>
        </p:nvPicPr>
        <p:blipFill>
          <a:blip r:embed="rId4">
            <a:alphaModFix/>
          </a:blip>
          <a:stretch>
            <a:fillRect/>
          </a:stretch>
        </p:blipFill>
        <p:spPr>
          <a:xfrm>
            <a:off x="5916250" y="1152475"/>
            <a:ext cx="2103301" cy="3155722"/>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3600</Words>
  <Application>Microsoft Office PowerPoint</Application>
  <PresentationFormat>On-screen Show (16:9)</PresentationFormat>
  <Paragraphs>269</Paragraphs>
  <Slides>56</Slides>
  <Notes>53</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56</vt:i4>
      </vt:variant>
    </vt:vector>
  </HeadingPairs>
  <TitlesOfParts>
    <vt:vector size="75" baseType="lpstr">
      <vt:lpstr>Arial Black</vt:lpstr>
      <vt:lpstr>Helvetica Neue</vt:lpstr>
      <vt:lpstr>Nunito SemiBold</vt:lpstr>
      <vt:lpstr>Helvetica</vt:lpstr>
      <vt:lpstr>Lato</vt:lpstr>
      <vt:lpstr>Calibri</vt:lpstr>
      <vt:lpstr>Nunito Medium</vt:lpstr>
      <vt:lpstr>Nunito</vt:lpstr>
      <vt:lpstr>Average</vt:lpstr>
      <vt:lpstr>-apple-system</vt:lpstr>
      <vt:lpstr>Helvetica Neue Light</vt:lpstr>
      <vt:lpstr>Roboto</vt:lpstr>
      <vt:lpstr>Nunito Black</vt:lpstr>
      <vt:lpstr>Arial</vt:lpstr>
      <vt:lpstr>Times New Roman</vt:lpstr>
      <vt:lpstr>Simple Light</vt:lpstr>
      <vt:lpstr>Office Theme</vt:lpstr>
      <vt:lpstr>Simple Light</vt:lpstr>
      <vt:lpstr>Office Theme</vt:lpstr>
      <vt:lpstr>Citizen Science Empowers Environmental Understanding through Libraries, Community-Based Organizations, and More</vt:lpstr>
      <vt:lpstr>Using Zoom</vt:lpstr>
      <vt:lpstr>Before We Get Started</vt:lpstr>
      <vt:lpstr>About NNLM / Organizational Structure</vt:lpstr>
      <vt:lpstr>Map of regions</vt:lpstr>
      <vt:lpstr>NNLM All of Us Program Center</vt:lpstr>
      <vt:lpstr>What is the all of us research program?</vt:lpstr>
      <vt:lpstr>Video: all of us</vt:lpstr>
      <vt:lpstr>Guest Presenters</vt:lpstr>
      <vt:lpstr>Citizen Science Empowers  Environmental Understanding through Libraries, Community-Based Organizations, and More</vt:lpstr>
      <vt:lpstr>Objective 1: Viewers will receive an introduction to Citizen Science, SciStarter and programs through libraries and community-based organizations pertaining to environmental health topics. </vt:lpstr>
      <vt:lpstr>What is Citizen Science?</vt:lpstr>
      <vt:lpstr>Benefits to Science &amp; Society </vt:lpstr>
      <vt:lpstr>Because of Citizen Science,  we now know…</vt:lpstr>
      <vt:lpstr>Infographic</vt:lpstr>
      <vt:lpstr>Anyone can do citizen science!</vt:lpstr>
      <vt:lpstr>But how?</vt:lpstr>
      <vt:lpstr>SciStarter connects citizen scientists to over 2,000 projects, events, and tools.</vt:lpstr>
      <vt:lpstr>The SciStarter Ecosystem</vt:lpstr>
      <vt:lpstr>The national citizen and community science library network</vt:lpstr>
      <vt:lpstr>Libraries as Community Hubs</vt:lpstr>
      <vt:lpstr>Pilot Project Outcomes</vt:lpstr>
      <vt:lpstr>Library Network Goals</vt:lpstr>
      <vt:lpstr>Library Kits Supporting Citizen Science</vt:lpstr>
      <vt:lpstr>Why do citizen science to address the environment and climate?</vt:lpstr>
      <vt:lpstr>Citizen science empowers resiliency: Miss Louisiana Earth</vt:lpstr>
      <vt:lpstr>Citizen science empowers resiliency: Miss Louisiana Earth 1</vt:lpstr>
      <vt:lpstr>What is Healthy Gulf?</vt:lpstr>
      <vt:lpstr>Venture global lng</vt:lpstr>
      <vt:lpstr>Land Loss Lookout Research Findings</vt:lpstr>
      <vt:lpstr>Oil and Gas Extraction and Sea Level Rise were the most common patterns and frequently occur together</vt:lpstr>
      <vt:lpstr>Citizen science empowers resiliency: Miss Louisiana Earth 2</vt:lpstr>
      <vt:lpstr>Citizen science empowers resiliency: Miss Louisiana Earth continued</vt:lpstr>
      <vt:lpstr>Objective 2: Viewers will receive templates to launch citizen science initiatives in their own communities and organizations</vt:lpstr>
      <vt:lpstr>From CitSciDay to CitSciMonth</vt:lpstr>
      <vt:lpstr>Citizen Science Month</vt:lpstr>
      <vt:lpstr>Citizen Science Month Evaluation Outcomes</vt:lpstr>
      <vt:lpstr>Citizen Science Month 2023 Outcomes</vt:lpstr>
      <vt:lpstr>Citizen Science Month Highlights April 2023</vt:lpstr>
      <vt:lpstr>Citizen Science Month &amp; All of Us</vt:lpstr>
      <vt:lpstr>2023 All of Us CA examples</vt:lpstr>
      <vt:lpstr>All of Us Programming for Libraries</vt:lpstr>
      <vt:lpstr>How to Leverage to inspire and empower your communities</vt:lpstr>
      <vt:lpstr>One million acts of science</vt:lpstr>
      <vt:lpstr>What counts as an act of science?</vt:lpstr>
      <vt:lpstr>Get your community involved at CitizenScienceMonth.org</vt:lpstr>
      <vt:lpstr>Objective 3: Viewers will receive a step-by-step introduction to at least one citizen science project.</vt:lpstr>
      <vt:lpstr>What can I do? </vt:lpstr>
      <vt:lpstr>ISeeChange Program</vt:lpstr>
      <vt:lpstr>Program Description ISeeChange</vt:lpstr>
      <vt:lpstr>Globe at Night Program</vt:lpstr>
      <vt:lpstr>Program Description Globe at Night</vt:lpstr>
      <vt:lpstr>What can I do? continued </vt:lpstr>
      <vt:lpstr>One Million Acts of science poster examples</vt:lpstr>
      <vt:lpstr>Thank you</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modified xsi:type="dcterms:W3CDTF">2024-04-02T18:05:07Z</dcterms:modified>
</cp:coreProperties>
</file>