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3_CBE26E31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4FB607-1E53-7A95-DE67-9E9BC2D11E3B}" name="Jessi Van Der Volgen" initials="JV" userId="S::u0853723@umail.utah.edu::d62b2911-a9b9-44da-be6c-a236ba8d8205" providerId="AD"/>
  <p188:author id="{8839CC19-98EC-7D2F-78E0-11B3D4FD4A21}" name="SAMANTHA R NUNN" initials="SRN" userId="S::u0967851@umail.utah.edu::44491217-5f67-494c-8abc-8e4c047b7caf" providerId="AD"/>
  <p188:author id="{67AB90E5-633E-D5A4-8E6D-1F11B10654BA}" name="Abby Dowd" initials="AD" userId="i9G+Cb9oqga7q0Wcmj6u27hFlEYv0ULdxooVc+65oAY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DE15F1-E3A0-4695-92FB-8D0F3FAC6166}" v="3" dt="2024-04-17T23:06:33.812"/>
    <p1510:client id="{61F2C4C1-8B14-4581-BD60-417C3CF12C35}" v="40" dt="2024-04-18T17:00:03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2" autoAdjust="0"/>
    <p:restoredTop sz="86445" autoAdjust="0"/>
  </p:normalViewPr>
  <p:slideViewPr>
    <p:cSldViewPr snapToGrid="0">
      <p:cViewPr varScale="1">
        <p:scale>
          <a:sx n="84" d="100"/>
          <a:sy n="84" d="100"/>
        </p:scale>
        <p:origin x="274" y="8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R NUNN" clId="Web-{52DE15F1-E3A0-4695-92FB-8D0F3FAC6166}"/>
    <pc:docChg chg="modSld">
      <pc:chgData name="SAMANTHA R NUNN" userId="" providerId="" clId="Web-{52DE15F1-E3A0-4695-92FB-8D0F3FAC6166}" dt="2024-04-17T23:06:33.812" v="2"/>
      <pc:docMkLst>
        <pc:docMk/>
      </pc:docMkLst>
      <pc:sldChg chg="modSp">
        <pc:chgData name="SAMANTHA R NUNN" userId="" providerId="" clId="Web-{52DE15F1-E3A0-4695-92FB-8D0F3FAC6166}" dt="2024-04-17T23:06:33.812" v="2"/>
        <pc:sldMkLst>
          <pc:docMk/>
          <pc:sldMk cId="2316119725" sldId="257"/>
        </pc:sldMkLst>
        <pc:picChg chg="mod">
          <ac:chgData name="SAMANTHA R NUNN" userId="" providerId="" clId="Web-{52DE15F1-E3A0-4695-92FB-8D0F3FAC6166}" dt="2024-04-17T23:06:33.812" v="2"/>
          <ac:picMkLst>
            <pc:docMk/>
            <pc:sldMk cId="2316119725" sldId="257"/>
            <ac:picMk id="8" creationId="{18E6B6C2-AB60-3ED9-A210-42F145B3B831}"/>
          </ac:picMkLst>
        </pc:picChg>
      </pc:sldChg>
    </pc:docChg>
  </pc:docChgLst>
  <pc:docChgLst>
    <pc:chgData name="Abby Dowd" clId="Web-{41C08368-0C6E-43AD-8A3A-08C377E08623}"/>
    <pc:docChg chg="modSld">
      <pc:chgData name="Abby Dowd" userId="" providerId="" clId="Web-{41C08368-0C6E-43AD-8A3A-08C377E08623}" dt="2024-01-22T20:30:08.474" v="19" actId="1076"/>
      <pc:docMkLst>
        <pc:docMk/>
      </pc:docMkLst>
      <pc:sldChg chg="modSp">
        <pc:chgData name="Abby Dowd" userId="" providerId="" clId="Web-{41C08368-0C6E-43AD-8A3A-08C377E08623}" dt="2024-01-22T20:28:46.640" v="5" actId="1076"/>
        <pc:sldMkLst>
          <pc:docMk/>
          <pc:sldMk cId="78329572" sldId="258"/>
        </pc:sldMkLst>
        <pc:spChg chg="mod">
          <ac:chgData name="Abby Dowd" userId="" providerId="" clId="Web-{41C08368-0C6E-43AD-8A3A-08C377E08623}" dt="2024-01-22T20:28:46.609" v="0" actId="1076"/>
          <ac:spMkLst>
            <pc:docMk/>
            <pc:sldMk cId="78329572" sldId="258"/>
            <ac:spMk id="8" creationId="{49D0825A-A545-15A1-7F77-86A8BD3A579A}"/>
          </ac:spMkLst>
        </pc:spChg>
        <pc:spChg chg="mod">
          <ac:chgData name="Abby Dowd" userId="" providerId="" clId="Web-{41C08368-0C6E-43AD-8A3A-08C377E08623}" dt="2024-01-22T20:28:46.609" v="1" actId="1076"/>
          <ac:spMkLst>
            <pc:docMk/>
            <pc:sldMk cId="78329572" sldId="258"/>
            <ac:spMk id="10" creationId="{09F0A549-EA7E-7DA0-A95A-239C39C054A1}"/>
          </ac:spMkLst>
        </pc:spChg>
        <pc:spChg chg="mod">
          <ac:chgData name="Abby Dowd" userId="" providerId="" clId="Web-{41C08368-0C6E-43AD-8A3A-08C377E08623}" dt="2024-01-22T20:28:46.609" v="2" actId="1076"/>
          <ac:spMkLst>
            <pc:docMk/>
            <pc:sldMk cId="78329572" sldId="258"/>
            <ac:spMk id="12" creationId="{890EBAC2-BFC4-CEAA-8003-E8048F9C466F}"/>
          </ac:spMkLst>
        </pc:spChg>
        <pc:grpChg chg="mod">
          <ac:chgData name="Abby Dowd" userId="" providerId="" clId="Web-{41C08368-0C6E-43AD-8A3A-08C377E08623}" dt="2024-01-22T20:28:46.640" v="5" actId="1076"/>
          <ac:grpSpMkLst>
            <pc:docMk/>
            <pc:sldMk cId="78329572" sldId="258"/>
            <ac:grpSpMk id="30" creationId="{3B5A78E5-0377-F0F1-DAF6-D4C100B78A8F}"/>
          </ac:grpSpMkLst>
        </pc:grpChg>
        <pc:grpChg chg="mod">
          <ac:chgData name="Abby Dowd" userId="" providerId="" clId="Web-{41C08368-0C6E-43AD-8A3A-08C377E08623}" dt="2024-01-22T20:28:46.624" v="4" actId="1076"/>
          <ac:grpSpMkLst>
            <pc:docMk/>
            <pc:sldMk cId="78329572" sldId="258"/>
            <ac:grpSpMk id="31" creationId="{390DCA11-744A-1D3D-8AFE-32D7D80B954D}"/>
          </ac:grpSpMkLst>
        </pc:grpChg>
        <pc:grpChg chg="mod">
          <ac:chgData name="Abby Dowd" userId="" providerId="" clId="Web-{41C08368-0C6E-43AD-8A3A-08C377E08623}" dt="2024-01-22T20:28:46.624" v="3" actId="1076"/>
          <ac:grpSpMkLst>
            <pc:docMk/>
            <pc:sldMk cId="78329572" sldId="258"/>
            <ac:grpSpMk id="32" creationId="{38AA3C27-74AD-CC19-3677-D7F654BDA2A5}"/>
          </ac:grpSpMkLst>
        </pc:grpChg>
      </pc:sldChg>
      <pc:sldChg chg="addSp delSp modSp">
        <pc:chgData name="Abby Dowd" userId="" providerId="" clId="Web-{41C08368-0C6E-43AD-8A3A-08C377E08623}" dt="2024-01-22T20:30:08.474" v="19" actId="1076"/>
        <pc:sldMkLst>
          <pc:docMk/>
          <pc:sldMk cId="3420614193" sldId="259"/>
        </pc:sldMkLst>
        <pc:spChg chg="add mod ord">
          <ac:chgData name="Abby Dowd" userId="" providerId="" clId="Web-{41C08368-0C6E-43AD-8A3A-08C377E08623}" dt="2024-01-22T20:30:02.973" v="17"/>
          <ac:spMkLst>
            <pc:docMk/>
            <pc:sldMk cId="3420614193" sldId="259"/>
            <ac:spMk id="7" creationId="{25D714EA-011A-4FB5-46D4-C418CA5A3845}"/>
          </ac:spMkLst>
        </pc:spChg>
        <pc:spChg chg="mod">
          <ac:chgData name="Abby Dowd" userId="" providerId="" clId="Web-{41C08368-0C6E-43AD-8A3A-08C377E08623}" dt="2024-01-22T20:29:33.143" v="11" actId="14100"/>
          <ac:spMkLst>
            <pc:docMk/>
            <pc:sldMk cId="3420614193" sldId="259"/>
            <ac:spMk id="8" creationId="{FE84FF95-43AD-8375-7C11-2D0046CF695B}"/>
          </ac:spMkLst>
        </pc:spChg>
        <pc:spChg chg="del">
          <ac:chgData name="Abby Dowd" userId="" providerId="" clId="Web-{41C08368-0C6E-43AD-8A3A-08C377E08623}" dt="2024-01-22T20:29:37.315" v="13"/>
          <ac:spMkLst>
            <pc:docMk/>
            <pc:sldMk cId="3420614193" sldId="259"/>
            <ac:spMk id="9" creationId="{D1720C28-E8BB-B92C-404C-A0AF1864450E}"/>
          </ac:spMkLst>
        </pc:spChg>
        <pc:spChg chg="mod">
          <ac:chgData name="Abby Dowd" userId="" providerId="" clId="Web-{41C08368-0C6E-43AD-8A3A-08C377E08623}" dt="2024-01-22T20:30:08.474" v="19" actId="1076"/>
          <ac:spMkLst>
            <pc:docMk/>
            <pc:sldMk cId="3420614193" sldId="259"/>
            <ac:spMk id="12" creationId="{501006BC-C552-0C6D-77A6-6FE4E64F675A}"/>
          </ac:spMkLst>
        </pc:spChg>
        <pc:grpChg chg="add del">
          <ac:chgData name="Abby Dowd" userId="" providerId="" clId="Web-{41C08368-0C6E-43AD-8A3A-08C377E08623}" dt="2024-01-22T20:29:08.251" v="7"/>
          <ac:grpSpMkLst>
            <pc:docMk/>
            <pc:sldMk cId="3420614193" sldId="259"/>
            <ac:grpSpMk id="6" creationId="{0E04B8DC-787A-3883-BF9D-5AEFD7BC6E24}"/>
          </ac:grpSpMkLst>
        </pc:grpChg>
        <pc:picChg chg="mod">
          <ac:chgData name="Abby Dowd" userId="" providerId="" clId="Web-{41C08368-0C6E-43AD-8A3A-08C377E08623}" dt="2024-01-22T20:29:29.737" v="10" actId="1076"/>
          <ac:picMkLst>
            <pc:docMk/>
            <pc:sldMk cId="3420614193" sldId="259"/>
            <ac:picMk id="14" creationId="{399B3655-A6F2-5020-04AA-F4A5AB4A0ECF}"/>
          </ac:picMkLst>
        </pc:picChg>
        <pc:picChg chg="mod">
          <ac:chgData name="Abby Dowd" userId="" providerId="" clId="Web-{41C08368-0C6E-43AD-8A3A-08C377E08623}" dt="2024-01-22T20:30:05.380" v="18" actId="1076"/>
          <ac:picMkLst>
            <pc:docMk/>
            <pc:sldMk cId="3420614193" sldId="259"/>
            <ac:picMk id="16" creationId="{1F9A6B30-E60D-5AA6-11F2-79766E1211D7}"/>
          </ac:picMkLst>
        </pc:picChg>
      </pc:sldChg>
    </pc:docChg>
  </pc:docChgLst>
  <pc:docChgLst>
    <pc:chgData name="Abby Dowd" clId="Web-{5D2C538A-A227-4AE1-AA5E-8E6DCBD9C2C8}"/>
    <pc:docChg chg="mod modSld">
      <pc:chgData name="Abby Dowd" userId="" providerId="" clId="Web-{5D2C538A-A227-4AE1-AA5E-8E6DCBD9C2C8}" dt="2024-01-22T22:33:35.765" v="170"/>
      <pc:docMkLst>
        <pc:docMk/>
      </pc:docMkLst>
      <pc:sldChg chg="modSp">
        <pc:chgData name="Abby Dowd" userId="" providerId="" clId="Web-{5D2C538A-A227-4AE1-AA5E-8E6DCBD9C2C8}" dt="2024-01-22T21:27:06.095" v="32" actId="1076"/>
        <pc:sldMkLst>
          <pc:docMk/>
          <pc:sldMk cId="2316119725" sldId="257"/>
        </pc:sldMkLst>
        <pc:spChg chg="mod">
          <ac:chgData name="Abby Dowd" userId="" providerId="" clId="Web-{5D2C538A-A227-4AE1-AA5E-8E6DCBD9C2C8}" dt="2024-01-22T21:27:06.095" v="32" actId="1076"/>
          <ac:spMkLst>
            <pc:docMk/>
            <pc:sldMk cId="2316119725" sldId="257"/>
            <ac:spMk id="10" creationId="{273E10F5-0622-72C0-0543-9A1F9AF6F3D0}"/>
          </ac:spMkLst>
        </pc:spChg>
      </pc:sldChg>
      <pc:sldChg chg="addSp delSp modSp modCm">
        <pc:chgData name="Abby Dowd" userId="" providerId="" clId="Web-{5D2C538A-A227-4AE1-AA5E-8E6DCBD9C2C8}" dt="2024-01-22T22:33:35.765" v="170"/>
        <pc:sldMkLst>
          <pc:docMk/>
          <pc:sldMk cId="78329572" sldId="258"/>
        </pc:sldMkLst>
        <pc:spChg chg="add del mod">
          <ac:chgData name="Abby Dowd" userId="" providerId="" clId="Web-{5D2C538A-A227-4AE1-AA5E-8E6DCBD9C2C8}" dt="2024-01-22T22:27:24.601" v="87"/>
          <ac:spMkLst>
            <pc:docMk/>
            <pc:sldMk cId="78329572" sldId="258"/>
            <ac:spMk id="2" creationId="{CC6F445E-587F-1D75-F988-8712C988433F}"/>
          </ac:spMkLst>
        </pc:spChg>
        <pc:spChg chg="add del mod">
          <ac:chgData name="Abby Dowd" userId="" providerId="" clId="Web-{5D2C538A-A227-4AE1-AA5E-8E6DCBD9C2C8}" dt="2024-01-22T22:28:32.259" v="97"/>
          <ac:spMkLst>
            <pc:docMk/>
            <pc:sldMk cId="78329572" sldId="258"/>
            <ac:spMk id="3" creationId="{6B66A51A-EBF6-4353-B0D1-113DF812365D}"/>
          </ac:spMkLst>
        </pc:spChg>
        <pc:spChg chg="mod">
          <ac:chgData name="Abby Dowd" userId="" providerId="" clId="Web-{5D2C538A-A227-4AE1-AA5E-8E6DCBD9C2C8}" dt="2024-01-22T21:26:42.578" v="27" actId="1076"/>
          <ac:spMkLst>
            <pc:docMk/>
            <pc:sldMk cId="78329572" sldId="258"/>
            <ac:spMk id="4" creationId="{DDEEAF13-E742-ED5E-5458-8B0F13DE78A8}"/>
          </ac:spMkLst>
        </pc:spChg>
        <pc:spChg chg="add del mod">
          <ac:chgData name="Abby Dowd" userId="" providerId="" clId="Web-{5D2C538A-A227-4AE1-AA5E-8E6DCBD9C2C8}" dt="2024-01-22T22:30:45.511" v="143"/>
          <ac:spMkLst>
            <pc:docMk/>
            <pc:sldMk cId="78329572" sldId="258"/>
            <ac:spMk id="5" creationId="{905DDC2F-388F-6BA0-64FA-06BE0DD5EEB0}"/>
          </ac:spMkLst>
        </pc:spChg>
        <pc:spChg chg="mod topLvl">
          <ac:chgData name="Abby Dowd" userId="" providerId="" clId="Web-{5D2C538A-A227-4AE1-AA5E-8E6DCBD9C2C8}" dt="2024-01-22T22:30:04.151" v="136"/>
          <ac:spMkLst>
            <pc:docMk/>
            <pc:sldMk cId="78329572" sldId="258"/>
            <ac:spMk id="7" creationId="{37616618-A809-6A8E-47B3-1F89BE141448}"/>
          </ac:spMkLst>
        </pc:spChg>
        <pc:spChg chg="mod">
          <ac:chgData name="Abby Dowd" userId="" providerId="" clId="Web-{5D2C538A-A227-4AE1-AA5E-8E6DCBD9C2C8}" dt="2024-01-22T22:28:53.478" v="102" actId="1076"/>
          <ac:spMkLst>
            <pc:docMk/>
            <pc:sldMk cId="78329572" sldId="258"/>
            <ac:spMk id="8" creationId="{49D0825A-A545-15A1-7F77-86A8BD3A579A}"/>
          </ac:spMkLst>
        </pc:spChg>
        <pc:spChg chg="mod">
          <ac:chgData name="Abby Dowd" userId="" providerId="" clId="Web-{5D2C538A-A227-4AE1-AA5E-8E6DCBD9C2C8}" dt="2024-01-22T22:29:07.119" v="108" actId="1076"/>
          <ac:spMkLst>
            <pc:docMk/>
            <pc:sldMk cId="78329572" sldId="258"/>
            <ac:spMk id="10" creationId="{09F0A549-EA7E-7DA0-A95A-239C39C054A1}"/>
          </ac:spMkLst>
        </pc:spChg>
        <pc:spChg chg="add mod">
          <ac:chgData name="Abby Dowd" userId="" providerId="" clId="Web-{5D2C538A-A227-4AE1-AA5E-8E6DCBD9C2C8}" dt="2024-01-22T22:33:05.030" v="168" actId="20577"/>
          <ac:spMkLst>
            <pc:docMk/>
            <pc:sldMk cId="78329572" sldId="258"/>
            <ac:spMk id="11" creationId="{6979A136-2A9C-41FA-14B9-0882E3DF2306}"/>
          </ac:spMkLst>
        </pc:spChg>
        <pc:spChg chg="mod">
          <ac:chgData name="Abby Dowd" userId="" providerId="" clId="Web-{5D2C538A-A227-4AE1-AA5E-8E6DCBD9C2C8}" dt="2024-01-22T22:29:14.244" v="110" actId="1076"/>
          <ac:spMkLst>
            <pc:docMk/>
            <pc:sldMk cId="78329572" sldId="258"/>
            <ac:spMk id="12" creationId="{890EBAC2-BFC4-CEAA-8003-E8048F9C466F}"/>
          </ac:spMkLst>
        </pc:spChg>
        <pc:spChg chg="mod">
          <ac:chgData name="Abby Dowd" userId="" providerId="" clId="Web-{5D2C538A-A227-4AE1-AA5E-8E6DCBD9C2C8}" dt="2024-01-22T22:29:28.385" v="114"/>
          <ac:spMkLst>
            <pc:docMk/>
            <pc:sldMk cId="78329572" sldId="258"/>
            <ac:spMk id="13" creationId="{041D88D2-EA0A-C146-F30C-91EFB3A52CB1}"/>
          </ac:spMkLst>
        </pc:spChg>
        <pc:spChg chg="mod">
          <ac:chgData name="Abby Dowd" userId="" providerId="" clId="Web-{5D2C538A-A227-4AE1-AA5E-8E6DCBD9C2C8}" dt="2024-01-22T22:29:28.447" v="115"/>
          <ac:spMkLst>
            <pc:docMk/>
            <pc:sldMk cId="78329572" sldId="258"/>
            <ac:spMk id="18" creationId="{C2284085-7EEE-528D-0311-0E2721AD24F3}"/>
          </ac:spMkLst>
        </pc:spChg>
        <pc:spChg chg="mod">
          <ac:chgData name="Abby Dowd" userId="" providerId="" clId="Web-{5D2C538A-A227-4AE1-AA5E-8E6DCBD9C2C8}" dt="2024-01-22T22:29:28.479" v="116"/>
          <ac:spMkLst>
            <pc:docMk/>
            <pc:sldMk cId="78329572" sldId="258"/>
            <ac:spMk id="21" creationId="{5FB890BF-48F5-2F95-B749-5B31790F620B}"/>
          </ac:spMkLst>
        </pc:spChg>
        <pc:grpChg chg="add del mod">
          <ac:chgData name="Abby Dowd" userId="" providerId="" clId="Web-{5D2C538A-A227-4AE1-AA5E-8E6DCBD9C2C8}" dt="2024-01-22T22:30:04.151" v="136"/>
          <ac:grpSpMkLst>
            <pc:docMk/>
            <pc:sldMk cId="78329572" sldId="258"/>
            <ac:grpSpMk id="6" creationId="{85FCE9D5-81BA-5CE8-7444-9C89F33BBBD2}"/>
          </ac:grpSpMkLst>
        </pc:grpChg>
        <pc:grpChg chg="mod">
          <ac:chgData name="Abby Dowd" userId="" providerId="" clId="Web-{5D2C538A-A227-4AE1-AA5E-8E6DCBD9C2C8}" dt="2024-01-22T22:29:37.385" v="119" actId="1076"/>
          <ac:grpSpMkLst>
            <pc:docMk/>
            <pc:sldMk cId="78329572" sldId="258"/>
            <ac:grpSpMk id="30" creationId="{3B5A78E5-0377-F0F1-DAF6-D4C100B78A8F}"/>
          </ac:grpSpMkLst>
        </pc:grpChg>
        <pc:grpChg chg="mod">
          <ac:chgData name="Abby Dowd" userId="" providerId="" clId="Web-{5D2C538A-A227-4AE1-AA5E-8E6DCBD9C2C8}" dt="2024-01-22T22:29:07.119" v="109" actId="1076"/>
          <ac:grpSpMkLst>
            <pc:docMk/>
            <pc:sldMk cId="78329572" sldId="258"/>
            <ac:grpSpMk id="31" creationId="{390DCA11-744A-1D3D-8AFE-32D7D80B954D}"/>
          </ac:grpSpMkLst>
        </pc:grpChg>
        <pc:grpChg chg="mod">
          <ac:chgData name="Abby Dowd" userId="" providerId="" clId="Web-{5D2C538A-A227-4AE1-AA5E-8E6DCBD9C2C8}" dt="2024-01-22T22:29:37.385" v="118" actId="1076"/>
          <ac:grpSpMkLst>
            <pc:docMk/>
            <pc:sldMk cId="78329572" sldId="258"/>
            <ac:grpSpMk id="32" creationId="{38AA3C27-74AD-CC19-3677-D7F654BDA2A5}"/>
          </ac:grpSpMkLst>
        </pc:grpChg>
        <pc:picChg chg="del topLvl">
          <ac:chgData name="Abby Dowd" userId="" providerId="" clId="Web-{5D2C538A-A227-4AE1-AA5E-8E6DCBD9C2C8}" dt="2024-01-22T22:30:06.292" v="137"/>
          <ac:picMkLst>
            <pc:docMk/>
            <pc:sldMk cId="78329572" sldId="258"/>
            <ac:picMk id="9" creationId="{A7BAABFA-BAFD-3AE1-BAC1-31039BF1D05D}"/>
          </ac:picMkLst>
        </pc:picChg>
        <pc:picChg chg="add mod">
          <ac:chgData name="Abby Dowd" userId="" providerId="" clId="Web-{5D2C538A-A227-4AE1-AA5E-8E6DCBD9C2C8}" dt="2024-01-22T22:30:37.418" v="141"/>
          <ac:picMkLst>
            <pc:docMk/>
            <pc:sldMk cId="78329572" sldId="258"/>
            <ac:picMk id="14" creationId="{C40593EE-C35D-AE2F-B0BE-F6F66730C4C6}"/>
          </ac:picMkLst>
        </pc:picChg>
        <pc:picChg chg="add mod">
          <ac:chgData name="Abby Dowd" userId="" providerId="" clId="Web-{5D2C538A-A227-4AE1-AA5E-8E6DCBD9C2C8}" dt="2024-01-22T22:32:46.436" v="160" actId="1076"/>
          <ac:picMkLst>
            <pc:docMk/>
            <pc:sldMk cId="78329572" sldId="258"/>
            <ac:picMk id="15" creationId="{82CA593B-FA8F-17A4-2548-E3FD4E1BE22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xmlns="" chg="mod">
              <pc226:chgData name="Abby Dowd" userId="" providerId="" clId="Web-{5D2C538A-A227-4AE1-AA5E-8E6DCBD9C2C8}" dt="2024-01-22T21:28:23.143" v="34"/>
              <pc2:cmMkLst xmlns:pc2="http://schemas.microsoft.com/office/powerpoint/2019/9/main/command">
                <pc:docMk/>
                <pc:sldMk cId="78329572" sldId="258"/>
                <pc2:cmMk id="{81EB9501-E1F3-4642-A19C-2A7739F7F413}"/>
              </pc2:cmMkLst>
            </pc226:cmChg>
            <pc226:cmChg xmlns:pc226="http://schemas.microsoft.com/office/powerpoint/2022/06/main/command" xmlns="" chg="">
              <pc226:chgData name="Abby Dowd" userId="" providerId="" clId="Web-{5D2C538A-A227-4AE1-AA5E-8E6DCBD9C2C8}" dt="2024-01-22T22:33:35.765" v="170"/>
              <pc2:cmMkLst xmlns:pc2="http://schemas.microsoft.com/office/powerpoint/2019/9/main/command">
                <pc:docMk/>
                <pc:sldMk cId="78329572" sldId="258"/>
                <pc2:cmMk id="{8ED5BB8B-D3E7-4C37-BF5E-975D9F83B30C}"/>
              </pc2:cmMkLst>
              <pc226:cmRplyChg chg="add">
                <pc226:chgData name="Abby Dowd" userId="" providerId="" clId="Web-{5D2C538A-A227-4AE1-AA5E-8E6DCBD9C2C8}" dt="2024-01-22T22:33:35.765" v="170"/>
                <pc2:cmRplyMkLst xmlns:pc2="http://schemas.microsoft.com/office/powerpoint/2019/9/main/command">
                  <pc:docMk/>
                  <pc:sldMk cId="78329572" sldId="258"/>
                  <pc2:cmMk id="{8ED5BB8B-D3E7-4C37-BF5E-975D9F83B30C}"/>
                  <pc2:cmRplyMk id="{BD86D5C1-0F2C-4C45-99C7-60353CC321BA}"/>
                </pc2:cmRplyMkLst>
              </pc226:cmRplyChg>
            </pc226:cmChg>
          </p:ext>
        </pc:extLst>
      </pc:sldChg>
      <pc:sldChg chg="addSp modSp modCm">
        <pc:chgData name="Abby Dowd" userId="" providerId="" clId="Web-{5D2C538A-A227-4AE1-AA5E-8E6DCBD9C2C8}" dt="2024-01-22T22:16:39.636" v="83"/>
        <pc:sldMkLst>
          <pc:docMk/>
          <pc:sldMk cId="3420614193" sldId="259"/>
        </pc:sldMkLst>
        <pc:spChg chg="add mod">
          <ac:chgData name="Abby Dowd" userId="" providerId="" clId="Web-{5D2C538A-A227-4AE1-AA5E-8E6DCBD9C2C8}" dt="2024-01-22T22:16:34.978" v="82" actId="20577"/>
          <ac:spMkLst>
            <pc:docMk/>
            <pc:sldMk cId="3420614193" sldId="259"/>
            <ac:spMk id="2" creationId="{B8E7E69E-833F-DADA-72E5-8EBC1EC3927A}"/>
          </ac:spMkLst>
        </pc:spChg>
        <pc:spChg chg="mod">
          <ac:chgData name="Abby Dowd" userId="" providerId="" clId="Web-{5D2C538A-A227-4AE1-AA5E-8E6DCBD9C2C8}" dt="2024-01-22T22:14:54.741" v="43" actId="14100"/>
          <ac:spMkLst>
            <pc:docMk/>
            <pc:sldMk cId="3420614193" sldId="259"/>
            <ac:spMk id="4" creationId="{AE7D3A5F-2146-5DF6-936F-990D94E186CD}"/>
          </ac:spMkLst>
        </pc:spChg>
        <pc:spChg chg="mod">
          <ac:chgData name="Abby Dowd" userId="" providerId="" clId="Web-{5D2C538A-A227-4AE1-AA5E-8E6DCBD9C2C8}" dt="2024-01-22T22:15:21.648" v="47" actId="1076"/>
          <ac:spMkLst>
            <pc:docMk/>
            <pc:sldMk cId="3420614193" sldId="259"/>
            <ac:spMk id="7" creationId="{25D714EA-011A-4FB5-46D4-C418CA5A3845}"/>
          </ac:spMkLst>
        </pc:spChg>
        <pc:spChg chg="mod">
          <ac:chgData name="Abby Dowd" userId="" providerId="" clId="Web-{5D2C538A-A227-4AE1-AA5E-8E6DCBD9C2C8}" dt="2024-01-22T22:14:34.163" v="39" actId="1076"/>
          <ac:spMkLst>
            <pc:docMk/>
            <pc:sldMk cId="3420614193" sldId="259"/>
            <ac:spMk id="8" creationId="{FE84FF95-43AD-8375-7C11-2D0046CF695B}"/>
          </ac:spMkLst>
        </pc:spChg>
        <pc:spChg chg="mod">
          <ac:chgData name="Abby Dowd" userId="" providerId="" clId="Web-{5D2C538A-A227-4AE1-AA5E-8E6DCBD9C2C8}" dt="2024-01-22T22:16:27.837" v="80" actId="20577"/>
          <ac:spMkLst>
            <pc:docMk/>
            <pc:sldMk cId="3420614193" sldId="259"/>
            <ac:spMk id="11" creationId="{E53D6E07-E0A0-1A2E-7060-7DE905F64EE1}"/>
          </ac:spMkLst>
        </pc:spChg>
        <pc:spChg chg="mod">
          <ac:chgData name="Abby Dowd" userId="" providerId="" clId="Web-{5D2C538A-A227-4AE1-AA5E-8E6DCBD9C2C8}" dt="2024-01-22T22:15:25.773" v="49" actId="1076"/>
          <ac:spMkLst>
            <pc:docMk/>
            <pc:sldMk cId="3420614193" sldId="259"/>
            <ac:spMk id="12" creationId="{501006BC-C552-0C6D-77A6-6FE4E64F675A}"/>
          </ac:spMkLst>
        </pc:spChg>
        <pc:picChg chg="mod">
          <ac:chgData name="Abby Dowd" userId="" providerId="" clId="Web-{5D2C538A-A227-4AE1-AA5E-8E6DCBD9C2C8}" dt="2024-01-22T22:14:34.163" v="40" actId="1076"/>
          <ac:picMkLst>
            <pc:docMk/>
            <pc:sldMk cId="3420614193" sldId="259"/>
            <ac:picMk id="14" creationId="{399B3655-A6F2-5020-04AA-F4A5AB4A0ECF}"/>
          </ac:picMkLst>
        </pc:picChg>
        <pc:picChg chg="mod">
          <ac:chgData name="Abby Dowd" userId="" providerId="" clId="Web-{5D2C538A-A227-4AE1-AA5E-8E6DCBD9C2C8}" dt="2024-01-22T22:15:21.648" v="46" actId="1076"/>
          <ac:picMkLst>
            <pc:docMk/>
            <pc:sldMk cId="3420614193" sldId="259"/>
            <ac:picMk id="16" creationId="{1F9A6B30-E60D-5AA6-11F2-79766E1211D7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xmlns="" chg="mod">
              <pc226:chgData name="Abby Dowd" userId="" providerId="" clId="Web-{5D2C538A-A227-4AE1-AA5E-8E6DCBD9C2C8}" dt="2024-01-22T22:16:39.636" v="83"/>
              <pc2:cmMkLst xmlns:pc2="http://schemas.microsoft.com/office/powerpoint/2019/9/main/command">
                <pc:docMk/>
                <pc:sldMk cId="3420614193" sldId="259"/>
                <pc2:cmMk id="{D4E98D5A-6D9A-41C2-BD37-E122965C1E51}"/>
              </pc2:cmMkLst>
            </pc226:cmChg>
          </p:ext>
        </pc:extLst>
      </pc:sldChg>
    </pc:docChg>
  </pc:docChgLst>
  <pc:docChgLst>
    <pc:chgData name="Abby Dowd" clId="Web-{7B745B5E-CC43-470D-A68A-E02E3AA0692B}"/>
    <pc:docChg chg="addSld modSld">
      <pc:chgData name="Abby Dowd" userId="" providerId="" clId="Web-{7B745B5E-CC43-470D-A68A-E02E3AA0692B}" dt="2024-02-16T18:58:27.311" v="195" actId="14100"/>
      <pc:docMkLst>
        <pc:docMk/>
      </pc:docMkLst>
      <pc:sldChg chg="delSp modSp">
        <pc:chgData name="Abby Dowd" userId="" providerId="" clId="Web-{7B745B5E-CC43-470D-A68A-E02E3AA0692B}" dt="2024-02-16T18:58:19.686" v="190" actId="14100"/>
        <pc:sldMkLst>
          <pc:docMk/>
          <pc:sldMk cId="3420614193" sldId="259"/>
        </pc:sldMkLst>
        <pc:spChg chg="mod">
          <ac:chgData name="Abby Dowd" userId="" providerId="" clId="Web-{7B745B5E-CC43-470D-A68A-E02E3AA0692B}" dt="2024-02-16T18:58:11.623" v="185" actId="14100"/>
          <ac:spMkLst>
            <pc:docMk/>
            <pc:sldMk cId="3420614193" sldId="259"/>
            <ac:spMk id="2" creationId="{B8E7E69E-833F-DADA-72E5-8EBC1EC3927A}"/>
          </ac:spMkLst>
        </pc:spChg>
        <pc:spChg chg="mod">
          <ac:chgData name="Abby Dowd" userId="" providerId="" clId="Web-{7B745B5E-CC43-470D-A68A-E02E3AA0692B}" dt="2024-02-16T18:58:19.686" v="190" actId="14100"/>
          <ac:spMkLst>
            <pc:docMk/>
            <pc:sldMk cId="3420614193" sldId="259"/>
            <ac:spMk id="4" creationId="{AE7D3A5F-2146-5DF6-936F-990D94E186CD}"/>
          </ac:spMkLst>
        </pc:spChg>
        <pc:spChg chg="del">
          <ac:chgData name="Abby Dowd" userId="" providerId="" clId="Web-{7B745B5E-CC43-470D-A68A-E02E3AA0692B}" dt="2024-02-16T18:58:07.295" v="183"/>
          <ac:spMkLst>
            <pc:docMk/>
            <pc:sldMk cId="3420614193" sldId="259"/>
            <ac:spMk id="8" creationId="{FE84FF95-43AD-8375-7C11-2D0046CF695B}"/>
          </ac:spMkLst>
        </pc:spChg>
        <pc:spChg chg="del mod">
          <ac:chgData name="Abby Dowd" userId="" providerId="" clId="Web-{7B745B5E-CC43-470D-A68A-E02E3AA0692B}" dt="2024-02-16T18:58:06.342" v="181"/>
          <ac:spMkLst>
            <pc:docMk/>
            <pc:sldMk cId="3420614193" sldId="259"/>
            <ac:spMk id="11" creationId="{E53D6E07-E0A0-1A2E-7060-7DE905F64EE1}"/>
          </ac:spMkLst>
        </pc:spChg>
        <pc:picChg chg="del">
          <ac:chgData name="Abby Dowd" userId="" providerId="" clId="Web-{7B745B5E-CC43-470D-A68A-E02E3AA0692B}" dt="2024-02-16T18:58:06.873" v="182"/>
          <ac:picMkLst>
            <pc:docMk/>
            <pc:sldMk cId="3420614193" sldId="259"/>
            <ac:picMk id="14" creationId="{399B3655-A6F2-5020-04AA-F4A5AB4A0ECF}"/>
          </ac:picMkLst>
        </pc:picChg>
      </pc:sldChg>
      <pc:sldChg chg="delSp modSp add replId">
        <pc:chgData name="Abby Dowd" userId="" providerId="" clId="Web-{7B745B5E-CC43-470D-A68A-E02E3AA0692B}" dt="2024-02-16T18:58:27.311" v="195" actId="14100"/>
        <pc:sldMkLst>
          <pc:docMk/>
          <pc:sldMk cId="980125811" sldId="260"/>
        </pc:sldMkLst>
        <pc:spChg chg="del">
          <ac:chgData name="Abby Dowd" userId="" providerId="" clId="Web-{7B745B5E-CC43-470D-A68A-E02E3AA0692B}" dt="2024-02-16T18:56:51.371" v="133"/>
          <ac:spMkLst>
            <pc:docMk/>
            <pc:sldMk cId="980125811" sldId="260"/>
            <ac:spMk id="2" creationId="{B8E7E69E-833F-DADA-72E5-8EBC1EC3927A}"/>
          </ac:spMkLst>
        </pc:spChg>
        <pc:spChg chg="mod">
          <ac:chgData name="Abby Dowd" userId="" providerId="" clId="Web-{7B745B5E-CC43-470D-A68A-E02E3AA0692B}" dt="2024-02-16T18:58:27.311" v="195" actId="14100"/>
          <ac:spMkLst>
            <pc:docMk/>
            <pc:sldMk cId="980125811" sldId="260"/>
            <ac:spMk id="4" creationId="{AE7D3A5F-2146-5DF6-936F-990D94E186CD}"/>
          </ac:spMkLst>
        </pc:spChg>
        <pc:spChg chg="del">
          <ac:chgData name="Abby Dowd" userId="" providerId="" clId="Web-{7B745B5E-CC43-470D-A68A-E02E3AA0692B}" dt="2024-02-16T18:56:49.136" v="130"/>
          <ac:spMkLst>
            <pc:docMk/>
            <pc:sldMk cId="980125811" sldId="260"/>
            <ac:spMk id="7" creationId="{25D714EA-011A-4FB5-46D4-C418CA5A3845}"/>
          </ac:spMkLst>
        </pc:spChg>
        <pc:spChg chg="mod">
          <ac:chgData name="Abby Dowd" userId="" providerId="" clId="Web-{7B745B5E-CC43-470D-A68A-E02E3AA0692B}" dt="2024-02-16T18:56:56.761" v="134" actId="1076"/>
          <ac:spMkLst>
            <pc:docMk/>
            <pc:sldMk cId="980125811" sldId="260"/>
            <ac:spMk id="8" creationId="{FE84FF95-43AD-8375-7C11-2D0046CF695B}"/>
          </ac:spMkLst>
        </pc:spChg>
        <pc:spChg chg="mod">
          <ac:chgData name="Abby Dowd" userId="" providerId="" clId="Web-{7B745B5E-CC43-470D-A68A-E02E3AA0692B}" dt="2024-02-16T18:57:58.951" v="179" actId="20577"/>
          <ac:spMkLst>
            <pc:docMk/>
            <pc:sldMk cId="980125811" sldId="260"/>
            <ac:spMk id="11" creationId="{E53D6E07-E0A0-1A2E-7060-7DE905F64EE1}"/>
          </ac:spMkLst>
        </pc:spChg>
        <pc:spChg chg="del mod">
          <ac:chgData name="Abby Dowd" userId="" providerId="" clId="Web-{7B745B5E-CC43-470D-A68A-E02E3AA0692B}" dt="2024-02-16T18:56:50.933" v="132"/>
          <ac:spMkLst>
            <pc:docMk/>
            <pc:sldMk cId="980125811" sldId="260"/>
            <ac:spMk id="12" creationId="{501006BC-C552-0C6D-77A6-6FE4E64F675A}"/>
          </ac:spMkLst>
        </pc:spChg>
        <pc:picChg chg="mod">
          <ac:chgData name="Abby Dowd" userId="" providerId="" clId="Web-{7B745B5E-CC43-470D-A68A-E02E3AA0692B}" dt="2024-02-16T18:56:56.777" v="136" actId="1076"/>
          <ac:picMkLst>
            <pc:docMk/>
            <pc:sldMk cId="980125811" sldId="260"/>
            <ac:picMk id="14" creationId="{399B3655-A6F2-5020-04AA-F4A5AB4A0ECF}"/>
          </ac:picMkLst>
        </pc:picChg>
        <pc:picChg chg="del">
          <ac:chgData name="Abby Dowd" userId="" providerId="" clId="Web-{7B745B5E-CC43-470D-A68A-E02E3AA0692B}" dt="2024-02-16T18:56:48.777" v="129"/>
          <ac:picMkLst>
            <pc:docMk/>
            <pc:sldMk cId="980125811" sldId="260"/>
            <ac:picMk id="16" creationId="{1F9A6B30-E60D-5AA6-11F2-79766E1211D7}"/>
          </ac:picMkLst>
        </pc:picChg>
      </pc:sldChg>
    </pc:docChg>
  </pc:docChgLst>
  <pc:docChgLst>
    <pc:chgData name="SAMANTHA R NUNN" clId="Web-{61F2C4C1-8B14-4581-BD60-417C3CF12C35}"/>
    <pc:docChg chg="modSld">
      <pc:chgData name="SAMANTHA R NUNN" userId="" providerId="" clId="Web-{61F2C4C1-8B14-4581-BD60-417C3CF12C35}" dt="2024-04-18T17:00:03.766" v="24"/>
      <pc:docMkLst>
        <pc:docMk/>
      </pc:docMkLst>
      <pc:sldChg chg="addSp delSp modSp modCm">
        <pc:chgData name="SAMANTHA R NUNN" userId="" providerId="" clId="Web-{61F2C4C1-8B14-4581-BD60-417C3CF12C35}" dt="2024-04-18T17:00:03.766" v="24"/>
        <pc:sldMkLst>
          <pc:docMk/>
          <pc:sldMk cId="78329572" sldId="258"/>
        </pc:sldMkLst>
        <pc:spChg chg="mod">
          <ac:chgData name="SAMANTHA R NUNN" userId="" providerId="" clId="Web-{61F2C4C1-8B14-4581-BD60-417C3CF12C35}" dt="2024-04-18T16:53:27.210" v="14" actId="20577"/>
          <ac:spMkLst>
            <pc:docMk/>
            <pc:sldMk cId="78329572" sldId="258"/>
            <ac:spMk id="11" creationId="{6979A136-2A9C-41FA-14B9-0882E3DF2306}"/>
          </ac:spMkLst>
        </pc:spChg>
        <pc:picChg chg="add mod">
          <ac:chgData name="SAMANTHA R NUNN" userId="" providerId="" clId="Web-{61F2C4C1-8B14-4581-BD60-417C3CF12C35}" dt="2024-04-18T16:58:18.170" v="23"/>
          <ac:picMkLst>
            <pc:docMk/>
            <pc:sldMk cId="78329572" sldId="258"/>
            <ac:picMk id="2" creationId="{DDFF9572-7791-9F90-3533-191583073A19}"/>
          </ac:picMkLst>
        </pc:picChg>
        <pc:picChg chg="del mod">
          <ac:chgData name="SAMANTHA R NUNN" userId="" providerId="" clId="Web-{61F2C4C1-8B14-4581-BD60-417C3CF12C35}" dt="2024-04-18T16:56:16.324" v="16"/>
          <ac:picMkLst>
            <pc:docMk/>
            <pc:sldMk cId="78329572" sldId="258"/>
            <ac:picMk id="15" creationId="{82CA593B-FA8F-17A4-2548-E3FD4E1BE22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xmlns="" chg="mod">
              <pc226:chgData name="SAMANTHA R NUNN" userId="" providerId="" clId="Web-{61F2C4C1-8B14-4581-BD60-417C3CF12C35}" dt="2024-04-18T17:00:03.766" v="24"/>
              <pc2:cmMkLst xmlns:pc2="http://schemas.microsoft.com/office/powerpoint/2019/9/main/command">
                <pc:docMk/>
                <pc:sldMk cId="78329572" sldId="258"/>
                <pc2:cmMk id="{CBE81F37-92E1-469D-AE47-E70B1510E988}"/>
              </pc2:cmMkLst>
            </pc226:cmChg>
          </p:ext>
        </pc:extLst>
      </pc:sldChg>
    </pc:docChg>
  </pc:docChgLst>
</pc:chgInfo>
</file>

<file path=ppt/comments/modernComment_103_CBE26E3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4E98D5A-6D9A-41C2-BD37-E122965C1E51}" authorId="{E24FB607-1E53-7A95-DE67-9E9BC2D11E3B}" status="resolved" created="2024-01-22T21:14:47.696" complete="100000">
    <pc:sldMkLst xmlns:pc="http://schemas.microsoft.com/office/powerpoint/2013/main/command">
      <pc:docMk/>
      <pc:sldMk cId="3420614193" sldId="259"/>
    </pc:sldMkLst>
    <p188:txBody>
      <a:bodyPr/>
      <a:lstStyle/>
      <a:p>
        <a:r>
          <a:rPr lang="en-US"/>
          <a:t>Let's reverse the order --eval link (spot for QR code), then MEDLIB-ED (use specific directions)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56B1-5594-2B57-6EB9-528CF8F55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8707C-8B56-8FE2-4220-75D6149BA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95336-1F92-07EA-C0D9-06DD5949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F6F20-04D8-86F5-36FB-A731B7B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3EE20-4C08-B82E-E771-0328D5E0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8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8E3F8-626C-A9E5-95BD-37EADDF23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8404D-7E92-17A4-877F-0CF6EC84B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CCE80-05FC-B69A-F8DF-6555D431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EBC0C-B1D4-4C11-20F2-ED49E85BE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10D36-BCEE-A75B-F1AA-5493DFCF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5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92656-C767-B12C-3120-7B6E73B34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B77366-A7AA-345F-9F79-BE07B4DB6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4D3AA-ED04-F143-F558-6D80D269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542AA-79EA-7313-D032-1084E921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AFDD5-29B2-1B52-3000-0F3C1A31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3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5F2B-18DE-7C94-C0D4-F48C31186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E5372-3509-98E7-69BD-F9985B89A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12B95-74A9-48A3-FA05-DBFA95B1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1B2F-35FB-7994-4CFC-1D4C94D1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7157-912B-CCA1-562A-C7AC2089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9B-FA63-92A2-7878-2EC63DFB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5A860-32A7-48E8-770B-EDB87A201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D9286-3926-016C-471C-80923FC9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49C-3F33-C510-34FF-85D5BA9B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6066A-048A-A8DA-71EA-5FA1D6B3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8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74792-A550-4D13-4A95-8F343CAC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E696-4059-51AA-1868-982AED935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40875-C940-BD9A-6688-17646C930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DBEFA-4552-CDEA-88EC-7BE12FD3B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FA106-A011-513E-FA58-B5B8F8C7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C5CBD-0D20-8C77-8EF6-5996FCC7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1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5732-EF13-8660-6728-A499ECFF7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FE470-ACC6-9F3F-921F-5CD928CFA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AEBF7-B8CB-42F9-C104-076056446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227F9-6959-0A04-72AC-283450EBF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7ACAD-225A-26C6-3A53-DC54103BF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DFC62-4721-AA2C-EF55-D38871E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215D9-719A-4381-A827-ECEB7827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EA25C3-3806-12A7-67FD-49F1BEEF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6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4356-FF7F-33BD-DD39-67455310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7EDA25-857E-AE4B-B8BB-65D2B9FB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C2F41-4C9F-4262-0279-C5ECFB4B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E5EE5-5D8A-6DD6-6C03-FC3041CD2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2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4257B-02B5-B0EA-A17F-3DD8030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9D80E-499E-B489-F830-A66440BA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14612-FE22-577B-F4F1-0E0E543F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FB08-240A-F802-DD64-A0BC00AA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F773-9E93-63FE-D81D-61188533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18D8E-C121-C415-B227-F29DC4DF3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D811D-8036-A011-482D-B98183EC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23ECE-6213-A5F3-6260-69C36201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25ECB-B7D4-3AB1-1EBD-97AC2A12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6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9317-40D9-BB37-606F-D7748EA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FED22-4B3B-6A1A-2B25-B7315EEA4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EAF1A-4E5D-0A55-1711-9A9E11C68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7CE64-5E0E-F24B-1471-7E112CDF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A4083-B0A1-B892-19C0-CE934956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B17C8-0979-C09F-04EA-42E5FD4E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0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2933F-45F6-F44F-2795-1E396C7C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2C4DF-151C-A247-90F4-68C08B02B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4686C-E13C-BB5E-54ED-9A738EDCB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35D4-E392-4323-A593-94AAA840933F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518B6-9AC2-5CC0-30BC-EF0EBCB1D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99E3F-BF34-7CB6-E3FD-E9E394122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3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mlanet.org/page/chi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microsoft.com/office/2018/10/relationships/comments" Target="../comments/modernComment_103_CBE26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EDLIB-ED@mail.mlahq.org" TargetMode="External"/><Relationship Id="rId2" Type="http://schemas.openxmlformats.org/officeDocument/2006/relationships/hyperlink" Target="http://www.medlib-ed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F31714-0601-9850-CB1A-FA1D915FE7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267737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Arial" panose="020B0604020202020204" pitchFamily="34" charset="0"/>
              </a:rPr>
              <a:t>What is CHIS? 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A98C68-8043-6345-A1E6-41B419E830BF}"/>
              </a:ext>
            </a:extLst>
          </p:cNvPr>
          <p:cNvSpPr txBox="1">
            <a:spLocks/>
          </p:cNvSpPr>
          <p:nvPr/>
        </p:nvSpPr>
        <p:spPr>
          <a:xfrm>
            <a:off x="1377461" y="1960561"/>
            <a:ext cx="9665677" cy="20421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CHIS stands for 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Consumer Health Information Specialization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a program the Medical Library Association (MLA) provides.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The MLA Consumer Health Information Specialization (CHIS) offers training in providing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health information services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to consumers and recognition for the accomplishment of acquiring new health information skills.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1E4F0DD-0312-AB1D-347C-9D20AB97B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3136" y="4459348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C20090-FBE0-25FD-C36E-F4D403EAD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3212" y="4369929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91E9BAA-6C70-9429-E027-D9C53C5D2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42845" y="4527762"/>
            <a:ext cx="1184031" cy="1184031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6AD1548-33B3-C2F8-F7BC-6D9EB32A8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03174" y="4396671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A46895D-0FB8-05CC-C1C4-B153BAE61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07621" y="4711913"/>
            <a:ext cx="914400" cy="9144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6C8C2E59-6DD7-192E-BF45-A45382F00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37583" y="4800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5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73E10F5-0622-72C0-0543-9A1F9AF6F3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1013" y="211287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Gain skills in areas such as: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246ED-F41D-40B2-DDF3-C1C638F55BAE}"/>
              </a:ext>
            </a:extLst>
          </p:cNvPr>
          <p:cNvSpPr txBox="1"/>
          <p:nvPr/>
        </p:nvSpPr>
        <p:spPr>
          <a:xfrm>
            <a:off x="932632" y="1582900"/>
            <a:ext cx="70973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Understanding Your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Literacy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Mental Health Resources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Evaluating Health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Disparities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Equity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A sign with text:&#10;Earn a digital badge recognizing your accomplishment!">
            <a:extLst>
              <a:ext uri="{FF2B5EF4-FFF2-40B4-BE49-F238E27FC236}">
                <a16:creationId xmlns:a16="http://schemas.microsoft.com/office/drawing/2014/main" id="{18E6B6C2-AB60-3ED9-A210-42F145B3B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257" y="4960245"/>
            <a:ext cx="5078408" cy="13961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15BF42-623E-FC57-7E1A-6C9E412A6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947" y="1027906"/>
            <a:ext cx="2585028" cy="39087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MLA CHIS digital badge ">
            <a:extLst>
              <a:ext uri="{FF2B5EF4-FFF2-40B4-BE49-F238E27FC236}">
                <a16:creationId xmlns:a16="http://schemas.microsoft.com/office/drawing/2014/main" id="{0A133C91-2D38-84AB-9E6E-6795CE467A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26" y="1536850"/>
            <a:ext cx="1454670" cy="141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1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EEAF13-E742-ED5E-5458-8B0F13DE78A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141" y="-40821"/>
            <a:ext cx="12099631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Obtain your CE and use the NNLM sponsorship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D0825A-A545-15A1-7F77-86A8BD3A579A}"/>
              </a:ext>
            </a:extLst>
          </p:cNvPr>
          <p:cNvSpPr txBox="1"/>
          <p:nvPr/>
        </p:nvSpPr>
        <p:spPr>
          <a:xfrm>
            <a:off x="2105792" y="1645916"/>
            <a:ext cx="7097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1: Earn 12 CE through FREE classes!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F0A549-EA7E-7DA0-A95A-239C39C054A1}"/>
              </a:ext>
            </a:extLst>
          </p:cNvPr>
          <p:cNvSpPr txBox="1"/>
          <p:nvPr/>
        </p:nvSpPr>
        <p:spPr>
          <a:xfrm>
            <a:off x="2051362" y="2732474"/>
            <a:ext cx="70973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2:  Apply for NNLM CHIS Sponsorship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0EBAC2-BFC4-CEAA-8003-E8048F9C466F}"/>
              </a:ext>
            </a:extLst>
          </p:cNvPr>
          <p:cNvSpPr txBox="1"/>
          <p:nvPr/>
        </p:nvSpPr>
        <p:spPr>
          <a:xfrm>
            <a:off x="2059709" y="3819032"/>
            <a:ext cx="70973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3:  Receive NNLM sponsored CHIS certification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AA3C27-74AD-CC19-3677-D7F654BDA2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3570579"/>
            <a:ext cx="1004274" cy="987094"/>
            <a:chOff x="1116507" y="4950366"/>
            <a:chExt cx="1386783" cy="129266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41D88D2-EA0A-C146-F30C-91EFB3A52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16507" y="4950366"/>
              <a:ext cx="1386783" cy="1292662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4B647F0D-F9B8-552A-9FEC-C1C12B50E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63810" y="5158127"/>
              <a:ext cx="914400" cy="9144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90DCA11-744A-1D3D-8AFE-32D7D80B9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2486908"/>
            <a:ext cx="1004274" cy="987094"/>
            <a:chOff x="1116507" y="3336843"/>
            <a:chExt cx="1386783" cy="134751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2284085-7EEE-528D-0311-0E2721AD24F3}"/>
                </a:ext>
              </a:extLst>
            </p:cNvPr>
            <p:cNvSpPr/>
            <p:nvPr/>
          </p:nvSpPr>
          <p:spPr>
            <a:xfrm>
              <a:off x="1116507" y="3336843"/>
              <a:ext cx="1386783" cy="1347513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D596B098-28D9-A42F-0B7A-28312E4A2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52698" y="3530973"/>
              <a:ext cx="914400" cy="9144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B5A78E5-0377-F0F1-DAF6-D4C100B78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1395731"/>
            <a:ext cx="1015386" cy="987094"/>
            <a:chOff x="1127619" y="1699873"/>
            <a:chExt cx="1386783" cy="134751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B890BF-48F5-2F95-B749-5B31790F620B}"/>
                </a:ext>
              </a:extLst>
            </p:cNvPr>
            <p:cNvSpPr/>
            <p:nvPr/>
          </p:nvSpPr>
          <p:spPr>
            <a:xfrm>
              <a:off x="1127619" y="1699873"/>
              <a:ext cx="1386783" cy="1347513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D41AA8FD-A194-72F6-F671-BC17A0AAA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363810" y="1930722"/>
              <a:ext cx="914400" cy="914400"/>
            </a:xfrm>
            <a:prstGeom prst="rect">
              <a:avLst/>
            </a:prstGeom>
          </p:spPr>
        </p:pic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37616618-A809-6A8E-47B3-1F89BE141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5976" y="4618328"/>
            <a:ext cx="1004274" cy="987094"/>
          </a:xfrm>
          <a:prstGeom prst="ellipse">
            <a:avLst/>
          </a:prstGeom>
          <a:solidFill>
            <a:srgbClr val="213B8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79A136-2A9C-41FA-14B9-0882E3DF2306}"/>
              </a:ext>
            </a:extLst>
          </p:cNvPr>
          <p:cNvSpPr txBox="1"/>
          <p:nvPr/>
        </p:nvSpPr>
        <p:spPr>
          <a:xfrm>
            <a:off x="2100529" y="4794895"/>
            <a:ext cx="7277545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Learn more by visiting: </a:t>
            </a:r>
            <a:r>
              <a:rPr lang="en-US" sz="2400" b="1" dirty="0">
                <a:solidFill>
                  <a:srgbClr val="333333"/>
                </a:solidFill>
                <a:ea typeface="+mn-lt"/>
                <a:cs typeface="+mn-lt"/>
              </a:rPr>
              <a:t>www.nnlm.gov/</a:t>
            </a:r>
            <a:r>
              <a:rPr lang="en-US" sz="2400" b="1" dirty="0">
                <a:solidFill>
                  <a:srgbClr val="333333"/>
                </a:solidFill>
                <a:latin typeface="Aptos"/>
              </a:rPr>
              <a:t>FST34</a:t>
            </a:r>
            <a:r>
              <a:rPr lang="en-US" sz="2400" b="1" dirty="0">
                <a:solidFill>
                  <a:srgbClr val="0A3622"/>
                </a:solidFill>
                <a:latin typeface="Aptos"/>
              </a:rPr>
              <a:t> </a:t>
            </a:r>
            <a:r>
              <a:rPr lang="en-US" sz="2400" dirty="0"/>
              <a:t>or scanning the QR code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40593EE-C35D-AE2F-B0BE-F6F66730C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89264" y="4781549"/>
            <a:ext cx="696686" cy="669472"/>
          </a:xfrm>
          <a:prstGeom prst="rect">
            <a:avLst/>
          </a:prstGeom>
        </p:spPr>
      </p:pic>
      <p:pic>
        <p:nvPicPr>
          <p:cNvPr id="2" name="Picture 1" descr="A QR code">
            <a:extLst>
              <a:ext uri="{FF2B5EF4-FFF2-40B4-BE49-F238E27FC236}">
                <a16:creationId xmlns:a16="http://schemas.microsoft.com/office/drawing/2014/main" id="{DDFF9572-7791-9F90-3533-191583073A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56939" y="3815750"/>
            <a:ext cx="2562046" cy="259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7D3A5F-2146-5DF6-936F-990D94E186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3034" y="0"/>
            <a:ext cx="9622406" cy="13119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Claim your CE credit – Step 1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1006BC-C552-0C6D-77A6-6FE4E64F675A}"/>
              </a:ext>
            </a:extLst>
          </p:cNvPr>
          <p:cNvSpPr txBox="1"/>
          <p:nvPr/>
        </p:nvSpPr>
        <p:spPr>
          <a:xfrm>
            <a:off x="2448248" y="2265755"/>
            <a:ext cx="7097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Course evaluation link: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5D714EA-011A-4FB5-46D4-C418CA5A38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2652" y="1950707"/>
            <a:ext cx="1070420" cy="1037811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1F9A6B30-E60D-5AA6-11F2-79766E12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30543" y="2114392"/>
            <a:ext cx="717030" cy="71703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8E7E69E-833F-DADA-72E5-8EBC1EC39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42340" y="1603074"/>
            <a:ext cx="4500369" cy="418894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PLACE QR CODE HERE</a:t>
            </a:r>
          </a:p>
        </p:txBody>
      </p:sp>
    </p:spTree>
    <p:extLst>
      <p:ext uri="{BB962C8B-B14F-4D97-AF65-F5344CB8AC3E}">
        <p14:creationId xmlns:p14="http://schemas.microsoft.com/office/powerpoint/2010/main" val="342061419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7D3A5F-2146-5DF6-936F-990D94E186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3034" y="0"/>
            <a:ext cx="9938708" cy="13119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Claim your CE credit – Step 2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3D6E07-E0A0-1A2E-7060-7DE905F64EE1}"/>
              </a:ext>
            </a:extLst>
          </p:cNvPr>
          <p:cNvSpPr txBox="1"/>
          <p:nvPr/>
        </p:nvSpPr>
        <p:spPr>
          <a:xfrm>
            <a:off x="2150945" y="1305554"/>
            <a:ext cx="9354560" cy="69249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36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Go to </a:t>
            </a:r>
            <a:r>
              <a:rPr lang="en-US" sz="2400" b="1" u="sng" dirty="0">
                <a:ea typeface="+mn-lt"/>
                <a:cs typeface="+mn-lt"/>
                <a:hlinkClick r:id="rId2"/>
              </a:rPr>
              <a:t>MEDLIB-ED</a:t>
            </a:r>
            <a:r>
              <a:rPr lang="en-US" sz="2400" u="sng" dirty="0">
                <a:ea typeface="+mn-lt"/>
                <a:cs typeface="+mn-lt"/>
                <a:hlinkClick r:id="rId2"/>
              </a:rPr>
              <a:t> </a:t>
            </a:r>
            <a:r>
              <a:rPr lang="en-US" sz="2400" u="sng" dirty="0">
                <a:solidFill>
                  <a:srgbClr val="2E4E74"/>
                </a:solidFill>
                <a:ea typeface="+mn-lt"/>
                <a:cs typeface="+mn-lt"/>
                <a:hlinkClick r:id="rId2"/>
              </a:rPr>
              <a:t> </a:t>
            </a:r>
            <a:r>
              <a:rPr lang="en-US" sz="2400" dirty="0">
                <a:ea typeface="+mn-lt"/>
                <a:cs typeface="+mn-lt"/>
              </a:rPr>
              <a:t>website and sign in or create account.</a:t>
            </a:r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www.medlib-ed.org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Click </a:t>
            </a:r>
            <a:r>
              <a:rPr lang="en-US" sz="2400" b="1" dirty="0">
                <a:ea typeface="+mn-lt"/>
                <a:cs typeface="+mn-lt"/>
              </a:rPr>
              <a:t>My Learning </a:t>
            </a:r>
            <a:r>
              <a:rPr lang="en-US" sz="2400" dirty="0">
                <a:ea typeface="+mn-lt"/>
                <a:cs typeface="+mn-lt"/>
              </a:rPr>
              <a:t>on the blue bar near the top of the MEDLIB-ED home page. 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Enter the code you were given at the end of the class evaluation, complete the attestation, and </a:t>
            </a:r>
            <a:r>
              <a:rPr lang="en-US" sz="2400" b="1" dirty="0">
                <a:ea typeface="+mn-lt"/>
                <a:cs typeface="+mn-lt"/>
              </a:rPr>
              <a:t>claim credit</a:t>
            </a:r>
            <a:r>
              <a:rPr lang="en-US" sz="2400" dirty="0">
                <a:ea typeface="+mn-lt"/>
                <a:cs typeface="+mn-lt"/>
              </a:rPr>
              <a:t>.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If you have questions or run into problems, please email                    	</a:t>
            </a:r>
            <a:r>
              <a:rPr lang="en-US" sz="2400" dirty="0">
                <a:ea typeface="+mn-lt"/>
                <a:cs typeface="+mn-lt"/>
                <a:hlinkClick r:id="rId3"/>
              </a:rPr>
              <a:t>MEDLIB-ED@mail.mlahq.org</a:t>
            </a: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E84FF95-43AD-8375-7C11-2D0046CF6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6864" y="1752249"/>
            <a:ext cx="1070420" cy="1037811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99B3655-A6F2-5020-04AA-F4A5AB4A0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7142" y="1964771"/>
            <a:ext cx="632256" cy="6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2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228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What is CHIS? </vt:lpstr>
      <vt:lpstr>Gain skills in areas such as:</vt:lpstr>
      <vt:lpstr>Obtain your CE and use the NNLM sponsorship</vt:lpstr>
      <vt:lpstr>Claim your CE credit – Step 1</vt:lpstr>
      <vt:lpstr>Claim your CE credit – Step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Dowd</dc:creator>
  <cp:lastModifiedBy>SAMANTHA R NUNN</cp:lastModifiedBy>
  <cp:revision>130</cp:revision>
  <dcterms:created xsi:type="dcterms:W3CDTF">2024-01-22T20:04:58Z</dcterms:created>
  <dcterms:modified xsi:type="dcterms:W3CDTF">2024-04-22T16:47:21Z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52883F0D-D7D0-4ACB-B514-6A336CB47461</vt:lpwstr>
  </property>
  <property fmtid="{D5CDD505-2E9C-101B-9397-08002B2CF9AE}" pid="3" name="ArticulatePath">
    <vt:lpwstr>CHIS TTT Slides</vt:lpwstr>
  </property>
</Properties>
</file>