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4.xml" ContentType="application/vnd.openxmlformats-officedocument.theme+xml"/>
  <Override PartName="/ppt/slideLayouts/slideLayout29.xml" ContentType="application/vnd.openxmlformats-officedocument.presentationml.slideLayout+xml"/>
  <Override PartName="/ppt/theme/theme5.xml" ContentType="application/vnd.openxmlformats-officedocument.theme+xml"/>
  <Override PartName="/ppt/slideLayouts/slideLayout30.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image6.jpg" ContentType="image/jpeg"/>
  <Override PartName="/ppt/media/image7.jpg" ContentType="image/jpeg"/>
  <Override PartName="/ppt/media/image8.jpg" ContentType="image/jpeg"/>
  <Override PartName="/ppt/media/image9.jpg" ContentType="image/jpeg"/>
  <Override PartName="/ppt/media/image10.jpg" ContentType="image/jpeg"/>
  <Override PartName="/ppt/notesSlides/notesSlide3.xml" ContentType="application/vnd.openxmlformats-officedocument.presentationml.notesSlide+xml"/>
  <Override PartName="/ppt/media/image11.jpg" ContentType="image/jpeg"/>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1" r:id="rId1"/>
    <p:sldMasterId id="2147483768" r:id="rId2"/>
    <p:sldMasterId id="2147483774" r:id="rId3"/>
    <p:sldMasterId id="2147483703" r:id="rId4"/>
    <p:sldMasterId id="2147483648" r:id="rId5"/>
    <p:sldMasterId id="2147483717" r:id="rId6"/>
  </p:sldMasterIdLst>
  <p:notesMasterIdLst>
    <p:notesMasterId r:id="rId27"/>
  </p:notesMasterIdLst>
  <p:sldIdLst>
    <p:sldId id="3158" r:id="rId7"/>
    <p:sldId id="3154" r:id="rId8"/>
    <p:sldId id="3176" r:id="rId9"/>
    <p:sldId id="3175" r:id="rId10"/>
    <p:sldId id="3171" r:id="rId11"/>
    <p:sldId id="3145" r:id="rId12"/>
    <p:sldId id="3166" r:id="rId13"/>
    <p:sldId id="3167" r:id="rId14"/>
    <p:sldId id="3172" r:id="rId15"/>
    <p:sldId id="3173" r:id="rId16"/>
    <p:sldId id="3169" r:id="rId17"/>
    <p:sldId id="3168" r:id="rId18"/>
    <p:sldId id="3170" r:id="rId19"/>
    <p:sldId id="3160" r:id="rId20"/>
    <p:sldId id="3165" r:id="rId21"/>
    <p:sldId id="3161" r:id="rId22"/>
    <p:sldId id="3163" r:id="rId23"/>
    <p:sldId id="3164" r:id="rId24"/>
    <p:sldId id="3174" r:id="rId25"/>
    <p:sldId id="3156" r:id="rId2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E272776-AEA9-4109-AB89-0953B6789F1C}" v="145" dt="2022-02-03T21:22:36.60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2" d="100"/>
          <a:sy n="62" d="100"/>
        </p:scale>
        <p:origin x="804"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microsoft.com/office/2016/11/relationships/changesInfo" Target="changesInfos/changesInfo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notesMaster" Target="notesMasters/notesMaster1.xml"/><Relationship Id="rId30" Type="http://schemas.openxmlformats.org/officeDocument/2006/relationships/theme" Target="theme/theme1.xml"/><Relationship Id="rId8"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urora Grantwingate" userId="fba9cf42-5eeb-41ba-bc8e-4f62875ab184" providerId="ADAL" clId="{CE272776-AEA9-4109-AB89-0953B6789F1C}"/>
    <pc:docChg chg="custSel addSld delSld modSld sldOrd addMainMaster modMainMaster">
      <pc:chgData name="Aurora Grantwingate" userId="fba9cf42-5eeb-41ba-bc8e-4f62875ab184" providerId="ADAL" clId="{CE272776-AEA9-4109-AB89-0953B6789F1C}" dt="2022-02-03T21:30:01.489" v="319" actId="313"/>
      <pc:docMkLst>
        <pc:docMk/>
      </pc:docMkLst>
      <pc:sldChg chg="modNotesTx">
        <pc:chgData name="Aurora Grantwingate" userId="fba9cf42-5eeb-41ba-bc8e-4f62875ab184" providerId="ADAL" clId="{CE272776-AEA9-4109-AB89-0953B6789F1C}" dt="2022-02-03T21:16:02.362" v="89" actId="20577"/>
        <pc:sldMkLst>
          <pc:docMk/>
          <pc:sldMk cId="168857564" sldId="3156"/>
        </pc:sldMkLst>
      </pc:sldChg>
      <pc:sldChg chg="modSp del mod">
        <pc:chgData name="Aurora Grantwingate" userId="fba9cf42-5eeb-41ba-bc8e-4f62875ab184" providerId="ADAL" clId="{CE272776-AEA9-4109-AB89-0953B6789F1C}" dt="2022-02-03T21:20:03.755" v="160" actId="2696"/>
        <pc:sldMkLst>
          <pc:docMk/>
          <pc:sldMk cId="110813760" sldId="3159"/>
        </pc:sldMkLst>
        <pc:picChg chg="mod">
          <ac:chgData name="Aurora Grantwingate" userId="fba9cf42-5eeb-41ba-bc8e-4f62875ab184" providerId="ADAL" clId="{CE272776-AEA9-4109-AB89-0953B6789F1C}" dt="2022-02-03T21:16:44.114" v="130" actId="1076"/>
          <ac:picMkLst>
            <pc:docMk/>
            <pc:sldMk cId="110813760" sldId="3159"/>
            <ac:picMk id="6" creationId="{37113C4C-42BA-4A32-9B3B-9918EBA1FD37}"/>
          </ac:picMkLst>
        </pc:picChg>
      </pc:sldChg>
      <pc:sldChg chg="modSp mod">
        <pc:chgData name="Aurora Grantwingate" userId="fba9cf42-5eeb-41ba-bc8e-4f62875ab184" providerId="ADAL" clId="{CE272776-AEA9-4109-AB89-0953B6789F1C}" dt="2022-02-03T21:30:01.489" v="319" actId="313"/>
        <pc:sldMkLst>
          <pc:docMk/>
          <pc:sldMk cId="624138570" sldId="3160"/>
        </pc:sldMkLst>
        <pc:spChg chg="mod">
          <ac:chgData name="Aurora Grantwingate" userId="fba9cf42-5eeb-41ba-bc8e-4f62875ab184" providerId="ADAL" clId="{CE272776-AEA9-4109-AB89-0953B6789F1C}" dt="2022-02-03T21:30:01.489" v="319" actId="313"/>
          <ac:spMkLst>
            <pc:docMk/>
            <pc:sldMk cId="624138570" sldId="3160"/>
            <ac:spMk id="228" creationId="{00000000-0000-0000-0000-000000000000}"/>
          </ac:spMkLst>
        </pc:spChg>
      </pc:sldChg>
      <pc:sldChg chg="modSp mod">
        <pc:chgData name="Aurora Grantwingate" userId="fba9cf42-5eeb-41ba-bc8e-4f62875ab184" providerId="ADAL" clId="{CE272776-AEA9-4109-AB89-0953B6789F1C}" dt="2022-02-03T21:00:15.543" v="32" actId="14100"/>
        <pc:sldMkLst>
          <pc:docMk/>
          <pc:sldMk cId="1894236266" sldId="3163"/>
        </pc:sldMkLst>
        <pc:spChg chg="mod">
          <ac:chgData name="Aurora Grantwingate" userId="fba9cf42-5eeb-41ba-bc8e-4f62875ab184" providerId="ADAL" clId="{CE272776-AEA9-4109-AB89-0953B6789F1C}" dt="2022-02-03T20:59:09.251" v="28" actId="403"/>
          <ac:spMkLst>
            <pc:docMk/>
            <pc:sldMk cId="1894236266" sldId="3163"/>
            <ac:spMk id="6" creationId="{1B276C71-CDDE-4E14-8E61-7B3954FBD779}"/>
          </ac:spMkLst>
        </pc:spChg>
        <pc:spChg chg="mod">
          <ac:chgData name="Aurora Grantwingate" userId="fba9cf42-5eeb-41ba-bc8e-4f62875ab184" providerId="ADAL" clId="{CE272776-AEA9-4109-AB89-0953B6789F1C}" dt="2022-02-03T21:00:08.630" v="31" actId="948"/>
          <ac:spMkLst>
            <pc:docMk/>
            <pc:sldMk cId="1894236266" sldId="3163"/>
            <ac:spMk id="51" creationId="{E44C3FC4-0D1B-48F7-B639-8E73BCC4A35D}"/>
          </ac:spMkLst>
        </pc:spChg>
        <pc:picChg chg="mod">
          <ac:chgData name="Aurora Grantwingate" userId="fba9cf42-5eeb-41ba-bc8e-4f62875ab184" providerId="ADAL" clId="{CE272776-AEA9-4109-AB89-0953B6789F1C}" dt="2022-02-03T21:00:15.543" v="32" actId="14100"/>
          <ac:picMkLst>
            <pc:docMk/>
            <pc:sldMk cId="1894236266" sldId="3163"/>
            <ac:picMk id="53" creationId="{0E83290A-8B09-4292-82BF-3982C3D4EFD6}"/>
          </ac:picMkLst>
        </pc:picChg>
      </pc:sldChg>
      <pc:sldChg chg="modSp mod">
        <pc:chgData name="Aurora Grantwingate" userId="fba9cf42-5eeb-41ba-bc8e-4f62875ab184" providerId="ADAL" clId="{CE272776-AEA9-4109-AB89-0953B6789F1C}" dt="2022-02-03T21:29:24.229" v="278" actId="207"/>
        <pc:sldMkLst>
          <pc:docMk/>
          <pc:sldMk cId="1122749620" sldId="3164"/>
        </pc:sldMkLst>
        <pc:spChg chg="mod">
          <ac:chgData name="Aurora Grantwingate" userId="fba9cf42-5eeb-41ba-bc8e-4f62875ab184" providerId="ADAL" clId="{CE272776-AEA9-4109-AB89-0953B6789F1C}" dt="2022-02-03T21:01:21.202" v="51" actId="113"/>
          <ac:spMkLst>
            <pc:docMk/>
            <pc:sldMk cId="1122749620" sldId="3164"/>
            <ac:spMk id="3" creationId="{6CEB1025-D006-4780-81BB-9B002D60AB5B}"/>
          </ac:spMkLst>
        </pc:spChg>
        <pc:spChg chg="mod">
          <ac:chgData name="Aurora Grantwingate" userId="fba9cf42-5eeb-41ba-bc8e-4f62875ab184" providerId="ADAL" clId="{CE272776-AEA9-4109-AB89-0953B6789F1C}" dt="2022-02-03T21:02:07.623" v="68" actId="1076"/>
          <ac:spMkLst>
            <pc:docMk/>
            <pc:sldMk cId="1122749620" sldId="3164"/>
            <ac:spMk id="5" creationId="{9E5BDA7E-3F2C-451B-9C2B-C4830BAC4ABC}"/>
          </ac:spMkLst>
        </pc:spChg>
        <pc:graphicFrameChg chg="mod modGraphic">
          <ac:chgData name="Aurora Grantwingate" userId="fba9cf42-5eeb-41ba-bc8e-4f62875ab184" providerId="ADAL" clId="{CE272776-AEA9-4109-AB89-0953B6789F1C}" dt="2022-02-03T21:29:24.229" v="278" actId="207"/>
          <ac:graphicFrameMkLst>
            <pc:docMk/>
            <pc:sldMk cId="1122749620" sldId="3164"/>
            <ac:graphicFrameMk id="7" creationId="{9E6F6E45-2A8B-40E3-A78E-2D6A27297E04}"/>
          </ac:graphicFrameMkLst>
        </pc:graphicFrameChg>
        <pc:picChg chg="mod">
          <ac:chgData name="Aurora Grantwingate" userId="fba9cf42-5eeb-41ba-bc8e-4f62875ab184" providerId="ADAL" clId="{CE272776-AEA9-4109-AB89-0953B6789F1C}" dt="2022-02-03T21:00:55.514" v="41" actId="1076"/>
          <ac:picMkLst>
            <pc:docMk/>
            <pc:sldMk cId="1122749620" sldId="3164"/>
            <ac:picMk id="8" creationId="{3A65F042-7999-4A31-A7D0-1788BE62AB04}"/>
          </ac:picMkLst>
        </pc:picChg>
      </pc:sldChg>
      <pc:sldChg chg="modSp mod ord">
        <pc:chgData name="Aurora Grantwingate" userId="fba9cf42-5eeb-41ba-bc8e-4f62875ab184" providerId="ADAL" clId="{CE272776-AEA9-4109-AB89-0953B6789F1C}" dt="2022-02-03T21:03:08.052" v="78"/>
        <pc:sldMkLst>
          <pc:docMk/>
          <pc:sldMk cId="1831099209" sldId="3165"/>
        </pc:sldMkLst>
        <pc:spChg chg="mod">
          <ac:chgData name="Aurora Grantwingate" userId="fba9cf42-5eeb-41ba-bc8e-4f62875ab184" providerId="ADAL" clId="{CE272776-AEA9-4109-AB89-0953B6789F1C}" dt="2022-02-03T21:03:06.032" v="76" actId="1076"/>
          <ac:spMkLst>
            <pc:docMk/>
            <pc:sldMk cId="1831099209" sldId="3165"/>
            <ac:spMk id="3" creationId="{EDAEF0FF-C571-4DD1-8879-3FC85E7A7EE6}"/>
          </ac:spMkLst>
        </pc:spChg>
        <pc:picChg chg="mod">
          <ac:chgData name="Aurora Grantwingate" userId="fba9cf42-5eeb-41ba-bc8e-4f62875ab184" providerId="ADAL" clId="{CE272776-AEA9-4109-AB89-0953B6789F1C}" dt="2022-02-03T21:02:57.263" v="72" actId="1076"/>
          <ac:picMkLst>
            <pc:docMk/>
            <pc:sldMk cId="1831099209" sldId="3165"/>
            <ac:picMk id="6" creationId="{51A6C344-0CA6-46F5-A15C-7E3A151D13E5}"/>
          </ac:picMkLst>
        </pc:picChg>
        <pc:picChg chg="mod">
          <ac:chgData name="Aurora Grantwingate" userId="fba9cf42-5eeb-41ba-bc8e-4f62875ab184" providerId="ADAL" clId="{CE272776-AEA9-4109-AB89-0953B6789F1C}" dt="2022-02-03T21:02:53.387" v="71" actId="1076"/>
          <ac:picMkLst>
            <pc:docMk/>
            <pc:sldMk cId="1831099209" sldId="3165"/>
            <ac:picMk id="8" creationId="{0395D42B-DE6A-4B0F-B353-E80C1AEAA973}"/>
          </ac:picMkLst>
        </pc:picChg>
      </pc:sldChg>
      <pc:sldChg chg="ord">
        <pc:chgData name="Aurora Grantwingate" userId="fba9cf42-5eeb-41ba-bc8e-4f62875ab184" providerId="ADAL" clId="{CE272776-AEA9-4109-AB89-0953B6789F1C}" dt="2022-02-03T21:23:25.158" v="272"/>
        <pc:sldMkLst>
          <pc:docMk/>
          <pc:sldMk cId="359812085" sldId="3169"/>
        </pc:sldMkLst>
      </pc:sldChg>
      <pc:sldChg chg="ord">
        <pc:chgData name="Aurora Grantwingate" userId="fba9cf42-5eeb-41ba-bc8e-4f62875ab184" providerId="ADAL" clId="{CE272776-AEA9-4109-AB89-0953B6789F1C}" dt="2022-02-03T21:23:47.022" v="274"/>
        <pc:sldMkLst>
          <pc:docMk/>
          <pc:sldMk cId="1485681735" sldId="3171"/>
        </pc:sldMkLst>
      </pc:sldChg>
      <pc:sldChg chg="add ord">
        <pc:chgData name="Aurora Grantwingate" userId="fba9cf42-5eeb-41ba-bc8e-4f62875ab184" providerId="ADAL" clId="{CE272776-AEA9-4109-AB89-0953B6789F1C}" dt="2022-02-03T21:13:32.885" v="84"/>
        <pc:sldMkLst>
          <pc:docMk/>
          <pc:sldMk cId="3715783241" sldId="3172"/>
        </pc:sldMkLst>
      </pc:sldChg>
      <pc:sldChg chg="delSp add mod ord">
        <pc:chgData name="Aurora Grantwingate" userId="fba9cf42-5eeb-41ba-bc8e-4f62875ab184" providerId="ADAL" clId="{CE272776-AEA9-4109-AB89-0953B6789F1C}" dt="2022-02-03T21:23:16.308" v="270" actId="478"/>
        <pc:sldMkLst>
          <pc:docMk/>
          <pc:sldMk cId="2512453518" sldId="3173"/>
        </pc:sldMkLst>
        <pc:spChg chg="del">
          <ac:chgData name="Aurora Grantwingate" userId="fba9cf42-5eeb-41ba-bc8e-4f62875ab184" providerId="ADAL" clId="{CE272776-AEA9-4109-AB89-0953B6789F1C}" dt="2022-02-03T21:23:16.308" v="270" actId="478"/>
          <ac:spMkLst>
            <pc:docMk/>
            <pc:sldMk cId="2512453518" sldId="3173"/>
            <ac:spMk id="159" creationId="{00000000-0000-0000-0000-000000000000}"/>
          </ac:spMkLst>
        </pc:spChg>
      </pc:sldChg>
      <pc:sldChg chg="add">
        <pc:chgData name="Aurora Grantwingate" userId="fba9cf42-5eeb-41ba-bc8e-4f62875ab184" providerId="ADAL" clId="{CE272776-AEA9-4109-AB89-0953B6789F1C}" dt="2022-02-03T21:14:53.706" v="88"/>
        <pc:sldMkLst>
          <pc:docMk/>
          <pc:sldMk cId="917879926" sldId="3174"/>
        </pc:sldMkLst>
      </pc:sldChg>
      <pc:sldChg chg="modSp add mod ord modAnim">
        <pc:chgData name="Aurora Grantwingate" userId="fba9cf42-5eeb-41ba-bc8e-4f62875ab184" providerId="ADAL" clId="{CE272776-AEA9-4109-AB89-0953B6789F1C}" dt="2022-02-03T21:20:00.559" v="159" actId="1076"/>
        <pc:sldMkLst>
          <pc:docMk/>
          <pc:sldMk cId="1997718661" sldId="3175"/>
        </pc:sldMkLst>
        <pc:spChg chg="mod">
          <ac:chgData name="Aurora Grantwingate" userId="fba9cf42-5eeb-41ba-bc8e-4f62875ab184" providerId="ADAL" clId="{CE272776-AEA9-4109-AB89-0953B6789F1C}" dt="2022-02-03T21:19:54.686" v="157" actId="1076"/>
          <ac:spMkLst>
            <pc:docMk/>
            <pc:sldMk cId="1997718661" sldId="3175"/>
            <ac:spMk id="429" creationId="{00000000-0000-0000-0000-000000000000}"/>
          </ac:spMkLst>
        </pc:spChg>
        <pc:spChg chg="mod">
          <ac:chgData name="Aurora Grantwingate" userId="fba9cf42-5eeb-41ba-bc8e-4f62875ab184" providerId="ADAL" clId="{CE272776-AEA9-4109-AB89-0953B6789F1C}" dt="2022-02-03T21:19:16.814" v="142" actId="14100"/>
          <ac:spMkLst>
            <pc:docMk/>
            <pc:sldMk cId="1997718661" sldId="3175"/>
            <ac:spMk id="430" creationId="{00000000-0000-0000-0000-000000000000}"/>
          </ac:spMkLst>
        </pc:spChg>
        <pc:spChg chg="mod">
          <ac:chgData name="Aurora Grantwingate" userId="fba9cf42-5eeb-41ba-bc8e-4f62875ab184" providerId="ADAL" clId="{CE272776-AEA9-4109-AB89-0953B6789F1C}" dt="2022-02-03T21:19:58.222" v="158" actId="1076"/>
          <ac:spMkLst>
            <pc:docMk/>
            <pc:sldMk cId="1997718661" sldId="3175"/>
            <ac:spMk id="433" creationId="{00000000-0000-0000-0000-000000000000}"/>
          </ac:spMkLst>
        </pc:spChg>
        <pc:spChg chg="mod">
          <ac:chgData name="Aurora Grantwingate" userId="fba9cf42-5eeb-41ba-bc8e-4f62875ab184" providerId="ADAL" clId="{CE272776-AEA9-4109-AB89-0953B6789F1C}" dt="2022-02-03T21:20:00.559" v="159" actId="1076"/>
          <ac:spMkLst>
            <pc:docMk/>
            <pc:sldMk cId="1997718661" sldId="3175"/>
            <ac:spMk id="434" creationId="{00000000-0000-0000-0000-000000000000}"/>
          </ac:spMkLst>
        </pc:spChg>
        <pc:picChg chg="mod">
          <ac:chgData name="Aurora Grantwingate" userId="fba9cf42-5eeb-41ba-bc8e-4f62875ab184" providerId="ADAL" clId="{CE272776-AEA9-4109-AB89-0953B6789F1C}" dt="2022-02-03T21:16:14.528" v="93" actId="1076"/>
          <ac:picMkLst>
            <pc:docMk/>
            <pc:sldMk cId="1997718661" sldId="3175"/>
            <ac:picMk id="435" creationId="{00000000-0000-0000-0000-000000000000}"/>
          </ac:picMkLst>
        </pc:picChg>
      </pc:sldChg>
      <pc:sldChg chg="add">
        <pc:chgData name="Aurora Grantwingate" userId="fba9cf42-5eeb-41ba-bc8e-4f62875ab184" providerId="ADAL" clId="{CE272776-AEA9-4109-AB89-0953B6789F1C}" dt="2022-02-03T21:20:25.592" v="162"/>
        <pc:sldMkLst>
          <pc:docMk/>
          <pc:sldMk cId="3125124132" sldId="3176"/>
        </pc:sldMkLst>
      </pc:sldChg>
      <pc:sldChg chg="delSp modSp add del mod ord delAnim modAnim">
        <pc:chgData name="Aurora Grantwingate" userId="fba9cf42-5eeb-41ba-bc8e-4f62875ab184" providerId="ADAL" clId="{CE272776-AEA9-4109-AB89-0953B6789F1C}" dt="2022-02-03T21:22:52.165" v="269" actId="2696"/>
        <pc:sldMkLst>
          <pc:docMk/>
          <pc:sldMk cId="852924835" sldId="3177"/>
        </pc:sldMkLst>
        <pc:spChg chg="mod">
          <ac:chgData name="Aurora Grantwingate" userId="fba9cf42-5eeb-41ba-bc8e-4f62875ab184" providerId="ADAL" clId="{CE272776-AEA9-4109-AB89-0953B6789F1C}" dt="2022-02-03T21:22:42.240" v="267" actId="14100"/>
          <ac:spMkLst>
            <pc:docMk/>
            <pc:sldMk cId="852924835" sldId="3177"/>
            <ac:spMk id="430" creationId="{00000000-0000-0000-0000-000000000000}"/>
          </ac:spMkLst>
        </pc:spChg>
        <pc:spChg chg="mod">
          <ac:chgData name="Aurora Grantwingate" userId="fba9cf42-5eeb-41ba-bc8e-4f62875ab184" providerId="ADAL" clId="{CE272776-AEA9-4109-AB89-0953B6789F1C}" dt="2022-02-03T21:22:46.493" v="268" actId="1076"/>
          <ac:spMkLst>
            <pc:docMk/>
            <pc:sldMk cId="852924835" sldId="3177"/>
            <ac:spMk id="433" creationId="{00000000-0000-0000-0000-000000000000}"/>
          </ac:spMkLst>
        </pc:spChg>
        <pc:spChg chg="del">
          <ac:chgData name="Aurora Grantwingate" userId="fba9cf42-5eeb-41ba-bc8e-4f62875ab184" providerId="ADAL" clId="{CE272776-AEA9-4109-AB89-0953B6789F1C}" dt="2022-02-03T21:21:09.008" v="182" actId="478"/>
          <ac:spMkLst>
            <pc:docMk/>
            <pc:sldMk cId="852924835" sldId="3177"/>
            <ac:spMk id="434" creationId="{00000000-0000-0000-0000-000000000000}"/>
          </ac:spMkLst>
        </pc:spChg>
        <pc:picChg chg="del mod">
          <ac:chgData name="Aurora Grantwingate" userId="fba9cf42-5eeb-41ba-bc8e-4f62875ab184" providerId="ADAL" clId="{CE272776-AEA9-4109-AB89-0953B6789F1C}" dt="2022-02-03T21:22:38.520" v="266" actId="478"/>
          <ac:picMkLst>
            <pc:docMk/>
            <pc:sldMk cId="852924835" sldId="3177"/>
            <ac:picMk id="435" creationId="{00000000-0000-0000-0000-000000000000}"/>
          </ac:picMkLst>
        </pc:picChg>
      </pc:sldChg>
      <pc:sldMasterChg chg="add addSldLayout">
        <pc:chgData name="Aurora Grantwingate" userId="fba9cf42-5eeb-41ba-bc8e-4f62875ab184" providerId="ADAL" clId="{CE272776-AEA9-4109-AB89-0953B6789F1C}" dt="2022-02-03T21:13:17.611" v="79" actId="27028"/>
        <pc:sldMasterMkLst>
          <pc:docMk/>
          <pc:sldMasterMk cId="149307632" sldId="2147483648"/>
        </pc:sldMasterMkLst>
        <pc:sldLayoutChg chg="add">
          <pc:chgData name="Aurora Grantwingate" userId="fba9cf42-5eeb-41ba-bc8e-4f62875ab184" providerId="ADAL" clId="{CE272776-AEA9-4109-AB89-0953B6789F1C}" dt="2022-02-03T21:13:17.611" v="79" actId="27028"/>
          <pc:sldLayoutMkLst>
            <pc:docMk/>
            <pc:sldMasterMk cId="149307632" sldId="2147483648"/>
            <pc:sldLayoutMk cId="991420498" sldId="2147483686"/>
          </pc:sldLayoutMkLst>
        </pc:sldLayoutChg>
      </pc:sldMasterChg>
      <pc:sldMasterChg chg="modSldLayout">
        <pc:chgData name="Aurora Grantwingate" userId="fba9cf42-5eeb-41ba-bc8e-4f62875ab184" providerId="ADAL" clId="{CE272776-AEA9-4109-AB89-0953B6789F1C}" dt="2022-02-03T21:13:17.611" v="79" actId="27028"/>
        <pc:sldMasterMkLst>
          <pc:docMk/>
          <pc:sldMasterMk cId="0" sldId="2147483701"/>
        </pc:sldMasterMkLst>
        <pc:sldLayoutChg chg="replId">
          <pc:chgData name="Aurora Grantwingate" userId="fba9cf42-5eeb-41ba-bc8e-4f62875ab184" providerId="ADAL" clId="{CE272776-AEA9-4109-AB89-0953B6789F1C}" dt="2022-02-03T21:13:17.611" v="79" actId="27028"/>
          <pc:sldLayoutMkLst>
            <pc:docMk/>
            <pc:sldMasterMk cId="0" sldId="2147483701"/>
            <pc:sldLayoutMk cId="0" sldId="2147483775"/>
          </pc:sldLayoutMkLst>
        </pc:sldLayoutChg>
      </pc:sldMasterChg>
      <pc:sldMasterChg chg="modSldLayout">
        <pc:chgData name="Aurora Grantwingate" userId="fba9cf42-5eeb-41ba-bc8e-4f62875ab184" providerId="ADAL" clId="{CE272776-AEA9-4109-AB89-0953B6789F1C}" dt="2022-02-03T21:20:25.592" v="161" actId="27028"/>
        <pc:sldMasterMkLst>
          <pc:docMk/>
          <pc:sldMasterMk cId="1332462652" sldId="2147483703"/>
        </pc:sldMasterMkLst>
        <pc:sldLayoutChg chg="replId">
          <pc:chgData name="Aurora Grantwingate" userId="fba9cf42-5eeb-41ba-bc8e-4f62875ab184" providerId="ADAL" clId="{CE272776-AEA9-4109-AB89-0953B6789F1C}" dt="2022-02-03T21:20:25.592" v="161" actId="27028"/>
          <pc:sldLayoutMkLst>
            <pc:docMk/>
            <pc:sldMasterMk cId="1332462652" sldId="2147483703"/>
            <pc:sldLayoutMk cId="818730277" sldId="2147483776"/>
          </pc:sldLayoutMkLst>
        </pc:sldLayoutChg>
      </pc:sldMasterChg>
      <pc:sldMasterChg chg="add addSldLayout">
        <pc:chgData name="Aurora Grantwingate" userId="fba9cf42-5eeb-41ba-bc8e-4f62875ab184" providerId="ADAL" clId="{CE272776-AEA9-4109-AB89-0953B6789F1C}" dt="2022-02-03T21:20:25.592" v="161" actId="27028"/>
        <pc:sldMasterMkLst>
          <pc:docMk/>
          <pc:sldMasterMk cId="421547390" sldId="2147483717"/>
        </pc:sldMasterMkLst>
        <pc:sldLayoutChg chg="add">
          <pc:chgData name="Aurora Grantwingate" userId="fba9cf42-5eeb-41ba-bc8e-4f62875ab184" providerId="ADAL" clId="{CE272776-AEA9-4109-AB89-0953B6789F1C}" dt="2022-02-03T21:20:25.592" v="161" actId="27028"/>
          <pc:sldLayoutMkLst>
            <pc:docMk/>
            <pc:sldMasterMk cId="421547390" sldId="2147483717"/>
            <pc:sldLayoutMk cId="517261891" sldId="2147483724"/>
          </pc:sldLayoutMkLst>
        </pc:sldLayoutChg>
      </pc:sldMasterChg>
      <pc:sldMasterChg chg="replId">
        <pc:chgData name="Aurora Grantwingate" userId="fba9cf42-5eeb-41ba-bc8e-4f62875ab184" providerId="ADAL" clId="{CE272776-AEA9-4109-AB89-0953B6789F1C}" dt="2022-02-03T21:13:17.611" v="79" actId="27028"/>
        <pc:sldMasterMkLst>
          <pc:docMk/>
          <pc:sldMasterMk cId="0" sldId="2147483774"/>
        </pc:sldMasterMkLst>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1859165846456696"/>
          <c:y val="8.4374994809609083E-2"/>
          <c:w val="0.59094180610236224"/>
          <c:h val="0.8864126546252058"/>
        </c:manualLayout>
      </c:layout>
      <c:pie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A42E-4D89-87DA-6FEE803AD8E5}"/>
              </c:ext>
            </c:extLst>
          </c:dPt>
          <c:dPt>
            <c:idx val="1"/>
            <c:bubble3D val="0"/>
            <c:spPr>
              <a:solidFill>
                <a:schemeClr val="accent3"/>
              </a:solidFill>
              <a:ln w="19050">
                <a:solidFill>
                  <a:schemeClr val="lt1"/>
                </a:solidFill>
              </a:ln>
              <a:effectLst/>
            </c:spPr>
            <c:extLst>
              <c:ext xmlns:c16="http://schemas.microsoft.com/office/drawing/2014/chart" uri="{C3380CC4-5D6E-409C-BE32-E72D297353CC}">
                <c16:uniqueId val="{00000003-A42E-4D89-87DA-6FEE803AD8E5}"/>
              </c:ext>
            </c:extLst>
          </c:dPt>
          <c:dPt>
            <c:idx val="2"/>
            <c:bubble3D val="0"/>
            <c:spPr>
              <a:solidFill>
                <a:schemeClr val="accent5"/>
              </a:solidFill>
              <a:ln w="19050">
                <a:solidFill>
                  <a:schemeClr val="lt1"/>
                </a:solidFill>
              </a:ln>
              <a:effectLst/>
            </c:spPr>
            <c:extLst>
              <c:ext xmlns:c16="http://schemas.microsoft.com/office/drawing/2014/chart" uri="{C3380CC4-5D6E-409C-BE32-E72D297353CC}">
                <c16:uniqueId val="{00000005-A42E-4D89-87DA-6FEE803AD8E5}"/>
              </c:ext>
            </c:extLst>
          </c:dPt>
          <c:dPt>
            <c:idx val="3"/>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7-A42E-4D89-87DA-6FEE803AD8E5}"/>
              </c:ext>
            </c:extLst>
          </c:dPt>
          <c:cat>
            <c:strRef>
              <c:f>Sheet1!$A$2:$A$5</c:f>
              <c:strCache>
                <c:ptCount val="4"/>
                <c:pt idx="0">
                  <c:v>a</c:v>
                </c:pt>
                <c:pt idx="1">
                  <c:v>b</c:v>
                </c:pt>
                <c:pt idx="2">
                  <c:v>c</c:v>
                </c:pt>
                <c:pt idx="3">
                  <c:v>d</c:v>
                </c:pt>
              </c:strCache>
            </c:strRef>
          </c:cat>
          <c:val>
            <c:numRef>
              <c:f>Sheet1!$B$2:$B$5</c:f>
              <c:numCache>
                <c:formatCode>General</c:formatCode>
                <c:ptCount val="4"/>
                <c:pt idx="0">
                  <c:v>43</c:v>
                </c:pt>
                <c:pt idx="1">
                  <c:v>36.5</c:v>
                </c:pt>
                <c:pt idx="2">
                  <c:v>10.5</c:v>
                </c:pt>
                <c:pt idx="3">
                  <c:v>10</c:v>
                </c:pt>
              </c:numCache>
            </c:numRef>
          </c:val>
          <c:extLst>
            <c:ext xmlns:c16="http://schemas.microsoft.com/office/drawing/2014/chart" uri="{C3380CC4-5D6E-409C-BE32-E72D297353CC}">
              <c16:uniqueId val="{00000000-F79F-4F05-9F27-81BD58C7967C}"/>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F6817EF-6BB7-4342-9654-D109C66E9548}" type="doc">
      <dgm:prSet loTypeId="urn:microsoft.com/office/officeart/2005/8/layout/hList1" loCatId="list" qsTypeId="urn:microsoft.com/office/officeart/2005/8/quickstyle/simple1" qsCatId="simple" csTypeId="urn:microsoft.com/office/officeart/2005/8/colors/accent1_2" csCatId="accent1"/>
      <dgm:spPr/>
      <dgm:t>
        <a:bodyPr/>
        <a:lstStyle/>
        <a:p>
          <a:endParaRPr lang="en-US"/>
        </a:p>
      </dgm:t>
    </dgm:pt>
    <dgm:pt modelId="{889EF881-008F-4CFD-BB50-05CE72E54663}">
      <dgm:prSet custT="1"/>
      <dgm:spPr/>
      <dgm:t>
        <a:bodyPr/>
        <a:lstStyle/>
        <a:p>
          <a:r>
            <a:rPr lang="en-US" sz="1600" b="0" i="0" dirty="0"/>
            <a:t>How are CHWs paid? What are CHWs paid? </a:t>
          </a:r>
          <a:endParaRPr lang="en-US" sz="1600" dirty="0"/>
        </a:p>
      </dgm:t>
    </dgm:pt>
    <dgm:pt modelId="{CE177EDD-DA3D-4E98-B3B9-C4CD6EE0D430}" type="parTrans" cxnId="{AECC82B4-FB67-46DF-84FF-8BB3E1E9B819}">
      <dgm:prSet/>
      <dgm:spPr/>
      <dgm:t>
        <a:bodyPr/>
        <a:lstStyle/>
        <a:p>
          <a:endParaRPr lang="en-US"/>
        </a:p>
      </dgm:t>
    </dgm:pt>
    <dgm:pt modelId="{3A7E4D2C-CE18-437E-86E2-AF754C0B75EC}" type="sibTrans" cxnId="{AECC82B4-FB67-46DF-84FF-8BB3E1E9B819}">
      <dgm:prSet/>
      <dgm:spPr/>
      <dgm:t>
        <a:bodyPr/>
        <a:lstStyle/>
        <a:p>
          <a:endParaRPr lang="en-US"/>
        </a:p>
      </dgm:t>
    </dgm:pt>
    <dgm:pt modelId="{9FC2D7FB-FE00-409F-BDD5-6CEAFF76BCD1}">
      <dgm:prSet custT="1"/>
      <dgm:spPr/>
      <dgm:t>
        <a:bodyPr/>
        <a:lstStyle/>
        <a:p>
          <a:r>
            <a:rPr lang="en-US" sz="1600" b="0" i="0" dirty="0">
              <a:solidFill>
                <a:schemeClr val="bg2"/>
              </a:solidFill>
            </a:rPr>
            <a:t>Data trends for Hispanic vs. non-Hispanic CHWs receiving payment via gift cards or doing this work on a voluntary basis</a:t>
          </a:r>
          <a:endParaRPr lang="en-US" sz="1600" dirty="0">
            <a:solidFill>
              <a:schemeClr val="bg2"/>
            </a:solidFill>
          </a:endParaRPr>
        </a:p>
      </dgm:t>
    </dgm:pt>
    <dgm:pt modelId="{06B2DA43-9908-4A9D-978F-62A2ECECFD4B}" type="parTrans" cxnId="{8D984982-5E18-4D43-9D28-59928CB1E6CA}">
      <dgm:prSet/>
      <dgm:spPr/>
      <dgm:t>
        <a:bodyPr/>
        <a:lstStyle/>
        <a:p>
          <a:endParaRPr lang="en-US"/>
        </a:p>
      </dgm:t>
    </dgm:pt>
    <dgm:pt modelId="{008FE962-A8C6-4505-90B8-D3075E53E4AF}" type="sibTrans" cxnId="{8D984982-5E18-4D43-9D28-59928CB1E6CA}">
      <dgm:prSet/>
      <dgm:spPr/>
      <dgm:t>
        <a:bodyPr/>
        <a:lstStyle/>
        <a:p>
          <a:endParaRPr lang="en-US"/>
        </a:p>
      </dgm:t>
    </dgm:pt>
    <dgm:pt modelId="{DF445D51-1676-439D-AD75-150352566C06}">
      <dgm:prSet custT="1"/>
      <dgm:spPr/>
      <dgm:t>
        <a:bodyPr/>
        <a:lstStyle/>
        <a:p>
          <a:r>
            <a:rPr lang="en-US" sz="1600" b="0" i="0" dirty="0"/>
            <a:t>Respect in the workplace </a:t>
          </a:r>
          <a:endParaRPr lang="en-US" sz="1600" dirty="0"/>
        </a:p>
      </dgm:t>
    </dgm:pt>
    <dgm:pt modelId="{9F1814F8-869E-45F0-989F-17AB4A66452D}" type="parTrans" cxnId="{1F9E867A-DE46-4253-9196-60FA4EBD9AB9}">
      <dgm:prSet/>
      <dgm:spPr/>
      <dgm:t>
        <a:bodyPr/>
        <a:lstStyle/>
        <a:p>
          <a:endParaRPr lang="en-US"/>
        </a:p>
      </dgm:t>
    </dgm:pt>
    <dgm:pt modelId="{BCAA8CFB-07B4-4ABF-A629-B35D38186084}" type="sibTrans" cxnId="{1F9E867A-DE46-4253-9196-60FA4EBD9AB9}">
      <dgm:prSet/>
      <dgm:spPr/>
      <dgm:t>
        <a:bodyPr/>
        <a:lstStyle/>
        <a:p>
          <a:endParaRPr lang="en-US"/>
        </a:p>
      </dgm:t>
    </dgm:pt>
    <dgm:pt modelId="{DA4E8776-600B-4390-9F89-7D8DD054CE35}">
      <dgm:prSet custT="1"/>
      <dgm:spPr/>
      <dgm:t>
        <a:bodyPr/>
        <a:lstStyle/>
        <a:p>
          <a:r>
            <a:rPr lang="en-US" sz="1600" b="0" i="0" dirty="0">
              <a:solidFill>
                <a:schemeClr val="bg2"/>
              </a:solidFill>
            </a:rPr>
            <a:t>African American women report feelings of less respect in the workplace</a:t>
          </a:r>
          <a:endParaRPr lang="en-US" sz="1600" dirty="0">
            <a:solidFill>
              <a:schemeClr val="bg2"/>
            </a:solidFill>
          </a:endParaRPr>
        </a:p>
      </dgm:t>
    </dgm:pt>
    <dgm:pt modelId="{A55CD44B-552D-47F1-B4A4-12B7C26EBC8C}" type="parTrans" cxnId="{6F1F16E6-5F8B-447F-89D2-4A4B2B8C1B9D}">
      <dgm:prSet/>
      <dgm:spPr/>
      <dgm:t>
        <a:bodyPr/>
        <a:lstStyle/>
        <a:p>
          <a:endParaRPr lang="en-US"/>
        </a:p>
      </dgm:t>
    </dgm:pt>
    <dgm:pt modelId="{FCB2758A-56D2-48C0-873F-64A5FA5B7B46}" type="sibTrans" cxnId="{6F1F16E6-5F8B-447F-89D2-4A4B2B8C1B9D}">
      <dgm:prSet/>
      <dgm:spPr/>
      <dgm:t>
        <a:bodyPr/>
        <a:lstStyle/>
        <a:p>
          <a:endParaRPr lang="en-US"/>
        </a:p>
      </dgm:t>
    </dgm:pt>
    <dgm:pt modelId="{85932544-BCAC-4CD6-BF47-380F36AC6974}">
      <dgm:prSet custT="1"/>
      <dgm:spPr/>
      <dgm:t>
        <a:bodyPr/>
        <a:lstStyle/>
        <a:p>
          <a:r>
            <a:rPr lang="en-US" sz="1400" b="0" i="0" dirty="0"/>
            <a:t>Increase in younger CHWs entering the workforce related to the COVID-19 response</a:t>
          </a:r>
          <a:endParaRPr lang="en-US" sz="1400" dirty="0"/>
        </a:p>
      </dgm:t>
    </dgm:pt>
    <dgm:pt modelId="{503EF803-479B-41F0-B40E-3B93F3E81FEC}" type="parTrans" cxnId="{CF98627B-48DB-4223-928A-2B8DA499FCA2}">
      <dgm:prSet/>
      <dgm:spPr/>
      <dgm:t>
        <a:bodyPr/>
        <a:lstStyle/>
        <a:p>
          <a:endParaRPr lang="en-US"/>
        </a:p>
      </dgm:t>
    </dgm:pt>
    <dgm:pt modelId="{EF61362B-E722-421E-9604-570D2B3B3AB2}" type="sibTrans" cxnId="{CF98627B-48DB-4223-928A-2B8DA499FCA2}">
      <dgm:prSet/>
      <dgm:spPr/>
      <dgm:t>
        <a:bodyPr/>
        <a:lstStyle/>
        <a:p>
          <a:endParaRPr lang="en-US"/>
        </a:p>
      </dgm:t>
    </dgm:pt>
    <dgm:pt modelId="{59DFE31E-2636-475B-BD1E-6F2E441838F9}">
      <dgm:prSet custT="1"/>
      <dgm:spPr/>
      <dgm:t>
        <a:bodyPr/>
        <a:lstStyle/>
        <a:p>
          <a:r>
            <a:rPr lang="en-US" sz="2000" b="0" i="0" dirty="0">
              <a:solidFill>
                <a:schemeClr val="bg2"/>
              </a:solidFill>
            </a:rPr>
            <a:t>1 year or less experience as CHW</a:t>
          </a:r>
          <a:endParaRPr lang="en-US" sz="2000" dirty="0">
            <a:solidFill>
              <a:schemeClr val="bg2"/>
            </a:solidFill>
          </a:endParaRPr>
        </a:p>
      </dgm:t>
    </dgm:pt>
    <dgm:pt modelId="{BF79D172-9DE2-4D3D-ABD4-A0DFFD747D16}" type="parTrans" cxnId="{6845813A-9E1D-4DCB-8E9E-A4B87AB16409}">
      <dgm:prSet/>
      <dgm:spPr/>
      <dgm:t>
        <a:bodyPr/>
        <a:lstStyle/>
        <a:p>
          <a:endParaRPr lang="en-US"/>
        </a:p>
      </dgm:t>
    </dgm:pt>
    <dgm:pt modelId="{C183FF4D-AA2F-4859-9A3A-807996E396BB}" type="sibTrans" cxnId="{6845813A-9E1D-4DCB-8E9E-A4B87AB16409}">
      <dgm:prSet/>
      <dgm:spPr/>
      <dgm:t>
        <a:bodyPr/>
        <a:lstStyle/>
        <a:p>
          <a:endParaRPr lang="en-US"/>
        </a:p>
      </dgm:t>
    </dgm:pt>
    <dgm:pt modelId="{2848BC09-2D90-4F98-9620-91C7FE7F11FD}">
      <dgm:prSet/>
      <dgm:spPr/>
      <dgm:t>
        <a:bodyPr/>
        <a:lstStyle/>
        <a:p>
          <a:r>
            <a:rPr lang="en-US" b="0" i="0" dirty="0"/>
            <a:t>Geography-dependent employers (hospital systems vs. community-based organizations)</a:t>
          </a:r>
          <a:endParaRPr lang="en-US" dirty="0"/>
        </a:p>
      </dgm:t>
    </dgm:pt>
    <dgm:pt modelId="{C698751B-A4D5-4DC4-8B19-EAC31307EE9D}" type="parTrans" cxnId="{EF9A23EC-9C61-4CDD-B5C5-B47E5312D9E6}">
      <dgm:prSet/>
      <dgm:spPr/>
      <dgm:t>
        <a:bodyPr/>
        <a:lstStyle/>
        <a:p>
          <a:endParaRPr lang="en-US"/>
        </a:p>
      </dgm:t>
    </dgm:pt>
    <dgm:pt modelId="{14B6544B-76DF-47E5-9BEF-83AF43E720EA}" type="sibTrans" cxnId="{EF9A23EC-9C61-4CDD-B5C5-B47E5312D9E6}">
      <dgm:prSet/>
      <dgm:spPr/>
      <dgm:t>
        <a:bodyPr/>
        <a:lstStyle/>
        <a:p>
          <a:endParaRPr lang="en-US"/>
        </a:p>
      </dgm:t>
    </dgm:pt>
    <dgm:pt modelId="{10F10F2A-BD47-4518-B52F-02C1D6ED913D}">
      <dgm:prSet custT="1"/>
      <dgm:spPr/>
      <dgm:t>
        <a:bodyPr/>
        <a:lstStyle/>
        <a:p>
          <a:r>
            <a:rPr lang="en-US" sz="1800" b="0" i="0" dirty="0">
              <a:solidFill>
                <a:schemeClr val="bg2"/>
              </a:solidFill>
            </a:rPr>
            <a:t>Northern region CHWs are largely employed by health systems/hospitals</a:t>
          </a:r>
          <a:endParaRPr lang="en-US" sz="1800" dirty="0">
            <a:solidFill>
              <a:schemeClr val="bg2"/>
            </a:solidFill>
          </a:endParaRPr>
        </a:p>
      </dgm:t>
    </dgm:pt>
    <dgm:pt modelId="{B8E53991-2B32-45E7-B084-05BE2048EDB4}" type="parTrans" cxnId="{2808D6DC-3216-4ADE-AA9A-AEAC179B70D9}">
      <dgm:prSet/>
      <dgm:spPr/>
      <dgm:t>
        <a:bodyPr/>
        <a:lstStyle/>
        <a:p>
          <a:endParaRPr lang="en-US"/>
        </a:p>
      </dgm:t>
    </dgm:pt>
    <dgm:pt modelId="{49244C97-2092-4421-A2D4-54770D349D46}" type="sibTrans" cxnId="{2808D6DC-3216-4ADE-AA9A-AEAC179B70D9}">
      <dgm:prSet/>
      <dgm:spPr/>
      <dgm:t>
        <a:bodyPr/>
        <a:lstStyle/>
        <a:p>
          <a:endParaRPr lang="en-US"/>
        </a:p>
      </dgm:t>
    </dgm:pt>
    <dgm:pt modelId="{1E86CAF8-6F0F-46E9-A6B9-5E20DECA9979}">
      <dgm:prSet custT="1"/>
      <dgm:spPr/>
      <dgm:t>
        <a:bodyPr/>
        <a:lstStyle/>
        <a:p>
          <a:r>
            <a:rPr lang="en-US" sz="1800" b="0" i="0" dirty="0">
              <a:solidFill>
                <a:schemeClr val="bg2"/>
              </a:solidFill>
            </a:rPr>
            <a:t>Southern region CHWs are largely employed by smaller agencies</a:t>
          </a:r>
          <a:endParaRPr lang="en-US" sz="1800" dirty="0">
            <a:solidFill>
              <a:schemeClr val="bg2"/>
            </a:solidFill>
          </a:endParaRPr>
        </a:p>
      </dgm:t>
    </dgm:pt>
    <dgm:pt modelId="{F93969A3-A944-4126-9747-B38E4A548817}" type="parTrans" cxnId="{460EC523-D3AA-40FC-8AA4-61BE7875DE16}">
      <dgm:prSet/>
      <dgm:spPr/>
      <dgm:t>
        <a:bodyPr/>
        <a:lstStyle/>
        <a:p>
          <a:endParaRPr lang="en-US"/>
        </a:p>
      </dgm:t>
    </dgm:pt>
    <dgm:pt modelId="{0EBE3559-66C9-4FC4-B799-D6BDEAC4DF27}" type="sibTrans" cxnId="{460EC523-D3AA-40FC-8AA4-61BE7875DE16}">
      <dgm:prSet/>
      <dgm:spPr/>
      <dgm:t>
        <a:bodyPr/>
        <a:lstStyle/>
        <a:p>
          <a:endParaRPr lang="en-US"/>
        </a:p>
      </dgm:t>
    </dgm:pt>
    <dgm:pt modelId="{B532353B-7CD5-4D49-B883-7B1CD2A7B6C3}" type="pres">
      <dgm:prSet presAssocID="{0F6817EF-6BB7-4342-9654-D109C66E9548}" presName="Name0" presStyleCnt="0">
        <dgm:presLayoutVars>
          <dgm:dir/>
          <dgm:animLvl val="lvl"/>
          <dgm:resizeHandles val="exact"/>
        </dgm:presLayoutVars>
      </dgm:prSet>
      <dgm:spPr/>
    </dgm:pt>
    <dgm:pt modelId="{9FF662C9-6DB1-4C64-A37B-FE3FCBFF7862}" type="pres">
      <dgm:prSet presAssocID="{889EF881-008F-4CFD-BB50-05CE72E54663}" presName="composite" presStyleCnt="0"/>
      <dgm:spPr/>
    </dgm:pt>
    <dgm:pt modelId="{C2C5BBA9-196A-4A96-A4C6-AA5BAC7908D5}" type="pres">
      <dgm:prSet presAssocID="{889EF881-008F-4CFD-BB50-05CE72E54663}" presName="parTx" presStyleLbl="alignNode1" presStyleIdx="0" presStyleCnt="4">
        <dgm:presLayoutVars>
          <dgm:chMax val="0"/>
          <dgm:chPref val="0"/>
          <dgm:bulletEnabled val="1"/>
        </dgm:presLayoutVars>
      </dgm:prSet>
      <dgm:spPr/>
    </dgm:pt>
    <dgm:pt modelId="{515AAF4D-0DB7-4A40-A84A-EF443A725538}" type="pres">
      <dgm:prSet presAssocID="{889EF881-008F-4CFD-BB50-05CE72E54663}" presName="desTx" presStyleLbl="alignAccFollowNode1" presStyleIdx="0" presStyleCnt="4">
        <dgm:presLayoutVars>
          <dgm:bulletEnabled val="1"/>
        </dgm:presLayoutVars>
      </dgm:prSet>
      <dgm:spPr/>
    </dgm:pt>
    <dgm:pt modelId="{6A9C4DC9-4D1D-4F39-86BA-2EB507CB73C8}" type="pres">
      <dgm:prSet presAssocID="{3A7E4D2C-CE18-437E-86E2-AF754C0B75EC}" presName="space" presStyleCnt="0"/>
      <dgm:spPr/>
    </dgm:pt>
    <dgm:pt modelId="{90FF8908-55FA-46DF-A03F-B358C149ABF7}" type="pres">
      <dgm:prSet presAssocID="{DF445D51-1676-439D-AD75-150352566C06}" presName="composite" presStyleCnt="0"/>
      <dgm:spPr/>
    </dgm:pt>
    <dgm:pt modelId="{5E2A177D-2422-45C4-B963-3C332228D8E1}" type="pres">
      <dgm:prSet presAssocID="{DF445D51-1676-439D-AD75-150352566C06}" presName="parTx" presStyleLbl="alignNode1" presStyleIdx="1" presStyleCnt="4">
        <dgm:presLayoutVars>
          <dgm:chMax val="0"/>
          <dgm:chPref val="0"/>
          <dgm:bulletEnabled val="1"/>
        </dgm:presLayoutVars>
      </dgm:prSet>
      <dgm:spPr/>
    </dgm:pt>
    <dgm:pt modelId="{680767C6-E861-4C0E-BF67-F7EFBDD44A5F}" type="pres">
      <dgm:prSet presAssocID="{DF445D51-1676-439D-AD75-150352566C06}" presName="desTx" presStyleLbl="alignAccFollowNode1" presStyleIdx="1" presStyleCnt="4">
        <dgm:presLayoutVars>
          <dgm:bulletEnabled val="1"/>
        </dgm:presLayoutVars>
      </dgm:prSet>
      <dgm:spPr/>
    </dgm:pt>
    <dgm:pt modelId="{E1837287-3944-49BF-9122-3D31C272DACF}" type="pres">
      <dgm:prSet presAssocID="{BCAA8CFB-07B4-4ABF-A629-B35D38186084}" presName="space" presStyleCnt="0"/>
      <dgm:spPr/>
    </dgm:pt>
    <dgm:pt modelId="{245A8565-A06F-418F-AD9B-11CCA1A05087}" type="pres">
      <dgm:prSet presAssocID="{85932544-BCAC-4CD6-BF47-380F36AC6974}" presName="composite" presStyleCnt="0"/>
      <dgm:spPr/>
    </dgm:pt>
    <dgm:pt modelId="{41E9774B-9DE0-4603-A87F-F72066A848A5}" type="pres">
      <dgm:prSet presAssocID="{85932544-BCAC-4CD6-BF47-380F36AC6974}" presName="parTx" presStyleLbl="alignNode1" presStyleIdx="2" presStyleCnt="4">
        <dgm:presLayoutVars>
          <dgm:chMax val="0"/>
          <dgm:chPref val="0"/>
          <dgm:bulletEnabled val="1"/>
        </dgm:presLayoutVars>
      </dgm:prSet>
      <dgm:spPr/>
    </dgm:pt>
    <dgm:pt modelId="{91D5BD99-BB6A-4FEA-87C9-9A1B83F454F8}" type="pres">
      <dgm:prSet presAssocID="{85932544-BCAC-4CD6-BF47-380F36AC6974}" presName="desTx" presStyleLbl="alignAccFollowNode1" presStyleIdx="2" presStyleCnt="4">
        <dgm:presLayoutVars>
          <dgm:bulletEnabled val="1"/>
        </dgm:presLayoutVars>
      </dgm:prSet>
      <dgm:spPr/>
    </dgm:pt>
    <dgm:pt modelId="{D96AED31-5142-4E9E-8496-6065172A1B85}" type="pres">
      <dgm:prSet presAssocID="{EF61362B-E722-421E-9604-570D2B3B3AB2}" presName="space" presStyleCnt="0"/>
      <dgm:spPr/>
    </dgm:pt>
    <dgm:pt modelId="{6CA0B85B-90B4-4ABE-9BDD-C59E5DCCD487}" type="pres">
      <dgm:prSet presAssocID="{2848BC09-2D90-4F98-9620-91C7FE7F11FD}" presName="composite" presStyleCnt="0"/>
      <dgm:spPr/>
    </dgm:pt>
    <dgm:pt modelId="{0A0D8AED-B5DB-4EC7-ABD9-88BD2AAC0616}" type="pres">
      <dgm:prSet presAssocID="{2848BC09-2D90-4F98-9620-91C7FE7F11FD}" presName="parTx" presStyleLbl="alignNode1" presStyleIdx="3" presStyleCnt="4">
        <dgm:presLayoutVars>
          <dgm:chMax val="0"/>
          <dgm:chPref val="0"/>
          <dgm:bulletEnabled val="1"/>
        </dgm:presLayoutVars>
      </dgm:prSet>
      <dgm:spPr/>
    </dgm:pt>
    <dgm:pt modelId="{C447BB43-C5DC-4E25-934C-313580A3D429}" type="pres">
      <dgm:prSet presAssocID="{2848BC09-2D90-4F98-9620-91C7FE7F11FD}" presName="desTx" presStyleLbl="alignAccFollowNode1" presStyleIdx="3" presStyleCnt="4">
        <dgm:presLayoutVars>
          <dgm:bulletEnabled val="1"/>
        </dgm:presLayoutVars>
      </dgm:prSet>
      <dgm:spPr/>
    </dgm:pt>
  </dgm:ptLst>
  <dgm:cxnLst>
    <dgm:cxn modelId="{39013C1C-20BD-4DFA-A7D4-48D7A53FDA4C}" type="presOf" srcId="{85932544-BCAC-4CD6-BF47-380F36AC6974}" destId="{41E9774B-9DE0-4603-A87F-F72066A848A5}" srcOrd="0" destOrd="0" presId="urn:microsoft.com/office/officeart/2005/8/layout/hList1"/>
    <dgm:cxn modelId="{00F03921-DCE1-4D79-816F-8DFD20AD7DFE}" type="presOf" srcId="{9FC2D7FB-FE00-409F-BDD5-6CEAFF76BCD1}" destId="{515AAF4D-0DB7-4A40-A84A-EF443A725538}" srcOrd="0" destOrd="0" presId="urn:microsoft.com/office/officeart/2005/8/layout/hList1"/>
    <dgm:cxn modelId="{460EC523-D3AA-40FC-8AA4-61BE7875DE16}" srcId="{2848BC09-2D90-4F98-9620-91C7FE7F11FD}" destId="{1E86CAF8-6F0F-46E9-A6B9-5E20DECA9979}" srcOrd="1" destOrd="0" parTransId="{F93969A3-A944-4126-9747-B38E4A548817}" sibTransId="{0EBE3559-66C9-4FC4-B799-D6BDEAC4DF27}"/>
    <dgm:cxn modelId="{6845813A-9E1D-4DCB-8E9E-A4B87AB16409}" srcId="{85932544-BCAC-4CD6-BF47-380F36AC6974}" destId="{59DFE31E-2636-475B-BD1E-6F2E441838F9}" srcOrd="0" destOrd="0" parTransId="{BF79D172-9DE2-4D3D-ABD4-A0DFFD747D16}" sibTransId="{C183FF4D-AA2F-4859-9A3A-807996E396BB}"/>
    <dgm:cxn modelId="{3A676F63-1704-48B0-9059-72DBFD746306}" type="presOf" srcId="{DA4E8776-600B-4390-9F89-7D8DD054CE35}" destId="{680767C6-E861-4C0E-BF67-F7EFBDD44A5F}" srcOrd="0" destOrd="0" presId="urn:microsoft.com/office/officeart/2005/8/layout/hList1"/>
    <dgm:cxn modelId="{457D5752-E18F-4100-ACD4-D21F8A3060C2}" type="presOf" srcId="{0F6817EF-6BB7-4342-9654-D109C66E9548}" destId="{B532353B-7CD5-4D49-B883-7B1CD2A7B6C3}" srcOrd="0" destOrd="0" presId="urn:microsoft.com/office/officeart/2005/8/layout/hList1"/>
    <dgm:cxn modelId="{A5C9DE76-0E66-4C46-ADEE-7A6F1855F387}" type="presOf" srcId="{59DFE31E-2636-475B-BD1E-6F2E441838F9}" destId="{91D5BD99-BB6A-4FEA-87C9-9A1B83F454F8}" srcOrd="0" destOrd="0" presId="urn:microsoft.com/office/officeart/2005/8/layout/hList1"/>
    <dgm:cxn modelId="{1F9E867A-DE46-4253-9196-60FA4EBD9AB9}" srcId="{0F6817EF-6BB7-4342-9654-D109C66E9548}" destId="{DF445D51-1676-439D-AD75-150352566C06}" srcOrd="1" destOrd="0" parTransId="{9F1814F8-869E-45F0-989F-17AB4A66452D}" sibTransId="{BCAA8CFB-07B4-4ABF-A629-B35D38186084}"/>
    <dgm:cxn modelId="{6EB3FC5A-1E70-46A3-A281-BA41C2C6D2BF}" type="presOf" srcId="{DF445D51-1676-439D-AD75-150352566C06}" destId="{5E2A177D-2422-45C4-B963-3C332228D8E1}" srcOrd="0" destOrd="0" presId="urn:microsoft.com/office/officeart/2005/8/layout/hList1"/>
    <dgm:cxn modelId="{CF98627B-48DB-4223-928A-2B8DA499FCA2}" srcId="{0F6817EF-6BB7-4342-9654-D109C66E9548}" destId="{85932544-BCAC-4CD6-BF47-380F36AC6974}" srcOrd="2" destOrd="0" parTransId="{503EF803-479B-41F0-B40E-3B93F3E81FEC}" sibTransId="{EF61362B-E722-421E-9604-570D2B3B3AB2}"/>
    <dgm:cxn modelId="{EF487C81-6803-47FD-BDAE-B5598EEB32EC}" type="presOf" srcId="{10F10F2A-BD47-4518-B52F-02C1D6ED913D}" destId="{C447BB43-C5DC-4E25-934C-313580A3D429}" srcOrd="0" destOrd="0" presId="urn:microsoft.com/office/officeart/2005/8/layout/hList1"/>
    <dgm:cxn modelId="{8D984982-5E18-4D43-9D28-59928CB1E6CA}" srcId="{889EF881-008F-4CFD-BB50-05CE72E54663}" destId="{9FC2D7FB-FE00-409F-BDD5-6CEAFF76BCD1}" srcOrd="0" destOrd="0" parTransId="{06B2DA43-9908-4A9D-978F-62A2ECECFD4B}" sibTransId="{008FE962-A8C6-4505-90B8-D3075E53E4AF}"/>
    <dgm:cxn modelId="{53E87189-F1EE-4C82-87F1-C2A7971E8711}" type="presOf" srcId="{889EF881-008F-4CFD-BB50-05CE72E54663}" destId="{C2C5BBA9-196A-4A96-A4C6-AA5BAC7908D5}" srcOrd="0" destOrd="0" presId="urn:microsoft.com/office/officeart/2005/8/layout/hList1"/>
    <dgm:cxn modelId="{3E0E7A94-0E2A-4856-8BF0-EEB6361BCC26}" type="presOf" srcId="{1E86CAF8-6F0F-46E9-A6B9-5E20DECA9979}" destId="{C447BB43-C5DC-4E25-934C-313580A3D429}" srcOrd="0" destOrd="1" presId="urn:microsoft.com/office/officeart/2005/8/layout/hList1"/>
    <dgm:cxn modelId="{AECC82B4-FB67-46DF-84FF-8BB3E1E9B819}" srcId="{0F6817EF-6BB7-4342-9654-D109C66E9548}" destId="{889EF881-008F-4CFD-BB50-05CE72E54663}" srcOrd="0" destOrd="0" parTransId="{CE177EDD-DA3D-4E98-B3B9-C4CD6EE0D430}" sibTransId="{3A7E4D2C-CE18-437E-86E2-AF754C0B75EC}"/>
    <dgm:cxn modelId="{2808D6DC-3216-4ADE-AA9A-AEAC179B70D9}" srcId="{2848BC09-2D90-4F98-9620-91C7FE7F11FD}" destId="{10F10F2A-BD47-4518-B52F-02C1D6ED913D}" srcOrd="0" destOrd="0" parTransId="{B8E53991-2B32-45E7-B084-05BE2048EDB4}" sibTransId="{49244C97-2092-4421-A2D4-54770D349D46}"/>
    <dgm:cxn modelId="{6F1F16E6-5F8B-447F-89D2-4A4B2B8C1B9D}" srcId="{DF445D51-1676-439D-AD75-150352566C06}" destId="{DA4E8776-600B-4390-9F89-7D8DD054CE35}" srcOrd="0" destOrd="0" parTransId="{A55CD44B-552D-47F1-B4A4-12B7C26EBC8C}" sibTransId="{FCB2758A-56D2-48C0-873F-64A5FA5B7B46}"/>
    <dgm:cxn modelId="{C0AB73E6-1642-453F-BAA5-A4FA6EC20948}" type="presOf" srcId="{2848BC09-2D90-4F98-9620-91C7FE7F11FD}" destId="{0A0D8AED-B5DB-4EC7-ABD9-88BD2AAC0616}" srcOrd="0" destOrd="0" presId="urn:microsoft.com/office/officeart/2005/8/layout/hList1"/>
    <dgm:cxn modelId="{EF9A23EC-9C61-4CDD-B5C5-B47E5312D9E6}" srcId="{0F6817EF-6BB7-4342-9654-D109C66E9548}" destId="{2848BC09-2D90-4F98-9620-91C7FE7F11FD}" srcOrd="3" destOrd="0" parTransId="{C698751B-A4D5-4DC4-8B19-EAC31307EE9D}" sibTransId="{14B6544B-76DF-47E5-9BEF-83AF43E720EA}"/>
    <dgm:cxn modelId="{C18EDE07-F3B2-452D-BF83-0F4096628683}" type="presParOf" srcId="{B532353B-7CD5-4D49-B883-7B1CD2A7B6C3}" destId="{9FF662C9-6DB1-4C64-A37B-FE3FCBFF7862}" srcOrd="0" destOrd="0" presId="urn:microsoft.com/office/officeart/2005/8/layout/hList1"/>
    <dgm:cxn modelId="{70D819D2-2647-496C-93C0-CB1EEA59E789}" type="presParOf" srcId="{9FF662C9-6DB1-4C64-A37B-FE3FCBFF7862}" destId="{C2C5BBA9-196A-4A96-A4C6-AA5BAC7908D5}" srcOrd="0" destOrd="0" presId="urn:microsoft.com/office/officeart/2005/8/layout/hList1"/>
    <dgm:cxn modelId="{AFDB659A-C537-4795-AFE6-BC9CA3E9AD39}" type="presParOf" srcId="{9FF662C9-6DB1-4C64-A37B-FE3FCBFF7862}" destId="{515AAF4D-0DB7-4A40-A84A-EF443A725538}" srcOrd="1" destOrd="0" presId="urn:microsoft.com/office/officeart/2005/8/layout/hList1"/>
    <dgm:cxn modelId="{7D8801DE-4E81-4C39-85E6-9ADBE6817F77}" type="presParOf" srcId="{B532353B-7CD5-4D49-B883-7B1CD2A7B6C3}" destId="{6A9C4DC9-4D1D-4F39-86BA-2EB507CB73C8}" srcOrd="1" destOrd="0" presId="urn:microsoft.com/office/officeart/2005/8/layout/hList1"/>
    <dgm:cxn modelId="{E817ED91-2C27-455D-A96F-E4CF4B4C145A}" type="presParOf" srcId="{B532353B-7CD5-4D49-B883-7B1CD2A7B6C3}" destId="{90FF8908-55FA-46DF-A03F-B358C149ABF7}" srcOrd="2" destOrd="0" presId="urn:microsoft.com/office/officeart/2005/8/layout/hList1"/>
    <dgm:cxn modelId="{0085AC0A-8E66-446D-A859-14966549F8F0}" type="presParOf" srcId="{90FF8908-55FA-46DF-A03F-B358C149ABF7}" destId="{5E2A177D-2422-45C4-B963-3C332228D8E1}" srcOrd="0" destOrd="0" presId="urn:microsoft.com/office/officeart/2005/8/layout/hList1"/>
    <dgm:cxn modelId="{D3C228BD-64AF-4A44-8722-7DA3ADB801F4}" type="presParOf" srcId="{90FF8908-55FA-46DF-A03F-B358C149ABF7}" destId="{680767C6-E861-4C0E-BF67-F7EFBDD44A5F}" srcOrd="1" destOrd="0" presId="urn:microsoft.com/office/officeart/2005/8/layout/hList1"/>
    <dgm:cxn modelId="{BAFA3B90-E378-415A-86B8-5F9846F525DB}" type="presParOf" srcId="{B532353B-7CD5-4D49-B883-7B1CD2A7B6C3}" destId="{E1837287-3944-49BF-9122-3D31C272DACF}" srcOrd="3" destOrd="0" presId="urn:microsoft.com/office/officeart/2005/8/layout/hList1"/>
    <dgm:cxn modelId="{CE7F6854-966A-4387-94A7-91D795F45E22}" type="presParOf" srcId="{B532353B-7CD5-4D49-B883-7B1CD2A7B6C3}" destId="{245A8565-A06F-418F-AD9B-11CCA1A05087}" srcOrd="4" destOrd="0" presId="urn:microsoft.com/office/officeart/2005/8/layout/hList1"/>
    <dgm:cxn modelId="{A9BE9D6B-AB44-4FD3-BD07-A8AD4B2A5A8F}" type="presParOf" srcId="{245A8565-A06F-418F-AD9B-11CCA1A05087}" destId="{41E9774B-9DE0-4603-A87F-F72066A848A5}" srcOrd="0" destOrd="0" presId="urn:microsoft.com/office/officeart/2005/8/layout/hList1"/>
    <dgm:cxn modelId="{6D715776-1F4E-4F63-A974-06BF4FBC8CE8}" type="presParOf" srcId="{245A8565-A06F-418F-AD9B-11CCA1A05087}" destId="{91D5BD99-BB6A-4FEA-87C9-9A1B83F454F8}" srcOrd="1" destOrd="0" presId="urn:microsoft.com/office/officeart/2005/8/layout/hList1"/>
    <dgm:cxn modelId="{D538DA70-B483-4442-9F31-743584DD3A3F}" type="presParOf" srcId="{B532353B-7CD5-4D49-B883-7B1CD2A7B6C3}" destId="{D96AED31-5142-4E9E-8496-6065172A1B85}" srcOrd="5" destOrd="0" presId="urn:microsoft.com/office/officeart/2005/8/layout/hList1"/>
    <dgm:cxn modelId="{E956B322-1ED6-45E6-8D4E-3829EDBCAA6F}" type="presParOf" srcId="{B532353B-7CD5-4D49-B883-7B1CD2A7B6C3}" destId="{6CA0B85B-90B4-4ABE-9BDD-C59E5DCCD487}" srcOrd="6" destOrd="0" presId="urn:microsoft.com/office/officeart/2005/8/layout/hList1"/>
    <dgm:cxn modelId="{E2E7C21B-DE84-477D-9A13-C2E380855DB0}" type="presParOf" srcId="{6CA0B85B-90B4-4ABE-9BDD-C59E5DCCD487}" destId="{0A0D8AED-B5DB-4EC7-ABD9-88BD2AAC0616}" srcOrd="0" destOrd="0" presId="urn:microsoft.com/office/officeart/2005/8/layout/hList1"/>
    <dgm:cxn modelId="{8EC80AFF-B04A-4546-A780-FD27D74F61FB}" type="presParOf" srcId="{6CA0B85B-90B4-4ABE-9BDD-C59E5DCCD487}" destId="{C447BB43-C5DC-4E25-934C-313580A3D429}"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C5BBA9-196A-4A96-A4C6-AA5BAC7908D5}">
      <dsp:nvSpPr>
        <dsp:cNvPr id="0" name=""/>
        <dsp:cNvSpPr/>
      </dsp:nvSpPr>
      <dsp:spPr>
        <a:xfrm>
          <a:off x="3785" y="1194047"/>
          <a:ext cx="2276268" cy="852543"/>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US" sz="1600" b="0" i="0" kern="1200" dirty="0"/>
            <a:t>How are CHWs paid? What are CHWs paid? </a:t>
          </a:r>
          <a:endParaRPr lang="en-US" sz="1600" kern="1200" dirty="0"/>
        </a:p>
      </dsp:txBody>
      <dsp:txXfrm>
        <a:off x="3785" y="1194047"/>
        <a:ext cx="2276268" cy="852543"/>
      </dsp:txXfrm>
    </dsp:sp>
    <dsp:sp modelId="{515AAF4D-0DB7-4A40-A84A-EF443A725538}">
      <dsp:nvSpPr>
        <dsp:cNvPr id="0" name=""/>
        <dsp:cNvSpPr/>
      </dsp:nvSpPr>
      <dsp:spPr>
        <a:xfrm>
          <a:off x="3785" y="2046590"/>
          <a:ext cx="2276268" cy="2430697"/>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US" sz="1600" b="0" i="0" kern="1200" dirty="0">
              <a:solidFill>
                <a:schemeClr val="bg2"/>
              </a:solidFill>
            </a:rPr>
            <a:t>Data trends for Hispanic vs. non-Hispanic CHWs receiving payment via gift cards or doing this work on a voluntary basis</a:t>
          </a:r>
          <a:endParaRPr lang="en-US" sz="1600" kern="1200" dirty="0">
            <a:solidFill>
              <a:schemeClr val="bg2"/>
            </a:solidFill>
          </a:endParaRPr>
        </a:p>
      </dsp:txBody>
      <dsp:txXfrm>
        <a:off x="3785" y="2046590"/>
        <a:ext cx="2276268" cy="2430697"/>
      </dsp:txXfrm>
    </dsp:sp>
    <dsp:sp modelId="{5E2A177D-2422-45C4-B963-3C332228D8E1}">
      <dsp:nvSpPr>
        <dsp:cNvPr id="0" name=""/>
        <dsp:cNvSpPr/>
      </dsp:nvSpPr>
      <dsp:spPr>
        <a:xfrm>
          <a:off x="2598731" y="1194047"/>
          <a:ext cx="2276268" cy="852543"/>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US" sz="1600" b="0" i="0" kern="1200" dirty="0"/>
            <a:t>Respect in the workplace </a:t>
          </a:r>
          <a:endParaRPr lang="en-US" sz="1600" kern="1200" dirty="0"/>
        </a:p>
      </dsp:txBody>
      <dsp:txXfrm>
        <a:off x="2598731" y="1194047"/>
        <a:ext cx="2276268" cy="852543"/>
      </dsp:txXfrm>
    </dsp:sp>
    <dsp:sp modelId="{680767C6-E861-4C0E-BF67-F7EFBDD44A5F}">
      <dsp:nvSpPr>
        <dsp:cNvPr id="0" name=""/>
        <dsp:cNvSpPr/>
      </dsp:nvSpPr>
      <dsp:spPr>
        <a:xfrm>
          <a:off x="2598731" y="2046590"/>
          <a:ext cx="2276268" cy="2430697"/>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US" sz="1600" b="0" i="0" kern="1200" dirty="0">
              <a:solidFill>
                <a:schemeClr val="bg2"/>
              </a:solidFill>
            </a:rPr>
            <a:t>African American women report feelings of less respect in the workplace</a:t>
          </a:r>
          <a:endParaRPr lang="en-US" sz="1600" kern="1200" dirty="0">
            <a:solidFill>
              <a:schemeClr val="bg2"/>
            </a:solidFill>
          </a:endParaRPr>
        </a:p>
      </dsp:txBody>
      <dsp:txXfrm>
        <a:off x="2598731" y="2046590"/>
        <a:ext cx="2276268" cy="2430697"/>
      </dsp:txXfrm>
    </dsp:sp>
    <dsp:sp modelId="{41E9774B-9DE0-4603-A87F-F72066A848A5}">
      <dsp:nvSpPr>
        <dsp:cNvPr id="0" name=""/>
        <dsp:cNvSpPr/>
      </dsp:nvSpPr>
      <dsp:spPr>
        <a:xfrm>
          <a:off x="5193676" y="1194047"/>
          <a:ext cx="2276268" cy="852543"/>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a:lnSpc>
              <a:spcPct val="90000"/>
            </a:lnSpc>
            <a:spcBef>
              <a:spcPct val="0"/>
            </a:spcBef>
            <a:spcAft>
              <a:spcPct val="35000"/>
            </a:spcAft>
            <a:buNone/>
          </a:pPr>
          <a:r>
            <a:rPr lang="en-US" sz="1400" b="0" i="0" kern="1200" dirty="0"/>
            <a:t>Increase in younger CHWs entering the workforce related to the COVID-19 response</a:t>
          </a:r>
          <a:endParaRPr lang="en-US" sz="1400" kern="1200" dirty="0"/>
        </a:p>
      </dsp:txBody>
      <dsp:txXfrm>
        <a:off x="5193676" y="1194047"/>
        <a:ext cx="2276268" cy="852543"/>
      </dsp:txXfrm>
    </dsp:sp>
    <dsp:sp modelId="{91D5BD99-BB6A-4FEA-87C9-9A1B83F454F8}">
      <dsp:nvSpPr>
        <dsp:cNvPr id="0" name=""/>
        <dsp:cNvSpPr/>
      </dsp:nvSpPr>
      <dsp:spPr>
        <a:xfrm>
          <a:off x="5193676" y="2046590"/>
          <a:ext cx="2276268" cy="2430697"/>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US" sz="2000" b="0" i="0" kern="1200" dirty="0">
              <a:solidFill>
                <a:schemeClr val="bg2"/>
              </a:solidFill>
            </a:rPr>
            <a:t>1 year or less experience as CHW</a:t>
          </a:r>
          <a:endParaRPr lang="en-US" sz="2000" kern="1200" dirty="0">
            <a:solidFill>
              <a:schemeClr val="bg2"/>
            </a:solidFill>
          </a:endParaRPr>
        </a:p>
      </dsp:txBody>
      <dsp:txXfrm>
        <a:off x="5193676" y="2046590"/>
        <a:ext cx="2276268" cy="2430697"/>
      </dsp:txXfrm>
    </dsp:sp>
    <dsp:sp modelId="{0A0D8AED-B5DB-4EC7-ABD9-88BD2AAC0616}">
      <dsp:nvSpPr>
        <dsp:cNvPr id="0" name=""/>
        <dsp:cNvSpPr/>
      </dsp:nvSpPr>
      <dsp:spPr>
        <a:xfrm>
          <a:off x="7788622" y="1194047"/>
          <a:ext cx="2276268" cy="852543"/>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a:lnSpc>
              <a:spcPct val="90000"/>
            </a:lnSpc>
            <a:spcBef>
              <a:spcPct val="0"/>
            </a:spcBef>
            <a:spcAft>
              <a:spcPct val="35000"/>
            </a:spcAft>
            <a:buNone/>
          </a:pPr>
          <a:r>
            <a:rPr lang="en-US" sz="1400" b="0" i="0" kern="1200" dirty="0"/>
            <a:t>Geography-dependent employers (hospital systems vs. community-based organizations)</a:t>
          </a:r>
          <a:endParaRPr lang="en-US" sz="1400" kern="1200" dirty="0"/>
        </a:p>
      </dsp:txBody>
      <dsp:txXfrm>
        <a:off x="7788622" y="1194047"/>
        <a:ext cx="2276268" cy="852543"/>
      </dsp:txXfrm>
    </dsp:sp>
    <dsp:sp modelId="{C447BB43-C5DC-4E25-934C-313580A3D429}">
      <dsp:nvSpPr>
        <dsp:cNvPr id="0" name=""/>
        <dsp:cNvSpPr/>
      </dsp:nvSpPr>
      <dsp:spPr>
        <a:xfrm>
          <a:off x="7788622" y="2046590"/>
          <a:ext cx="2276268" cy="2430697"/>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US" sz="1800" b="0" i="0" kern="1200" dirty="0">
              <a:solidFill>
                <a:schemeClr val="bg2"/>
              </a:solidFill>
            </a:rPr>
            <a:t>Northern region CHWs are largely employed by health systems/hospitals</a:t>
          </a:r>
          <a:endParaRPr lang="en-US" sz="1800" kern="1200" dirty="0">
            <a:solidFill>
              <a:schemeClr val="bg2"/>
            </a:solidFill>
          </a:endParaRPr>
        </a:p>
        <a:p>
          <a:pPr marL="171450" lvl="1" indent="-171450" algn="l" defTabSz="800100">
            <a:lnSpc>
              <a:spcPct val="90000"/>
            </a:lnSpc>
            <a:spcBef>
              <a:spcPct val="0"/>
            </a:spcBef>
            <a:spcAft>
              <a:spcPct val="15000"/>
            </a:spcAft>
            <a:buChar char="•"/>
          </a:pPr>
          <a:r>
            <a:rPr lang="en-US" sz="1800" b="0" i="0" kern="1200" dirty="0">
              <a:solidFill>
                <a:schemeClr val="bg2"/>
              </a:solidFill>
            </a:rPr>
            <a:t>Southern region CHWs are largely employed by smaller agencies</a:t>
          </a:r>
          <a:endParaRPr lang="en-US" sz="1800" kern="1200" dirty="0">
            <a:solidFill>
              <a:schemeClr val="bg2"/>
            </a:solidFill>
          </a:endParaRPr>
        </a:p>
      </dsp:txBody>
      <dsp:txXfrm>
        <a:off x="7788622" y="2046590"/>
        <a:ext cx="2276268" cy="2430697"/>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2BDC3D7-AA4E-9143-9385-60E648AA32B2}" type="datetimeFigureOut">
              <a:rPr lang="en-US" smtClean="0"/>
              <a:t>2/3/2022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F413FD5-A0C2-6949-98C9-420752EA0E70}" type="slidenum">
              <a:rPr lang="en-US" smtClean="0"/>
              <a:t>‹#›</a:t>
            </a:fld>
            <a:endParaRPr lang="en-US"/>
          </a:p>
        </p:txBody>
      </p:sp>
    </p:spTree>
    <p:extLst>
      <p:ext uri="{BB962C8B-B14F-4D97-AF65-F5344CB8AC3E}">
        <p14:creationId xmlns:p14="http://schemas.microsoft.com/office/powerpoint/2010/main" val="24857867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g10d237b68e3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 name="Google Shape;286;g10d237b68e3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52" name="Google Shape;152;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1021156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84deb7b533_1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08" name="Google Shape;208;g84deb7b533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84deb7b533_1_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20" name="Google Shape;220;g84deb7b533_1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9919963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84deb7b533_1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08" name="Google Shape;208;g84deb7b533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7439203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ge2a9431bc4_6_7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426" name="Google Shape;426;ge2a9431bc4_6_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79C011-F5E4-4E02-BF36-60BA4CAB7D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44507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ge2a9431bc4_6_7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426" name="Google Shape;426;ge2a9431bc4_6_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2468464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84deb7b533_1_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20" name="Google Shape;220;g84deb7b533_1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8" name="Google Shape;6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94" name="Google Shape;94;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43" name="Google Shape;143;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62" name="Google Shape;162;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52" name="Google Shape;152;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2_Title Slide">
  <p:cSld name="2_Title Slide">
    <p:spTree>
      <p:nvGrpSpPr>
        <p:cNvPr id="1" name="Shape 187"/>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15_Title Slide">
  <p:cSld name="15_Title Slide">
    <p:spTree>
      <p:nvGrpSpPr>
        <p:cNvPr id="1" name="Shape 211"/>
        <p:cNvGrpSpPr/>
        <p:nvPr/>
      </p:nvGrpSpPr>
      <p:grpSpPr>
        <a:xfrm>
          <a:off x="0" y="0"/>
          <a:ext cx="0" cy="0"/>
          <a:chOff x="0" y="0"/>
          <a:chExt cx="0" cy="0"/>
        </a:xfrm>
      </p:grpSpPr>
      <p:sp>
        <p:nvSpPr>
          <p:cNvPr id="212" name="Google Shape;212;p45"/>
          <p:cNvSpPr txBox="1">
            <a:spLocks noGrp="1"/>
          </p:cNvSpPr>
          <p:nvPr>
            <p:ph type="body" idx="1"/>
          </p:nvPr>
        </p:nvSpPr>
        <p:spPr>
          <a:xfrm>
            <a:off x="3148265" y="1141577"/>
            <a:ext cx="5895600" cy="914400"/>
          </a:xfrm>
          <a:prstGeom prst="rect">
            <a:avLst/>
          </a:prstGeom>
          <a:noFill/>
          <a:ln>
            <a:noFill/>
          </a:ln>
        </p:spPr>
        <p:txBody>
          <a:bodyPr spcFirstLastPara="1" wrap="square" lIns="68575" tIns="34275" rIns="68575" bIns="34275" anchor="ctr" anchorCtr="0">
            <a:noAutofit/>
          </a:bodyPr>
          <a:lstStyle>
            <a:lvl1pPr marL="609585" lvl="0" indent="-304792" algn="ctr" rtl="0">
              <a:lnSpc>
                <a:spcPct val="100000"/>
              </a:lnSpc>
              <a:spcBef>
                <a:spcPts val="1067"/>
              </a:spcBef>
              <a:spcAft>
                <a:spcPts val="0"/>
              </a:spcAft>
              <a:buClr>
                <a:schemeClr val="accent1"/>
              </a:buClr>
              <a:buSzPts val="3300"/>
              <a:buNone/>
              <a:defRPr sz="4400" b="1">
                <a:solidFill>
                  <a:schemeClr val="accent1"/>
                </a:solidFill>
                <a:latin typeface="Montserrat"/>
                <a:ea typeface="Montserrat"/>
                <a:cs typeface="Montserrat"/>
                <a:sym typeface="Montserrat"/>
              </a:defRPr>
            </a:lvl1pPr>
            <a:lvl2pPr marL="1219170" lvl="1" indent="-423323" algn="l" rtl="0">
              <a:lnSpc>
                <a:spcPct val="90000"/>
              </a:lnSpc>
              <a:spcBef>
                <a:spcPts val="533"/>
              </a:spcBef>
              <a:spcAft>
                <a:spcPts val="0"/>
              </a:spcAft>
              <a:buClr>
                <a:schemeClr val="dk1"/>
              </a:buClr>
              <a:buSzPts val="1400"/>
              <a:buChar char="•"/>
              <a:defRPr/>
            </a:lvl2pPr>
            <a:lvl3pPr marL="1828754" lvl="2" indent="-423323" algn="l" rtl="0">
              <a:lnSpc>
                <a:spcPct val="90000"/>
              </a:lnSpc>
              <a:spcBef>
                <a:spcPts val="533"/>
              </a:spcBef>
              <a:spcAft>
                <a:spcPts val="0"/>
              </a:spcAft>
              <a:buClr>
                <a:schemeClr val="dk1"/>
              </a:buClr>
              <a:buSzPts val="1400"/>
              <a:buChar char="•"/>
              <a:defRPr/>
            </a:lvl3pPr>
            <a:lvl4pPr marL="2438339" lvl="3" indent="-423323" algn="l" rtl="0">
              <a:lnSpc>
                <a:spcPct val="90000"/>
              </a:lnSpc>
              <a:spcBef>
                <a:spcPts val="533"/>
              </a:spcBef>
              <a:spcAft>
                <a:spcPts val="0"/>
              </a:spcAft>
              <a:buClr>
                <a:schemeClr val="dk1"/>
              </a:buClr>
              <a:buSzPts val="1400"/>
              <a:buChar char="•"/>
              <a:defRPr/>
            </a:lvl4pPr>
            <a:lvl5pPr marL="3047924" lvl="4" indent="-423323" algn="l" rtl="0">
              <a:lnSpc>
                <a:spcPct val="90000"/>
              </a:lnSpc>
              <a:spcBef>
                <a:spcPts val="533"/>
              </a:spcBef>
              <a:spcAft>
                <a:spcPts val="0"/>
              </a:spcAft>
              <a:buClr>
                <a:schemeClr val="dk1"/>
              </a:buClr>
              <a:buSzPts val="1400"/>
              <a:buChar char="•"/>
              <a:defRPr/>
            </a:lvl5pPr>
            <a:lvl6pPr marL="3657509" lvl="5" indent="-423323" algn="l" rtl="0">
              <a:lnSpc>
                <a:spcPct val="90000"/>
              </a:lnSpc>
              <a:spcBef>
                <a:spcPts val="533"/>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9_Title Slide">
  <p:cSld name="9_Title Slide">
    <p:spTree>
      <p:nvGrpSpPr>
        <p:cNvPr id="1" name="Shape 213"/>
        <p:cNvGrpSpPr/>
        <p:nvPr/>
      </p:nvGrpSpPr>
      <p:grpSpPr>
        <a:xfrm>
          <a:off x="0" y="0"/>
          <a:ext cx="0" cy="0"/>
          <a:chOff x="0" y="0"/>
          <a:chExt cx="0" cy="0"/>
        </a:xfrm>
      </p:grpSpPr>
      <p:sp>
        <p:nvSpPr>
          <p:cNvPr id="214" name="Google Shape;214;p46"/>
          <p:cNvSpPr txBox="1">
            <a:spLocks noGrp="1"/>
          </p:cNvSpPr>
          <p:nvPr>
            <p:ph type="body" idx="1"/>
          </p:nvPr>
        </p:nvSpPr>
        <p:spPr>
          <a:xfrm>
            <a:off x="899029" y="1571625"/>
            <a:ext cx="4323200" cy="914400"/>
          </a:xfrm>
          <a:prstGeom prst="rect">
            <a:avLst/>
          </a:prstGeom>
          <a:noFill/>
          <a:ln>
            <a:noFill/>
          </a:ln>
        </p:spPr>
        <p:txBody>
          <a:bodyPr spcFirstLastPara="1" wrap="square" lIns="68575" tIns="34275" rIns="68575" bIns="34275" anchor="ctr" anchorCtr="0">
            <a:noAutofit/>
          </a:bodyPr>
          <a:lstStyle>
            <a:lvl1pPr marL="609585" lvl="0" indent="-304792" algn="l" rtl="0">
              <a:lnSpc>
                <a:spcPct val="100000"/>
              </a:lnSpc>
              <a:spcBef>
                <a:spcPts val="1067"/>
              </a:spcBef>
              <a:spcAft>
                <a:spcPts val="0"/>
              </a:spcAft>
              <a:buClr>
                <a:schemeClr val="accent1"/>
              </a:buClr>
              <a:buSzPts val="3300"/>
              <a:buNone/>
              <a:defRPr sz="4400" b="1">
                <a:solidFill>
                  <a:schemeClr val="accent1"/>
                </a:solidFill>
                <a:latin typeface="Montserrat"/>
                <a:ea typeface="Montserrat"/>
                <a:cs typeface="Montserrat"/>
                <a:sym typeface="Montserrat"/>
              </a:defRPr>
            </a:lvl1pPr>
            <a:lvl2pPr marL="1219170" lvl="1" indent="-423323" algn="l" rtl="0">
              <a:lnSpc>
                <a:spcPct val="90000"/>
              </a:lnSpc>
              <a:spcBef>
                <a:spcPts val="533"/>
              </a:spcBef>
              <a:spcAft>
                <a:spcPts val="0"/>
              </a:spcAft>
              <a:buClr>
                <a:schemeClr val="dk1"/>
              </a:buClr>
              <a:buSzPts val="1400"/>
              <a:buChar char="•"/>
              <a:defRPr/>
            </a:lvl2pPr>
            <a:lvl3pPr marL="1828754" lvl="2" indent="-423323" algn="l" rtl="0">
              <a:lnSpc>
                <a:spcPct val="90000"/>
              </a:lnSpc>
              <a:spcBef>
                <a:spcPts val="533"/>
              </a:spcBef>
              <a:spcAft>
                <a:spcPts val="0"/>
              </a:spcAft>
              <a:buClr>
                <a:schemeClr val="dk1"/>
              </a:buClr>
              <a:buSzPts val="1400"/>
              <a:buChar char="•"/>
              <a:defRPr/>
            </a:lvl3pPr>
            <a:lvl4pPr marL="2438339" lvl="3" indent="-423323" algn="l" rtl="0">
              <a:lnSpc>
                <a:spcPct val="90000"/>
              </a:lnSpc>
              <a:spcBef>
                <a:spcPts val="533"/>
              </a:spcBef>
              <a:spcAft>
                <a:spcPts val="0"/>
              </a:spcAft>
              <a:buClr>
                <a:schemeClr val="dk1"/>
              </a:buClr>
              <a:buSzPts val="1400"/>
              <a:buChar char="•"/>
              <a:defRPr/>
            </a:lvl4pPr>
            <a:lvl5pPr marL="3047924" lvl="4" indent="-423323" algn="l" rtl="0">
              <a:lnSpc>
                <a:spcPct val="90000"/>
              </a:lnSpc>
              <a:spcBef>
                <a:spcPts val="533"/>
              </a:spcBef>
              <a:spcAft>
                <a:spcPts val="0"/>
              </a:spcAft>
              <a:buClr>
                <a:schemeClr val="dk1"/>
              </a:buClr>
              <a:buSzPts val="1400"/>
              <a:buChar char="•"/>
              <a:defRPr/>
            </a:lvl5pPr>
            <a:lvl6pPr marL="3657509" lvl="5" indent="-423323" algn="l" rtl="0">
              <a:lnSpc>
                <a:spcPct val="90000"/>
              </a:lnSpc>
              <a:spcBef>
                <a:spcPts val="533"/>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
        <p:nvSpPr>
          <p:cNvPr id="215" name="Google Shape;215;p46"/>
          <p:cNvSpPr>
            <a:spLocks noGrp="1"/>
          </p:cNvSpPr>
          <p:nvPr>
            <p:ph type="pic" idx="2"/>
          </p:nvPr>
        </p:nvSpPr>
        <p:spPr>
          <a:xfrm>
            <a:off x="4667251" y="1"/>
            <a:ext cx="7524800" cy="2486000"/>
          </a:xfrm>
          <a:prstGeom prst="rect">
            <a:avLst/>
          </a:prstGeom>
          <a:solidFill>
            <a:srgbClr val="F2F2F2"/>
          </a:solidFill>
          <a:ln>
            <a:noFill/>
          </a:ln>
        </p:spPr>
        <p:txBody>
          <a:bodyPr spcFirstLastPara="1" wrap="square" lIns="68575" tIns="34275" rIns="68575" bIns="34275" anchor="t" anchorCtr="0">
            <a:noAutofit/>
          </a:bodyPr>
          <a:lstStyle>
            <a:lvl1pPr marR="0" lvl="0" algn="l" rtl="0">
              <a:lnSpc>
                <a:spcPct val="90000"/>
              </a:lnSpc>
              <a:spcBef>
                <a:spcPts val="1067"/>
              </a:spcBef>
              <a:spcAft>
                <a:spcPts val="0"/>
              </a:spcAft>
              <a:buClr>
                <a:schemeClr val="dk1"/>
              </a:buClr>
              <a:buSzPts val="600"/>
              <a:buFont typeface="Arial"/>
              <a:buChar char="•"/>
              <a:defRPr sz="800" b="0" i="0" u="none" strike="noStrike" cap="none">
                <a:solidFill>
                  <a:schemeClr val="dk1"/>
                </a:solidFill>
                <a:latin typeface="Arial"/>
                <a:ea typeface="Arial"/>
                <a:cs typeface="Arial"/>
                <a:sym typeface="Arial"/>
              </a:defRPr>
            </a:lvl1pPr>
            <a:lvl2pPr marR="0" lvl="1" algn="l" rtl="0">
              <a:lnSpc>
                <a:spcPct val="90000"/>
              </a:lnSpc>
              <a:spcBef>
                <a:spcPts val="533"/>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2pPr>
            <a:lvl3pPr marR="0" lvl="2" algn="l" rtl="0">
              <a:lnSpc>
                <a:spcPct val="90000"/>
              </a:lnSpc>
              <a:spcBef>
                <a:spcPts val="533"/>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3pPr>
            <a:lvl4pPr marR="0" lvl="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4pPr>
            <a:lvl5pPr marR="0" lvl="4"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5pPr>
            <a:lvl6pPr marR="0" lvl="5"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6pPr>
            <a:lvl7pPr marR="0" lvl="6"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7pPr>
            <a:lvl8pPr marR="0" lvl="7"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8pPr>
            <a:lvl9pPr marR="0" lvl="8"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216"/>
        <p:cNvGrpSpPr/>
        <p:nvPr/>
      </p:nvGrpSpPr>
      <p:grpSpPr>
        <a:xfrm>
          <a:off x="0" y="0"/>
          <a:ext cx="0" cy="0"/>
          <a:chOff x="0" y="0"/>
          <a:chExt cx="0" cy="0"/>
        </a:xfrm>
      </p:grpSpPr>
      <p:sp>
        <p:nvSpPr>
          <p:cNvPr id="217" name="Google Shape;217;p47"/>
          <p:cNvSpPr>
            <a:spLocks noGrp="1"/>
          </p:cNvSpPr>
          <p:nvPr>
            <p:ph type="pic" idx="2"/>
          </p:nvPr>
        </p:nvSpPr>
        <p:spPr>
          <a:xfrm>
            <a:off x="0" y="0"/>
            <a:ext cx="12192000" cy="6858000"/>
          </a:xfrm>
          <a:prstGeom prst="rect">
            <a:avLst/>
          </a:prstGeom>
          <a:solidFill>
            <a:srgbClr val="F2F2F2"/>
          </a:solidFill>
          <a:ln>
            <a:noFill/>
          </a:ln>
        </p:spPr>
        <p:txBody>
          <a:bodyPr spcFirstLastPara="1" wrap="square" lIns="68575" tIns="34275" rIns="68575" bIns="34275" anchor="t" anchorCtr="0">
            <a:noAutofit/>
          </a:bodyPr>
          <a:lstStyle>
            <a:lvl1pPr marR="0" lvl="0" algn="l" rtl="0">
              <a:lnSpc>
                <a:spcPct val="90000"/>
              </a:lnSpc>
              <a:spcBef>
                <a:spcPts val="1067"/>
              </a:spcBef>
              <a:spcAft>
                <a:spcPts val="0"/>
              </a:spcAft>
              <a:buClr>
                <a:schemeClr val="dk1"/>
              </a:buClr>
              <a:buSzPts val="600"/>
              <a:buFont typeface="Arial"/>
              <a:buChar char="•"/>
              <a:defRPr sz="800" b="0" i="0" u="none" strike="noStrike" cap="none">
                <a:solidFill>
                  <a:schemeClr val="dk1"/>
                </a:solidFill>
                <a:latin typeface="Arial"/>
                <a:ea typeface="Arial"/>
                <a:cs typeface="Arial"/>
                <a:sym typeface="Arial"/>
              </a:defRPr>
            </a:lvl1pPr>
            <a:lvl2pPr marR="0" lvl="1" algn="l" rtl="0">
              <a:lnSpc>
                <a:spcPct val="90000"/>
              </a:lnSpc>
              <a:spcBef>
                <a:spcPts val="533"/>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2pPr>
            <a:lvl3pPr marR="0" lvl="2" algn="l" rtl="0">
              <a:lnSpc>
                <a:spcPct val="90000"/>
              </a:lnSpc>
              <a:spcBef>
                <a:spcPts val="533"/>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3pPr>
            <a:lvl4pPr marR="0" lvl="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4pPr>
            <a:lvl5pPr marR="0" lvl="4"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5pPr>
            <a:lvl6pPr marR="0" lvl="5"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6pPr>
            <a:lvl7pPr marR="0" lvl="6"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7pPr>
            <a:lvl8pPr marR="0" lvl="7"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8pPr>
            <a:lvl9pPr marR="0" lvl="8"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9pPr>
          </a:lstStyle>
          <a:p>
            <a:endParaRPr/>
          </a:p>
        </p:txBody>
      </p:sp>
      <p:sp>
        <p:nvSpPr>
          <p:cNvPr id="218" name="Google Shape;218;p47"/>
          <p:cNvSpPr txBox="1">
            <a:spLocks noGrp="1"/>
          </p:cNvSpPr>
          <p:nvPr>
            <p:ph type="body" idx="1"/>
          </p:nvPr>
        </p:nvSpPr>
        <p:spPr>
          <a:xfrm>
            <a:off x="3148265" y="2514599"/>
            <a:ext cx="5895600" cy="914400"/>
          </a:xfrm>
          <a:prstGeom prst="rect">
            <a:avLst/>
          </a:prstGeom>
          <a:noFill/>
          <a:ln>
            <a:noFill/>
          </a:ln>
        </p:spPr>
        <p:txBody>
          <a:bodyPr spcFirstLastPara="1" wrap="square" lIns="68575" tIns="34275" rIns="68575" bIns="34275" anchor="ctr" anchorCtr="0">
            <a:noAutofit/>
          </a:bodyPr>
          <a:lstStyle>
            <a:lvl1pPr marL="609585" lvl="0" indent="-304792" algn="ctr" rtl="0">
              <a:lnSpc>
                <a:spcPct val="100000"/>
              </a:lnSpc>
              <a:spcBef>
                <a:spcPts val="1067"/>
              </a:spcBef>
              <a:spcAft>
                <a:spcPts val="0"/>
              </a:spcAft>
              <a:buClr>
                <a:schemeClr val="accent1"/>
              </a:buClr>
              <a:buSzPts val="3300"/>
              <a:buNone/>
              <a:defRPr sz="4400" b="1">
                <a:solidFill>
                  <a:schemeClr val="accent1"/>
                </a:solidFill>
                <a:latin typeface="Montserrat"/>
                <a:ea typeface="Montserrat"/>
                <a:cs typeface="Montserrat"/>
                <a:sym typeface="Montserrat"/>
              </a:defRPr>
            </a:lvl1pPr>
            <a:lvl2pPr marL="1219170" lvl="1" indent="-423323" algn="l" rtl="0">
              <a:lnSpc>
                <a:spcPct val="90000"/>
              </a:lnSpc>
              <a:spcBef>
                <a:spcPts val="533"/>
              </a:spcBef>
              <a:spcAft>
                <a:spcPts val="0"/>
              </a:spcAft>
              <a:buClr>
                <a:schemeClr val="dk1"/>
              </a:buClr>
              <a:buSzPts val="1400"/>
              <a:buChar char="•"/>
              <a:defRPr/>
            </a:lvl2pPr>
            <a:lvl3pPr marL="1828754" lvl="2" indent="-423323" algn="l" rtl="0">
              <a:lnSpc>
                <a:spcPct val="90000"/>
              </a:lnSpc>
              <a:spcBef>
                <a:spcPts val="533"/>
              </a:spcBef>
              <a:spcAft>
                <a:spcPts val="0"/>
              </a:spcAft>
              <a:buClr>
                <a:schemeClr val="dk1"/>
              </a:buClr>
              <a:buSzPts val="1400"/>
              <a:buChar char="•"/>
              <a:defRPr/>
            </a:lvl3pPr>
            <a:lvl4pPr marL="2438339" lvl="3" indent="-423323" algn="l" rtl="0">
              <a:lnSpc>
                <a:spcPct val="90000"/>
              </a:lnSpc>
              <a:spcBef>
                <a:spcPts val="533"/>
              </a:spcBef>
              <a:spcAft>
                <a:spcPts val="0"/>
              </a:spcAft>
              <a:buClr>
                <a:schemeClr val="dk1"/>
              </a:buClr>
              <a:buSzPts val="1400"/>
              <a:buChar char="•"/>
              <a:defRPr/>
            </a:lvl4pPr>
            <a:lvl5pPr marL="3047924" lvl="4" indent="-423323" algn="l" rtl="0">
              <a:lnSpc>
                <a:spcPct val="90000"/>
              </a:lnSpc>
              <a:spcBef>
                <a:spcPts val="533"/>
              </a:spcBef>
              <a:spcAft>
                <a:spcPts val="0"/>
              </a:spcAft>
              <a:buClr>
                <a:schemeClr val="dk1"/>
              </a:buClr>
              <a:buSzPts val="1400"/>
              <a:buChar char="•"/>
              <a:defRPr/>
            </a:lvl5pPr>
            <a:lvl6pPr marL="3657509" lvl="5" indent="-423323" algn="l" rtl="0">
              <a:lnSpc>
                <a:spcPct val="90000"/>
              </a:lnSpc>
              <a:spcBef>
                <a:spcPts val="533"/>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219"/>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7_Title Slide">
  <p:cSld name="17_Title Slide">
    <p:spTree>
      <p:nvGrpSpPr>
        <p:cNvPr id="1" name="Shape 220"/>
        <p:cNvGrpSpPr/>
        <p:nvPr/>
      </p:nvGrpSpPr>
      <p:grpSpPr>
        <a:xfrm>
          <a:off x="0" y="0"/>
          <a:ext cx="0" cy="0"/>
          <a:chOff x="0" y="0"/>
          <a:chExt cx="0" cy="0"/>
        </a:xfrm>
      </p:grpSpPr>
      <p:sp>
        <p:nvSpPr>
          <p:cNvPr id="221" name="Google Shape;221;p49"/>
          <p:cNvSpPr txBox="1">
            <a:spLocks noGrp="1"/>
          </p:cNvSpPr>
          <p:nvPr>
            <p:ph type="body" idx="1"/>
          </p:nvPr>
        </p:nvSpPr>
        <p:spPr>
          <a:xfrm>
            <a:off x="1661031" y="4048063"/>
            <a:ext cx="4968400" cy="914400"/>
          </a:xfrm>
          <a:prstGeom prst="rect">
            <a:avLst/>
          </a:prstGeom>
          <a:noFill/>
          <a:ln>
            <a:noFill/>
          </a:ln>
        </p:spPr>
        <p:txBody>
          <a:bodyPr spcFirstLastPara="1" wrap="square" lIns="68575" tIns="34275" rIns="68575" bIns="34275" anchor="ctr" anchorCtr="0">
            <a:noAutofit/>
          </a:bodyPr>
          <a:lstStyle>
            <a:lvl1pPr marL="609585" lvl="0" indent="-304792" algn="l" rtl="0">
              <a:lnSpc>
                <a:spcPct val="100000"/>
              </a:lnSpc>
              <a:spcBef>
                <a:spcPts val="1067"/>
              </a:spcBef>
              <a:spcAft>
                <a:spcPts val="0"/>
              </a:spcAft>
              <a:buClr>
                <a:schemeClr val="lt2"/>
              </a:buClr>
              <a:buSzPts val="3300"/>
              <a:buNone/>
              <a:defRPr sz="4400" b="1">
                <a:solidFill>
                  <a:schemeClr val="lt2"/>
                </a:solidFill>
                <a:latin typeface="Montserrat"/>
                <a:ea typeface="Montserrat"/>
                <a:cs typeface="Montserrat"/>
                <a:sym typeface="Montserrat"/>
              </a:defRPr>
            </a:lvl1pPr>
            <a:lvl2pPr marL="1219170" lvl="1" indent="-423323" algn="l" rtl="0">
              <a:lnSpc>
                <a:spcPct val="90000"/>
              </a:lnSpc>
              <a:spcBef>
                <a:spcPts val="533"/>
              </a:spcBef>
              <a:spcAft>
                <a:spcPts val="0"/>
              </a:spcAft>
              <a:buClr>
                <a:schemeClr val="dk1"/>
              </a:buClr>
              <a:buSzPts val="1400"/>
              <a:buChar char="•"/>
              <a:defRPr/>
            </a:lvl2pPr>
            <a:lvl3pPr marL="1828754" lvl="2" indent="-423323" algn="l" rtl="0">
              <a:lnSpc>
                <a:spcPct val="90000"/>
              </a:lnSpc>
              <a:spcBef>
                <a:spcPts val="533"/>
              </a:spcBef>
              <a:spcAft>
                <a:spcPts val="0"/>
              </a:spcAft>
              <a:buClr>
                <a:schemeClr val="dk1"/>
              </a:buClr>
              <a:buSzPts val="1400"/>
              <a:buChar char="•"/>
              <a:defRPr/>
            </a:lvl3pPr>
            <a:lvl4pPr marL="2438339" lvl="3" indent="-423323" algn="l" rtl="0">
              <a:lnSpc>
                <a:spcPct val="90000"/>
              </a:lnSpc>
              <a:spcBef>
                <a:spcPts val="533"/>
              </a:spcBef>
              <a:spcAft>
                <a:spcPts val="0"/>
              </a:spcAft>
              <a:buClr>
                <a:schemeClr val="dk1"/>
              </a:buClr>
              <a:buSzPts val="1400"/>
              <a:buChar char="•"/>
              <a:defRPr/>
            </a:lvl4pPr>
            <a:lvl5pPr marL="3047924" lvl="4" indent="-423323" algn="l" rtl="0">
              <a:lnSpc>
                <a:spcPct val="90000"/>
              </a:lnSpc>
              <a:spcBef>
                <a:spcPts val="533"/>
              </a:spcBef>
              <a:spcAft>
                <a:spcPts val="0"/>
              </a:spcAft>
              <a:buClr>
                <a:schemeClr val="dk1"/>
              </a:buClr>
              <a:buSzPts val="1400"/>
              <a:buChar char="•"/>
              <a:defRPr/>
            </a:lvl5pPr>
            <a:lvl6pPr marL="3657509" lvl="5" indent="-423323" algn="l" rtl="0">
              <a:lnSpc>
                <a:spcPct val="90000"/>
              </a:lnSpc>
              <a:spcBef>
                <a:spcPts val="533"/>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16_Title Slide">
  <p:cSld name="16_Title Slide">
    <p:spTree>
      <p:nvGrpSpPr>
        <p:cNvPr id="1" name="Shape 222"/>
        <p:cNvGrpSpPr/>
        <p:nvPr/>
      </p:nvGrpSpPr>
      <p:grpSpPr>
        <a:xfrm>
          <a:off x="0" y="0"/>
          <a:ext cx="0" cy="0"/>
          <a:chOff x="0" y="0"/>
          <a:chExt cx="0" cy="0"/>
        </a:xfrm>
      </p:grpSpPr>
      <p:sp>
        <p:nvSpPr>
          <p:cNvPr id="223" name="Google Shape;223;p50"/>
          <p:cNvSpPr>
            <a:spLocks noGrp="1"/>
          </p:cNvSpPr>
          <p:nvPr>
            <p:ph type="pic" idx="2"/>
          </p:nvPr>
        </p:nvSpPr>
        <p:spPr>
          <a:xfrm>
            <a:off x="6822803" y="0"/>
            <a:ext cx="5397600" cy="6858000"/>
          </a:xfrm>
          <a:prstGeom prst="rect">
            <a:avLst/>
          </a:prstGeom>
          <a:solidFill>
            <a:srgbClr val="F2F2F2"/>
          </a:solidFill>
          <a:ln>
            <a:noFill/>
          </a:ln>
        </p:spPr>
        <p:txBody>
          <a:bodyPr spcFirstLastPara="1" wrap="square" lIns="68575" tIns="34275" rIns="68575" bIns="34275" anchor="t" anchorCtr="0">
            <a:noAutofit/>
          </a:bodyPr>
          <a:lstStyle>
            <a:lvl1pPr marR="0" lvl="0" algn="l" rtl="0">
              <a:lnSpc>
                <a:spcPct val="90000"/>
              </a:lnSpc>
              <a:spcBef>
                <a:spcPts val="1067"/>
              </a:spcBef>
              <a:spcAft>
                <a:spcPts val="0"/>
              </a:spcAft>
              <a:buClr>
                <a:schemeClr val="dk1"/>
              </a:buClr>
              <a:buSzPts val="600"/>
              <a:buFont typeface="Arial"/>
              <a:buChar char="•"/>
              <a:defRPr sz="800" b="0" i="0" u="none" strike="noStrike" cap="none">
                <a:solidFill>
                  <a:schemeClr val="dk1"/>
                </a:solidFill>
                <a:latin typeface="Arial"/>
                <a:ea typeface="Arial"/>
                <a:cs typeface="Arial"/>
                <a:sym typeface="Arial"/>
              </a:defRPr>
            </a:lvl1pPr>
            <a:lvl2pPr marR="0" lvl="1" algn="l" rtl="0">
              <a:lnSpc>
                <a:spcPct val="90000"/>
              </a:lnSpc>
              <a:spcBef>
                <a:spcPts val="533"/>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2pPr>
            <a:lvl3pPr marR="0" lvl="2" algn="l" rtl="0">
              <a:lnSpc>
                <a:spcPct val="90000"/>
              </a:lnSpc>
              <a:spcBef>
                <a:spcPts val="533"/>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3pPr>
            <a:lvl4pPr marR="0" lvl="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4pPr>
            <a:lvl5pPr marR="0" lvl="4"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5pPr>
            <a:lvl6pPr marR="0" lvl="5"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6pPr>
            <a:lvl7pPr marR="0" lvl="6"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7pPr>
            <a:lvl8pPr marR="0" lvl="7"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8pPr>
            <a:lvl9pPr marR="0" lvl="8"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9pPr>
          </a:lstStyle>
          <a:p>
            <a:endParaRPr/>
          </a:p>
        </p:txBody>
      </p:sp>
      <p:sp>
        <p:nvSpPr>
          <p:cNvPr id="224" name="Google Shape;224;p50"/>
          <p:cNvSpPr txBox="1">
            <a:spLocks noGrp="1"/>
          </p:cNvSpPr>
          <p:nvPr>
            <p:ph type="body" idx="1"/>
          </p:nvPr>
        </p:nvSpPr>
        <p:spPr>
          <a:xfrm>
            <a:off x="899029" y="1317563"/>
            <a:ext cx="5895600" cy="914400"/>
          </a:xfrm>
          <a:prstGeom prst="rect">
            <a:avLst/>
          </a:prstGeom>
          <a:noFill/>
          <a:ln>
            <a:noFill/>
          </a:ln>
        </p:spPr>
        <p:txBody>
          <a:bodyPr spcFirstLastPara="1" wrap="square" lIns="68575" tIns="34275" rIns="68575" bIns="34275" anchor="ctr" anchorCtr="0">
            <a:noAutofit/>
          </a:bodyPr>
          <a:lstStyle>
            <a:lvl1pPr marL="609585" lvl="0" indent="-304792" algn="l" rtl="0">
              <a:lnSpc>
                <a:spcPct val="100000"/>
              </a:lnSpc>
              <a:spcBef>
                <a:spcPts val="1067"/>
              </a:spcBef>
              <a:spcAft>
                <a:spcPts val="0"/>
              </a:spcAft>
              <a:buClr>
                <a:schemeClr val="accent1"/>
              </a:buClr>
              <a:buSzPts val="3300"/>
              <a:buNone/>
              <a:defRPr sz="4400" b="1">
                <a:solidFill>
                  <a:schemeClr val="accent1"/>
                </a:solidFill>
                <a:latin typeface="Montserrat"/>
                <a:ea typeface="Montserrat"/>
                <a:cs typeface="Montserrat"/>
                <a:sym typeface="Montserrat"/>
              </a:defRPr>
            </a:lvl1pPr>
            <a:lvl2pPr marL="1219170" lvl="1" indent="-423323" algn="l" rtl="0">
              <a:lnSpc>
                <a:spcPct val="90000"/>
              </a:lnSpc>
              <a:spcBef>
                <a:spcPts val="533"/>
              </a:spcBef>
              <a:spcAft>
                <a:spcPts val="0"/>
              </a:spcAft>
              <a:buClr>
                <a:schemeClr val="dk1"/>
              </a:buClr>
              <a:buSzPts val="1400"/>
              <a:buChar char="•"/>
              <a:defRPr/>
            </a:lvl2pPr>
            <a:lvl3pPr marL="1828754" lvl="2" indent="-423323" algn="l" rtl="0">
              <a:lnSpc>
                <a:spcPct val="90000"/>
              </a:lnSpc>
              <a:spcBef>
                <a:spcPts val="533"/>
              </a:spcBef>
              <a:spcAft>
                <a:spcPts val="0"/>
              </a:spcAft>
              <a:buClr>
                <a:schemeClr val="dk1"/>
              </a:buClr>
              <a:buSzPts val="1400"/>
              <a:buChar char="•"/>
              <a:defRPr/>
            </a:lvl3pPr>
            <a:lvl4pPr marL="2438339" lvl="3" indent="-423323" algn="l" rtl="0">
              <a:lnSpc>
                <a:spcPct val="90000"/>
              </a:lnSpc>
              <a:spcBef>
                <a:spcPts val="533"/>
              </a:spcBef>
              <a:spcAft>
                <a:spcPts val="0"/>
              </a:spcAft>
              <a:buClr>
                <a:schemeClr val="dk1"/>
              </a:buClr>
              <a:buSzPts val="1400"/>
              <a:buChar char="•"/>
              <a:defRPr/>
            </a:lvl4pPr>
            <a:lvl5pPr marL="3047924" lvl="4" indent="-423323" algn="l" rtl="0">
              <a:lnSpc>
                <a:spcPct val="90000"/>
              </a:lnSpc>
              <a:spcBef>
                <a:spcPts val="533"/>
              </a:spcBef>
              <a:spcAft>
                <a:spcPts val="0"/>
              </a:spcAft>
              <a:buClr>
                <a:schemeClr val="dk1"/>
              </a:buClr>
              <a:buSzPts val="1400"/>
              <a:buChar char="•"/>
              <a:defRPr/>
            </a:lvl5pPr>
            <a:lvl6pPr marL="3657509" lvl="5" indent="-423323" algn="l" rtl="0">
              <a:lnSpc>
                <a:spcPct val="90000"/>
              </a:lnSpc>
              <a:spcBef>
                <a:spcPts val="533"/>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13_Title Slide">
  <p:cSld name="13_Title Slide">
    <p:spTree>
      <p:nvGrpSpPr>
        <p:cNvPr id="1" name="Shape 225"/>
        <p:cNvGrpSpPr/>
        <p:nvPr/>
      </p:nvGrpSpPr>
      <p:grpSpPr>
        <a:xfrm>
          <a:off x="0" y="0"/>
          <a:ext cx="0" cy="0"/>
          <a:chOff x="0" y="0"/>
          <a:chExt cx="0" cy="0"/>
        </a:xfrm>
      </p:grpSpPr>
      <p:sp>
        <p:nvSpPr>
          <p:cNvPr id="226" name="Google Shape;226;p51"/>
          <p:cNvSpPr txBox="1">
            <a:spLocks noGrp="1"/>
          </p:cNvSpPr>
          <p:nvPr>
            <p:ph type="body" idx="1"/>
          </p:nvPr>
        </p:nvSpPr>
        <p:spPr>
          <a:xfrm>
            <a:off x="5678789" y="1825561"/>
            <a:ext cx="5895600" cy="914400"/>
          </a:xfrm>
          <a:prstGeom prst="rect">
            <a:avLst/>
          </a:prstGeom>
          <a:noFill/>
          <a:ln>
            <a:noFill/>
          </a:ln>
        </p:spPr>
        <p:txBody>
          <a:bodyPr spcFirstLastPara="1" wrap="square" lIns="68575" tIns="34275" rIns="68575" bIns="34275" anchor="ctr" anchorCtr="0">
            <a:noAutofit/>
          </a:bodyPr>
          <a:lstStyle>
            <a:lvl1pPr marL="609585" lvl="0" indent="-304792" algn="l" rtl="0">
              <a:lnSpc>
                <a:spcPct val="100000"/>
              </a:lnSpc>
              <a:spcBef>
                <a:spcPts val="1067"/>
              </a:spcBef>
              <a:spcAft>
                <a:spcPts val="0"/>
              </a:spcAft>
              <a:buClr>
                <a:schemeClr val="accent1"/>
              </a:buClr>
              <a:buSzPts val="3300"/>
              <a:buNone/>
              <a:defRPr sz="4400" b="1">
                <a:solidFill>
                  <a:schemeClr val="accent1"/>
                </a:solidFill>
                <a:latin typeface="Montserrat"/>
                <a:ea typeface="Montserrat"/>
                <a:cs typeface="Montserrat"/>
                <a:sym typeface="Montserrat"/>
              </a:defRPr>
            </a:lvl1pPr>
            <a:lvl2pPr marL="1219170" lvl="1" indent="-423323" algn="l" rtl="0">
              <a:lnSpc>
                <a:spcPct val="90000"/>
              </a:lnSpc>
              <a:spcBef>
                <a:spcPts val="533"/>
              </a:spcBef>
              <a:spcAft>
                <a:spcPts val="0"/>
              </a:spcAft>
              <a:buClr>
                <a:schemeClr val="dk1"/>
              </a:buClr>
              <a:buSzPts val="1400"/>
              <a:buChar char="•"/>
              <a:defRPr/>
            </a:lvl2pPr>
            <a:lvl3pPr marL="1828754" lvl="2" indent="-423323" algn="l" rtl="0">
              <a:lnSpc>
                <a:spcPct val="90000"/>
              </a:lnSpc>
              <a:spcBef>
                <a:spcPts val="533"/>
              </a:spcBef>
              <a:spcAft>
                <a:spcPts val="0"/>
              </a:spcAft>
              <a:buClr>
                <a:schemeClr val="dk1"/>
              </a:buClr>
              <a:buSzPts val="1400"/>
              <a:buChar char="•"/>
              <a:defRPr/>
            </a:lvl3pPr>
            <a:lvl4pPr marL="2438339" lvl="3" indent="-423323" algn="l" rtl="0">
              <a:lnSpc>
                <a:spcPct val="90000"/>
              </a:lnSpc>
              <a:spcBef>
                <a:spcPts val="533"/>
              </a:spcBef>
              <a:spcAft>
                <a:spcPts val="0"/>
              </a:spcAft>
              <a:buClr>
                <a:schemeClr val="dk1"/>
              </a:buClr>
              <a:buSzPts val="1400"/>
              <a:buChar char="•"/>
              <a:defRPr/>
            </a:lvl4pPr>
            <a:lvl5pPr marL="3047924" lvl="4" indent="-423323" algn="l" rtl="0">
              <a:lnSpc>
                <a:spcPct val="90000"/>
              </a:lnSpc>
              <a:spcBef>
                <a:spcPts val="533"/>
              </a:spcBef>
              <a:spcAft>
                <a:spcPts val="0"/>
              </a:spcAft>
              <a:buClr>
                <a:schemeClr val="dk1"/>
              </a:buClr>
              <a:buSzPts val="1400"/>
              <a:buChar char="•"/>
              <a:defRPr/>
            </a:lvl5pPr>
            <a:lvl6pPr marL="3657509" lvl="5" indent="-423323" algn="l" rtl="0">
              <a:lnSpc>
                <a:spcPct val="90000"/>
              </a:lnSpc>
              <a:spcBef>
                <a:spcPts val="533"/>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12_Title Slide">
  <p:cSld name="12_Title Slide">
    <p:spTree>
      <p:nvGrpSpPr>
        <p:cNvPr id="1" name="Shape 227"/>
        <p:cNvGrpSpPr/>
        <p:nvPr/>
      </p:nvGrpSpPr>
      <p:grpSpPr>
        <a:xfrm>
          <a:off x="0" y="0"/>
          <a:ext cx="0" cy="0"/>
          <a:chOff x="0" y="0"/>
          <a:chExt cx="0" cy="0"/>
        </a:xfrm>
      </p:grpSpPr>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7_Title Slide">
  <p:cSld name="7_Title Slide">
    <p:spTree>
      <p:nvGrpSpPr>
        <p:cNvPr id="1" name="Shape 228"/>
        <p:cNvGrpSpPr/>
        <p:nvPr/>
      </p:nvGrpSpPr>
      <p:grpSpPr>
        <a:xfrm>
          <a:off x="0" y="0"/>
          <a:ext cx="0" cy="0"/>
          <a:chOff x="0" y="0"/>
          <a:chExt cx="0" cy="0"/>
        </a:xfrm>
      </p:grpSpPr>
      <p:sp>
        <p:nvSpPr>
          <p:cNvPr id="229" name="Google Shape;229;p53"/>
          <p:cNvSpPr txBox="1">
            <a:spLocks noGrp="1"/>
          </p:cNvSpPr>
          <p:nvPr>
            <p:ph type="body" idx="1"/>
          </p:nvPr>
        </p:nvSpPr>
        <p:spPr>
          <a:xfrm>
            <a:off x="899029" y="809563"/>
            <a:ext cx="5895600" cy="914400"/>
          </a:xfrm>
          <a:prstGeom prst="rect">
            <a:avLst/>
          </a:prstGeom>
          <a:noFill/>
          <a:ln>
            <a:noFill/>
          </a:ln>
        </p:spPr>
        <p:txBody>
          <a:bodyPr spcFirstLastPara="1" wrap="square" lIns="68575" tIns="34275" rIns="68575" bIns="34275" anchor="ctr" anchorCtr="0">
            <a:noAutofit/>
          </a:bodyPr>
          <a:lstStyle>
            <a:lvl1pPr marL="609585" lvl="0" indent="-304792" algn="l" rtl="0">
              <a:lnSpc>
                <a:spcPct val="100000"/>
              </a:lnSpc>
              <a:spcBef>
                <a:spcPts val="1067"/>
              </a:spcBef>
              <a:spcAft>
                <a:spcPts val="0"/>
              </a:spcAft>
              <a:buClr>
                <a:schemeClr val="accent1"/>
              </a:buClr>
              <a:buSzPts val="3300"/>
              <a:buNone/>
              <a:defRPr sz="4400" b="1">
                <a:solidFill>
                  <a:schemeClr val="accent1"/>
                </a:solidFill>
                <a:latin typeface="Montserrat"/>
                <a:ea typeface="Montserrat"/>
                <a:cs typeface="Montserrat"/>
                <a:sym typeface="Montserrat"/>
              </a:defRPr>
            </a:lvl1pPr>
            <a:lvl2pPr marL="1219170" lvl="1" indent="-423323" algn="l" rtl="0">
              <a:lnSpc>
                <a:spcPct val="90000"/>
              </a:lnSpc>
              <a:spcBef>
                <a:spcPts val="533"/>
              </a:spcBef>
              <a:spcAft>
                <a:spcPts val="0"/>
              </a:spcAft>
              <a:buClr>
                <a:schemeClr val="dk1"/>
              </a:buClr>
              <a:buSzPts val="1400"/>
              <a:buChar char="•"/>
              <a:defRPr/>
            </a:lvl2pPr>
            <a:lvl3pPr marL="1828754" lvl="2" indent="-423323" algn="l" rtl="0">
              <a:lnSpc>
                <a:spcPct val="90000"/>
              </a:lnSpc>
              <a:spcBef>
                <a:spcPts val="533"/>
              </a:spcBef>
              <a:spcAft>
                <a:spcPts val="0"/>
              </a:spcAft>
              <a:buClr>
                <a:schemeClr val="dk1"/>
              </a:buClr>
              <a:buSzPts val="1400"/>
              <a:buChar char="•"/>
              <a:defRPr/>
            </a:lvl3pPr>
            <a:lvl4pPr marL="2438339" lvl="3" indent="-423323" algn="l" rtl="0">
              <a:lnSpc>
                <a:spcPct val="90000"/>
              </a:lnSpc>
              <a:spcBef>
                <a:spcPts val="533"/>
              </a:spcBef>
              <a:spcAft>
                <a:spcPts val="0"/>
              </a:spcAft>
              <a:buClr>
                <a:schemeClr val="dk1"/>
              </a:buClr>
              <a:buSzPts val="1400"/>
              <a:buChar char="•"/>
              <a:defRPr/>
            </a:lvl4pPr>
            <a:lvl5pPr marL="3047924" lvl="4" indent="-423323" algn="l" rtl="0">
              <a:lnSpc>
                <a:spcPct val="90000"/>
              </a:lnSpc>
              <a:spcBef>
                <a:spcPts val="533"/>
              </a:spcBef>
              <a:spcAft>
                <a:spcPts val="0"/>
              </a:spcAft>
              <a:buClr>
                <a:schemeClr val="dk1"/>
              </a:buClr>
              <a:buSzPts val="1400"/>
              <a:buChar char="•"/>
              <a:defRPr/>
            </a:lvl5pPr>
            <a:lvl6pPr marL="3657509" lvl="5" indent="-423323" algn="l" rtl="0">
              <a:lnSpc>
                <a:spcPct val="90000"/>
              </a:lnSpc>
              <a:spcBef>
                <a:spcPts val="533"/>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20_Title Slide">
  <p:cSld name="20_Title Slide">
    <p:spTree>
      <p:nvGrpSpPr>
        <p:cNvPr id="1" name="Shape 230"/>
        <p:cNvGrpSpPr/>
        <p:nvPr/>
      </p:nvGrpSpPr>
      <p:grpSpPr>
        <a:xfrm>
          <a:off x="0" y="0"/>
          <a:ext cx="0" cy="0"/>
          <a:chOff x="0" y="0"/>
          <a:chExt cx="0" cy="0"/>
        </a:xfrm>
      </p:grpSpPr>
      <p:sp>
        <p:nvSpPr>
          <p:cNvPr id="231" name="Google Shape;231;p54"/>
          <p:cNvSpPr txBox="1">
            <a:spLocks noGrp="1"/>
          </p:cNvSpPr>
          <p:nvPr>
            <p:ph type="body" idx="1"/>
          </p:nvPr>
        </p:nvSpPr>
        <p:spPr>
          <a:xfrm>
            <a:off x="899029" y="1203263"/>
            <a:ext cx="5895600" cy="914400"/>
          </a:xfrm>
          <a:prstGeom prst="rect">
            <a:avLst/>
          </a:prstGeom>
          <a:noFill/>
          <a:ln>
            <a:noFill/>
          </a:ln>
        </p:spPr>
        <p:txBody>
          <a:bodyPr spcFirstLastPara="1" wrap="square" lIns="68575" tIns="34275" rIns="68575" bIns="34275" anchor="ctr" anchorCtr="0">
            <a:noAutofit/>
          </a:bodyPr>
          <a:lstStyle>
            <a:lvl1pPr marL="609585" lvl="0" indent="-304792" algn="l" rtl="0">
              <a:lnSpc>
                <a:spcPct val="100000"/>
              </a:lnSpc>
              <a:spcBef>
                <a:spcPts val="1067"/>
              </a:spcBef>
              <a:spcAft>
                <a:spcPts val="0"/>
              </a:spcAft>
              <a:buClr>
                <a:schemeClr val="accent1"/>
              </a:buClr>
              <a:buSzPts val="3300"/>
              <a:buNone/>
              <a:defRPr sz="4400" b="1">
                <a:solidFill>
                  <a:schemeClr val="accent1"/>
                </a:solidFill>
                <a:latin typeface="Montserrat"/>
                <a:ea typeface="Montserrat"/>
                <a:cs typeface="Montserrat"/>
                <a:sym typeface="Montserrat"/>
              </a:defRPr>
            </a:lvl1pPr>
            <a:lvl2pPr marL="1219170" lvl="1" indent="-423323" algn="l" rtl="0">
              <a:lnSpc>
                <a:spcPct val="90000"/>
              </a:lnSpc>
              <a:spcBef>
                <a:spcPts val="533"/>
              </a:spcBef>
              <a:spcAft>
                <a:spcPts val="0"/>
              </a:spcAft>
              <a:buClr>
                <a:schemeClr val="dk1"/>
              </a:buClr>
              <a:buSzPts val="1400"/>
              <a:buChar char="•"/>
              <a:defRPr/>
            </a:lvl2pPr>
            <a:lvl3pPr marL="1828754" lvl="2" indent="-423323" algn="l" rtl="0">
              <a:lnSpc>
                <a:spcPct val="90000"/>
              </a:lnSpc>
              <a:spcBef>
                <a:spcPts val="533"/>
              </a:spcBef>
              <a:spcAft>
                <a:spcPts val="0"/>
              </a:spcAft>
              <a:buClr>
                <a:schemeClr val="dk1"/>
              </a:buClr>
              <a:buSzPts val="1400"/>
              <a:buChar char="•"/>
              <a:defRPr/>
            </a:lvl3pPr>
            <a:lvl4pPr marL="2438339" lvl="3" indent="-423323" algn="l" rtl="0">
              <a:lnSpc>
                <a:spcPct val="90000"/>
              </a:lnSpc>
              <a:spcBef>
                <a:spcPts val="533"/>
              </a:spcBef>
              <a:spcAft>
                <a:spcPts val="0"/>
              </a:spcAft>
              <a:buClr>
                <a:schemeClr val="dk1"/>
              </a:buClr>
              <a:buSzPts val="1400"/>
              <a:buChar char="•"/>
              <a:defRPr/>
            </a:lvl4pPr>
            <a:lvl5pPr marL="3047924" lvl="4" indent="-423323" algn="l" rtl="0">
              <a:lnSpc>
                <a:spcPct val="90000"/>
              </a:lnSpc>
              <a:spcBef>
                <a:spcPts val="533"/>
              </a:spcBef>
              <a:spcAft>
                <a:spcPts val="0"/>
              </a:spcAft>
              <a:buClr>
                <a:schemeClr val="dk1"/>
              </a:buClr>
              <a:buSzPts val="1400"/>
              <a:buChar char="•"/>
              <a:defRPr/>
            </a:lvl5pPr>
            <a:lvl6pPr marL="3657509" lvl="5" indent="-423323" algn="l" rtl="0">
              <a:lnSpc>
                <a:spcPct val="90000"/>
              </a:lnSpc>
              <a:spcBef>
                <a:spcPts val="533"/>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26_Title Slide">
  <p:cSld name="26_Title Slide">
    <p:spTree>
      <p:nvGrpSpPr>
        <p:cNvPr id="1" name="Shape 188"/>
        <p:cNvGrpSpPr/>
        <p:nvPr/>
      </p:nvGrpSpPr>
      <p:grpSpPr>
        <a:xfrm>
          <a:off x="0" y="0"/>
          <a:ext cx="0" cy="0"/>
          <a:chOff x="0" y="0"/>
          <a:chExt cx="0" cy="0"/>
        </a:xfrm>
      </p:grpSpPr>
      <p:sp>
        <p:nvSpPr>
          <p:cNvPr id="189" name="Google Shape;189;p36"/>
          <p:cNvSpPr txBox="1">
            <a:spLocks noGrp="1"/>
          </p:cNvSpPr>
          <p:nvPr>
            <p:ph type="body" idx="1"/>
          </p:nvPr>
        </p:nvSpPr>
        <p:spPr>
          <a:xfrm>
            <a:off x="6756403" y="927100"/>
            <a:ext cx="4660800" cy="914400"/>
          </a:xfrm>
          <a:prstGeom prst="rect">
            <a:avLst/>
          </a:prstGeom>
          <a:noFill/>
          <a:ln>
            <a:noFill/>
          </a:ln>
        </p:spPr>
        <p:txBody>
          <a:bodyPr spcFirstLastPara="1" wrap="square" lIns="68575" tIns="34275" rIns="68575" bIns="34275" anchor="ctr" anchorCtr="0">
            <a:noAutofit/>
          </a:bodyPr>
          <a:lstStyle>
            <a:lvl1pPr marL="609585" lvl="0" indent="-304792" algn="l" rtl="0">
              <a:lnSpc>
                <a:spcPct val="100000"/>
              </a:lnSpc>
              <a:spcBef>
                <a:spcPts val="1067"/>
              </a:spcBef>
              <a:spcAft>
                <a:spcPts val="0"/>
              </a:spcAft>
              <a:buClr>
                <a:schemeClr val="accent1"/>
              </a:buClr>
              <a:buSzPts val="3300"/>
              <a:buNone/>
              <a:defRPr sz="4400" b="1">
                <a:solidFill>
                  <a:schemeClr val="accent1"/>
                </a:solidFill>
                <a:latin typeface="Montserrat"/>
                <a:ea typeface="Montserrat"/>
                <a:cs typeface="Montserrat"/>
                <a:sym typeface="Montserrat"/>
              </a:defRPr>
            </a:lvl1pPr>
            <a:lvl2pPr marL="1219170" lvl="1" indent="-423323" algn="l" rtl="0">
              <a:lnSpc>
                <a:spcPct val="90000"/>
              </a:lnSpc>
              <a:spcBef>
                <a:spcPts val="533"/>
              </a:spcBef>
              <a:spcAft>
                <a:spcPts val="0"/>
              </a:spcAft>
              <a:buClr>
                <a:schemeClr val="dk1"/>
              </a:buClr>
              <a:buSzPts val="1400"/>
              <a:buChar char="•"/>
              <a:defRPr/>
            </a:lvl2pPr>
            <a:lvl3pPr marL="1828754" lvl="2" indent="-423323" algn="l" rtl="0">
              <a:lnSpc>
                <a:spcPct val="90000"/>
              </a:lnSpc>
              <a:spcBef>
                <a:spcPts val="533"/>
              </a:spcBef>
              <a:spcAft>
                <a:spcPts val="0"/>
              </a:spcAft>
              <a:buClr>
                <a:schemeClr val="dk1"/>
              </a:buClr>
              <a:buSzPts val="1400"/>
              <a:buChar char="•"/>
              <a:defRPr/>
            </a:lvl3pPr>
            <a:lvl4pPr marL="2438339" lvl="3" indent="-423323" algn="l" rtl="0">
              <a:lnSpc>
                <a:spcPct val="90000"/>
              </a:lnSpc>
              <a:spcBef>
                <a:spcPts val="533"/>
              </a:spcBef>
              <a:spcAft>
                <a:spcPts val="0"/>
              </a:spcAft>
              <a:buClr>
                <a:schemeClr val="dk1"/>
              </a:buClr>
              <a:buSzPts val="1400"/>
              <a:buChar char="•"/>
              <a:defRPr/>
            </a:lvl4pPr>
            <a:lvl5pPr marL="3047924" lvl="4" indent="-423323" algn="l" rtl="0">
              <a:lnSpc>
                <a:spcPct val="90000"/>
              </a:lnSpc>
              <a:spcBef>
                <a:spcPts val="533"/>
              </a:spcBef>
              <a:spcAft>
                <a:spcPts val="0"/>
              </a:spcAft>
              <a:buClr>
                <a:schemeClr val="dk1"/>
              </a:buClr>
              <a:buSzPts val="1400"/>
              <a:buChar char="•"/>
              <a:defRPr/>
            </a:lvl5pPr>
            <a:lvl6pPr marL="3657509" lvl="5" indent="-423323" algn="l" rtl="0">
              <a:lnSpc>
                <a:spcPct val="90000"/>
              </a:lnSpc>
              <a:spcBef>
                <a:spcPts val="533"/>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2_Custom Layout">
  <p:cSld name="3_Custom Layout">
    <p:spTree>
      <p:nvGrpSpPr>
        <p:cNvPr id="1" name="Shape 12"/>
        <p:cNvGrpSpPr/>
        <p:nvPr/>
      </p:nvGrpSpPr>
      <p:grpSpPr>
        <a:xfrm>
          <a:off x="0" y="0"/>
          <a:ext cx="0" cy="0"/>
          <a:chOff x="0" y="0"/>
          <a:chExt cx="0" cy="0"/>
        </a:xfrm>
      </p:grpSpPr>
      <p:sp>
        <p:nvSpPr>
          <p:cNvPr id="13" name="Google Shape;13;p3"/>
          <p:cNvSpPr>
            <a:spLocks noGrp="1"/>
          </p:cNvSpPr>
          <p:nvPr>
            <p:ph type="pic" idx="2"/>
          </p:nvPr>
        </p:nvSpPr>
        <p:spPr>
          <a:xfrm>
            <a:off x="705853" y="593559"/>
            <a:ext cx="5245769" cy="2719136"/>
          </a:xfrm>
          <a:prstGeom prst="rect">
            <a:avLst/>
          </a:prstGeom>
          <a:solidFill>
            <a:srgbClr val="F2F2F2"/>
          </a:solid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 name="Google Shape;14;p3"/>
          <p:cNvSpPr>
            <a:spLocks noGrp="1"/>
          </p:cNvSpPr>
          <p:nvPr>
            <p:ph type="pic" idx="3"/>
          </p:nvPr>
        </p:nvSpPr>
        <p:spPr>
          <a:xfrm>
            <a:off x="705852" y="3573379"/>
            <a:ext cx="7908759" cy="2719136"/>
          </a:xfrm>
          <a:prstGeom prst="rect">
            <a:avLst/>
          </a:prstGeom>
          <a:solidFill>
            <a:srgbClr val="F2F2F2"/>
          </a:solid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 name="Google Shape;15;p3"/>
          <p:cNvSpPr>
            <a:spLocks noGrp="1"/>
          </p:cNvSpPr>
          <p:nvPr>
            <p:ph type="pic" idx="4"/>
          </p:nvPr>
        </p:nvSpPr>
        <p:spPr>
          <a:xfrm>
            <a:off x="6208296" y="593559"/>
            <a:ext cx="5245769" cy="2719136"/>
          </a:xfrm>
          <a:prstGeom prst="rect">
            <a:avLst/>
          </a:prstGeom>
          <a:solidFill>
            <a:srgbClr val="F2F2F2"/>
          </a:solid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 name="Google Shape;16;p3"/>
          <p:cNvSpPr>
            <a:spLocks noGrp="1"/>
          </p:cNvSpPr>
          <p:nvPr>
            <p:ph type="pic" idx="5"/>
          </p:nvPr>
        </p:nvSpPr>
        <p:spPr>
          <a:xfrm>
            <a:off x="8831179" y="3573379"/>
            <a:ext cx="2622885" cy="2719136"/>
          </a:xfrm>
          <a:prstGeom prst="rect">
            <a:avLst/>
          </a:prstGeom>
          <a:solidFill>
            <a:srgbClr val="F2F2F2"/>
          </a:solid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1943171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21"/>
        <p:cNvGrpSpPr/>
        <p:nvPr/>
      </p:nvGrpSpPr>
      <p:grpSpPr>
        <a:xfrm>
          <a:off x="0" y="0"/>
          <a:ext cx="0" cy="0"/>
          <a:chOff x="0" y="0"/>
          <a:chExt cx="0" cy="0"/>
        </a:xfrm>
      </p:grpSpPr>
      <p:sp>
        <p:nvSpPr>
          <p:cNvPr id="22" name="Google Shape;22;p6"/>
          <p:cNvSpPr>
            <a:spLocks noGrp="1"/>
          </p:cNvSpPr>
          <p:nvPr>
            <p:ph type="pic" idx="2"/>
          </p:nvPr>
        </p:nvSpPr>
        <p:spPr>
          <a:xfrm>
            <a:off x="5951622" y="1652337"/>
            <a:ext cx="4940968" cy="3416968"/>
          </a:xfrm>
          <a:prstGeom prst="rect">
            <a:avLst/>
          </a:prstGeom>
          <a:solidFill>
            <a:srgbClr val="F2F2F2"/>
          </a:solid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351109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1E2A01-B432-433E-B004-C210EB65E19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5EE10D4-F99B-409B-AEED-FDDE2A1E943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8DA1B6-666F-441D-A053-44B83BD50290}"/>
              </a:ext>
            </a:extLst>
          </p:cNvPr>
          <p:cNvSpPr>
            <a:spLocks noGrp="1"/>
          </p:cNvSpPr>
          <p:nvPr>
            <p:ph type="dt" sz="half" idx="10"/>
          </p:nvPr>
        </p:nvSpPr>
        <p:spPr/>
        <p:txBody>
          <a:bodyPr/>
          <a:lstStyle/>
          <a:p>
            <a:fld id="{39487F1E-E431-4FF8-A6CE-FE8DCD2DDD70}" type="datetimeFigureOut">
              <a:rPr lang="en-US" smtClean="0"/>
              <a:t>2/3/2022</a:t>
            </a:fld>
            <a:endParaRPr lang="en-US"/>
          </a:p>
        </p:txBody>
      </p:sp>
      <p:sp>
        <p:nvSpPr>
          <p:cNvPr id="5" name="Footer Placeholder 4">
            <a:extLst>
              <a:ext uri="{FF2B5EF4-FFF2-40B4-BE49-F238E27FC236}">
                <a16:creationId xmlns:a16="http://schemas.microsoft.com/office/drawing/2014/main" id="{131ADF45-1B4A-4E62-8C57-FC4BF71C64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29257A-BE56-4A6E-9D17-8BB09AA469BA}"/>
              </a:ext>
            </a:extLst>
          </p:cNvPr>
          <p:cNvSpPr>
            <a:spLocks noGrp="1"/>
          </p:cNvSpPr>
          <p:nvPr>
            <p:ph type="sldNum" sz="quarter" idx="12"/>
          </p:nvPr>
        </p:nvSpPr>
        <p:spPr/>
        <p:txBody>
          <a:bodyPr/>
          <a:lstStyle/>
          <a:p>
            <a:fld id="{04CEED1C-B12F-4745-965B-1AC149D58668}" type="slidenum">
              <a:rPr lang="en-US" smtClean="0"/>
              <a:t>‹#›</a:t>
            </a:fld>
            <a:endParaRPr lang="en-US"/>
          </a:p>
        </p:txBody>
      </p:sp>
    </p:spTree>
    <p:extLst>
      <p:ext uri="{BB962C8B-B14F-4D97-AF65-F5344CB8AC3E}">
        <p14:creationId xmlns:p14="http://schemas.microsoft.com/office/powerpoint/2010/main" val="29919791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290"/>
        <p:cNvGrpSpPr/>
        <p:nvPr/>
      </p:nvGrpSpPr>
      <p:grpSpPr>
        <a:xfrm>
          <a:off x="0" y="0"/>
          <a:ext cx="0" cy="0"/>
          <a:chOff x="0" y="0"/>
          <a:chExt cx="0" cy="0"/>
        </a:xfrm>
      </p:grpSpPr>
      <p:sp>
        <p:nvSpPr>
          <p:cNvPr id="291" name="Google Shape;291;p99"/>
          <p:cNvSpPr>
            <a:spLocks noGrp="1"/>
          </p:cNvSpPr>
          <p:nvPr>
            <p:ph type="pic" idx="2"/>
          </p:nvPr>
        </p:nvSpPr>
        <p:spPr>
          <a:xfrm>
            <a:off x="1" y="1"/>
            <a:ext cx="12191999" cy="6857999"/>
          </a:xfrm>
          <a:prstGeom prst="rect">
            <a:avLst/>
          </a:prstGeom>
          <a:solidFill>
            <a:srgbClr val="F2F2F2"/>
          </a:solidFill>
          <a:ln>
            <a:noFill/>
          </a:ln>
        </p:spPr>
        <p:txBody>
          <a:bodyPr spcFirstLastPara="1" wrap="square" lIns="68575" tIns="34275" rIns="68575" bIns="34275" anchor="t" anchorCtr="0">
            <a:noAutofit/>
          </a:bodyPr>
          <a:lstStyle>
            <a:lvl1pPr marR="0" lvl="0" algn="l" rtl="0">
              <a:lnSpc>
                <a:spcPct val="90000"/>
              </a:lnSpc>
              <a:spcBef>
                <a:spcPts val="1067"/>
              </a:spcBef>
              <a:spcAft>
                <a:spcPts val="0"/>
              </a:spcAft>
              <a:buClr>
                <a:schemeClr val="dk1"/>
              </a:buClr>
              <a:buSzPts val="600"/>
              <a:buFont typeface="Arial"/>
              <a:buChar char="•"/>
              <a:defRPr sz="800" b="0" i="0" u="none" strike="noStrike" cap="none">
                <a:solidFill>
                  <a:schemeClr val="dk1"/>
                </a:solidFill>
                <a:latin typeface="Arial"/>
                <a:ea typeface="Arial"/>
                <a:cs typeface="Arial"/>
                <a:sym typeface="Arial"/>
              </a:defRPr>
            </a:lvl1pPr>
            <a:lvl2pPr marR="0" lvl="1" algn="l" rtl="0">
              <a:lnSpc>
                <a:spcPct val="90000"/>
              </a:lnSpc>
              <a:spcBef>
                <a:spcPts val="533"/>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2pPr>
            <a:lvl3pPr marR="0" lvl="2" algn="l" rtl="0">
              <a:lnSpc>
                <a:spcPct val="90000"/>
              </a:lnSpc>
              <a:spcBef>
                <a:spcPts val="533"/>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3pPr>
            <a:lvl4pPr marR="0" lvl="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4pPr>
            <a:lvl5pPr marR="0" lvl="4"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5pPr>
            <a:lvl6pPr marR="0" lvl="5"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6pPr>
            <a:lvl7pPr marR="0" lvl="6"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7pPr>
            <a:lvl8pPr marR="0" lvl="7"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8pPr>
            <a:lvl9pPr marR="0" lvl="8"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9pPr>
          </a:lstStyle>
          <a:p>
            <a:endParaRPr/>
          </a:p>
        </p:txBody>
      </p:sp>
      <p:sp>
        <p:nvSpPr>
          <p:cNvPr id="292" name="Google Shape;292;p99"/>
          <p:cNvSpPr txBox="1">
            <a:spLocks noGrp="1"/>
          </p:cNvSpPr>
          <p:nvPr>
            <p:ph type="body" idx="1"/>
          </p:nvPr>
        </p:nvSpPr>
        <p:spPr>
          <a:xfrm>
            <a:off x="3148266" y="2514599"/>
            <a:ext cx="5895471" cy="914400"/>
          </a:xfrm>
          <a:prstGeom prst="rect">
            <a:avLst/>
          </a:prstGeom>
          <a:noFill/>
          <a:ln>
            <a:noFill/>
          </a:ln>
        </p:spPr>
        <p:txBody>
          <a:bodyPr spcFirstLastPara="1" wrap="square" lIns="68575" tIns="34275" rIns="68575" bIns="34275" anchor="ctr" anchorCtr="0">
            <a:noAutofit/>
          </a:bodyPr>
          <a:lstStyle>
            <a:lvl1pPr marL="609585" lvl="0" indent="-304792" algn="ctr">
              <a:lnSpc>
                <a:spcPct val="100000"/>
              </a:lnSpc>
              <a:spcBef>
                <a:spcPts val="1067"/>
              </a:spcBef>
              <a:spcAft>
                <a:spcPts val="0"/>
              </a:spcAft>
              <a:buClr>
                <a:schemeClr val="accent1"/>
              </a:buClr>
              <a:buSzPts val="3300"/>
              <a:buNone/>
              <a:defRPr sz="4400" b="1">
                <a:solidFill>
                  <a:schemeClr val="accent1"/>
                </a:solidFill>
                <a:latin typeface="Montserrat"/>
                <a:ea typeface="Montserrat"/>
                <a:cs typeface="Montserrat"/>
                <a:sym typeface="Montserrat"/>
              </a:defRPr>
            </a:lvl1pPr>
            <a:lvl2pPr marL="1219170" lvl="1" indent="-423323" algn="l">
              <a:lnSpc>
                <a:spcPct val="90000"/>
              </a:lnSpc>
              <a:spcBef>
                <a:spcPts val="533"/>
              </a:spcBef>
              <a:spcAft>
                <a:spcPts val="0"/>
              </a:spcAft>
              <a:buClr>
                <a:schemeClr val="dk1"/>
              </a:buClr>
              <a:buSzPts val="1400"/>
              <a:buChar char="•"/>
              <a:defRPr/>
            </a:lvl2pPr>
            <a:lvl3pPr marL="1828754" lvl="2" indent="-423323" algn="l">
              <a:lnSpc>
                <a:spcPct val="90000"/>
              </a:lnSpc>
              <a:spcBef>
                <a:spcPts val="533"/>
              </a:spcBef>
              <a:spcAft>
                <a:spcPts val="0"/>
              </a:spcAft>
              <a:buClr>
                <a:schemeClr val="dk1"/>
              </a:buClr>
              <a:buSzPts val="1400"/>
              <a:buChar char="•"/>
              <a:defRPr/>
            </a:lvl3pPr>
            <a:lvl4pPr marL="2438339" lvl="3" indent="-423323" algn="l">
              <a:lnSpc>
                <a:spcPct val="90000"/>
              </a:lnSpc>
              <a:spcBef>
                <a:spcPts val="533"/>
              </a:spcBef>
              <a:spcAft>
                <a:spcPts val="0"/>
              </a:spcAft>
              <a:buClr>
                <a:schemeClr val="dk1"/>
              </a:buClr>
              <a:buSzPts val="1400"/>
              <a:buChar char="•"/>
              <a:defRPr/>
            </a:lvl4pPr>
            <a:lvl5pPr marL="3047924" lvl="4" indent="-423323" algn="l">
              <a:lnSpc>
                <a:spcPct val="90000"/>
              </a:lnSpc>
              <a:spcBef>
                <a:spcPts val="533"/>
              </a:spcBef>
              <a:spcAft>
                <a:spcPts val="0"/>
              </a:spcAft>
              <a:buClr>
                <a:schemeClr val="dk1"/>
              </a:buClr>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77334" y="173408"/>
            <a:ext cx="10837333" cy="512961"/>
          </a:xfrm>
          <a:prstGeom prst="rect">
            <a:avLst/>
          </a:prstGeom>
        </p:spPr>
        <p:txBody>
          <a:bodyPr wrap="square" lIns="0" tIns="0" rIns="0" bIns="0">
            <a:spAutoFit/>
          </a:bodyPr>
          <a:lstStyle>
            <a:lvl1pPr>
              <a:defRPr b="0" i="0">
                <a:solidFill>
                  <a:schemeClr val="tx1"/>
                </a:solidFill>
                <a:latin typeface="Montserrat" panose="00000500000000000000" pitchFamily="2" charset="0"/>
              </a:defRPr>
            </a:lvl1pPr>
          </a:lstStyle>
          <a:p>
            <a:endParaRPr/>
          </a:p>
        </p:txBody>
      </p:sp>
      <p:sp>
        <p:nvSpPr>
          <p:cNvPr id="3" name="Holder 3"/>
          <p:cNvSpPr>
            <a:spLocks noGrp="1"/>
          </p:cNvSpPr>
          <p:nvPr>
            <p:ph type="subTitle" idx="4"/>
          </p:nvPr>
        </p:nvSpPr>
        <p:spPr>
          <a:xfrm>
            <a:off x="853729" y="4744206"/>
            <a:ext cx="10484543" cy="1715347"/>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2/3/2022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21"/>
        <p:cNvGrpSpPr/>
        <p:nvPr/>
      </p:nvGrpSpPr>
      <p:grpSpPr>
        <a:xfrm>
          <a:off x="0" y="0"/>
          <a:ext cx="0" cy="0"/>
          <a:chOff x="0" y="0"/>
          <a:chExt cx="0" cy="0"/>
        </a:xfrm>
      </p:grpSpPr>
      <p:sp>
        <p:nvSpPr>
          <p:cNvPr id="22" name="Google Shape;22;p6"/>
          <p:cNvSpPr>
            <a:spLocks noGrp="1"/>
          </p:cNvSpPr>
          <p:nvPr>
            <p:ph type="pic" idx="2"/>
          </p:nvPr>
        </p:nvSpPr>
        <p:spPr>
          <a:xfrm>
            <a:off x="5951623" y="1652337"/>
            <a:ext cx="4940968" cy="3416968"/>
          </a:xfrm>
          <a:prstGeom prst="rect">
            <a:avLst/>
          </a:prstGeom>
          <a:solidFill>
            <a:srgbClr val="F2F2F2"/>
          </a:solid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67"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67"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67"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67"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67"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67"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6660507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21"/>
        <p:cNvGrpSpPr/>
        <p:nvPr/>
      </p:nvGrpSpPr>
      <p:grpSpPr>
        <a:xfrm>
          <a:off x="0" y="0"/>
          <a:ext cx="0" cy="0"/>
          <a:chOff x="0" y="0"/>
          <a:chExt cx="0" cy="0"/>
        </a:xfrm>
      </p:grpSpPr>
      <p:sp>
        <p:nvSpPr>
          <p:cNvPr id="22" name="Google Shape;22;p6"/>
          <p:cNvSpPr>
            <a:spLocks noGrp="1"/>
          </p:cNvSpPr>
          <p:nvPr>
            <p:ph type="pic" idx="2"/>
          </p:nvPr>
        </p:nvSpPr>
        <p:spPr>
          <a:xfrm>
            <a:off x="5951622" y="1652337"/>
            <a:ext cx="4940968" cy="3416968"/>
          </a:xfrm>
          <a:prstGeom prst="rect">
            <a:avLst/>
          </a:prstGeom>
          <a:solidFill>
            <a:srgbClr val="F2F2F2"/>
          </a:solid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8187302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4_Custom Layout">
  <p:cSld name="4_Custom Layout">
    <p:spTree>
      <p:nvGrpSpPr>
        <p:cNvPr id="1" name="Shape 19"/>
        <p:cNvGrpSpPr/>
        <p:nvPr/>
      </p:nvGrpSpPr>
      <p:grpSpPr>
        <a:xfrm>
          <a:off x="0" y="0"/>
          <a:ext cx="0" cy="0"/>
          <a:chOff x="0" y="0"/>
          <a:chExt cx="0" cy="0"/>
        </a:xfrm>
      </p:grpSpPr>
      <p:sp>
        <p:nvSpPr>
          <p:cNvPr id="20" name="Google Shape;20;p5"/>
          <p:cNvSpPr>
            <a:spLocks noGrp="1"/>
          </p:cNvSpPr>
          <p:nvPr>
            <p:ph type="pic" idx="2"/>
          </p:nvPr>
        </p:nvSpPr>
        <p:spPr>
          <a:xfrm>
            <a:off x="898831" y="839337"/>
            <a:ext cx="6111921" cy="4667535"/>
          </a:xfrm>
          <a:prstGeom prst="rect">
            <a:avLst/>
          </a:prstGeom>
          <a:solidFill>
            <a:srgbClr val="F2F2F2"/>
          </a:solid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24805192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6_Custom Layout">
  <p:cSld name="6_Custom Layout">
    <p:spTree>
      <p:nvGrpSpPr>
        <p:cNvPr id="1" name="Shape 17"/>
        <p:cNvGrpSpPr/>
        <p:nvPr/>
      </p:nvGrpSpPr>
      <p:grpSpPr>
        <a:xfrm>
          <a:off x="0" y="0"/>
          <a:ext cx="0" cy="0"/>
          <a:chOff x="0" y="0"/>
          <a:chExt cx="0" cy="0"/>
        </a:xfrm>
      </p:grpSpPr>
      <p:sp>
        <p:nvSpPr>
          <p:cNvPr id="18" name="Google Shape;18;p4"/>
          <p:cNvSpPr>
            <a:spLocks noGrp="1"/>
          </p:cNvSpPr>
          <p:nvPr>
            <p:ph type="pic" idx="2"/>
          </p:nvPr>
        </p:nvSpPr>
        <p:spPr>
          <a:xfrm>
            <a:off x="1185608" y="741792"/>
            <a:ext cx="4910392" cy="4910392"/>
          </a:xfrm>
          <a:prstGeom prst="rect">
            <a:avLst/>
          </a:prstGeom>
          <a:solidFill>
            <a:srgbClr val="F2F2F2"/>
          </a:solid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9364984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4_Custom Layout">
  <p:cSld name="20_Custom Layout">
    <p:spTree>
      <p:nvGrpSpPr>
        <p:cNvPr id="1" name="Shape 19"/>
        <p:cNvGrpSpPr/>
        <p:nvPr/>
      </p:nvGrpSpPr>
      <p:grpSpPr>
        <a:xfrm>
          <a:off x="0" y="0"/>
          <a:ext cx="0" cy="0"/>
          <a:chOff x="0" y="0"/>
          <a:chExt cx="0" cy="0"/>
        </a:xfrm>
      </p:grpSpPr>
      <p:sp>
        <p:nvSpPr>
          <p:cNvPr id="20" name="Google Shape;20;p5"/>
          <p:cNvSpPr>
            <a:spLocks noGrp="1"/>
          </p:cNvSpPr>
          <p:nvPr>
            <p:ph type="pic" idx="2"/>
          </p:nvPr>
        </p:nvSpPr>
        <p:spPr>
          <a:xfrm>
            <a:off x="898831" y="839337"/>
            <a:ext cx="6111921" cy="4667535"/>
          </a:xfrm>
          <a:prstGeom prst="rect">
            <a:avLst/>
          </a:prstGeom>
          <a:solidFill>
            <a:srgbClr val="F2F2F2"/>
          </a:solid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991420498"/>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8_Title Slide">
  <p:cSld name="8_Title Slide">
    <p:spTree>
      <p:nvGrpSpPr>
        <p:cNvPr id="1" name="Shape 192"/>
        <p:cNvGrpSpPr/>
        <p:nvPr/>
      </p:nvGrpSpPr>
      <p:grpSpPr>
        <a:xfrm>
          <a:off x="0" y="0"/>
          <a:ext cx="0" cy="0"/>
          <a:chOff x="0" y="0"/>
          <a:chExt cx="0" cy="0"/>
        </a:xfrm>
      </p:grpSpPr>
      <p:sp>
        <p:nvSpPr>
          <p:cNvPr id="193" name="Google Shape;193;p38"/>
          <p:cNvSpPr txBox="1">
            <a:spLocks noGrp="1"/>
          </p:cNvSpPr>
          <p:nvPr>
            <p:ph type="body" idx="1"/>
          </p:nvPr>
        </p:nvSpPr>
        <p:spPr>
          <a:xfrm>
            <a:off x="7376029" y="834963"/>
            <a:ext cx="4612800" cy="1781200"/>
          </a:xfrm>
          <a:prstGeom prst="rect">
            <a:avLst/>
          </a:prstGeom>
          <a:noFill/>
          <a:ln>
            <a:noFill/>
          </a:ln>
        </p:spPr>
        <p:txBody>
          <a:bodyPr spcFirstLastPara="1" wrap="square" lIns="68575" tIns="34275" rIns="68575" bIns="34275" anchor="ctr" anchorCtr="0">
            <a:noAutofit/>
          </a:bodyPr>
          <a:lstStyle>
            <a:lvl1pPr marL="609585" lvl="0" indent="-304792" algn="l" rtl="0">
              <a:lnSpc>
                <a:spcPct val="100000"/>
              </a:lnSpc>
              <a:spcBef>
                <a:spcPts val="1067"/>
              </a:spcBef>
              <a:spcAft>
                <a:spcPts val="0"/>
              </a:spcAft>
              <a:buClr>
                <a:schemeClr val="accent1"/>
              </a:buClr>
              <a:buSzPts val="3300"/>
              <a:buNone/>
              <a:defRPr sz="4400" b="1">
                <a:solidFill>
                  <a:schemeClr val="accent1"/>
                </a:solidFill>
                <a:latin typeface="Montserrat"/>
                <a:ea typeface="Montserrat"/>
                <a:cs typeface="Montserrat"/>
                <a:sym typeface="Montserrat"/>
              </a:defRPr>
            </a:lvl1pPr>
            <a:lvl2pPr marL="1219170" lvl="1" indent="-423323" algn="l" rtl="0">
              <a:lnSpc>
                <a:spcPct val="90000"/>
              </a:lnSpc>
              <a:spcBef>
                <a:spcPts val="533"/>
              </a:spcBef>
              <a:spcAft>
                <a:spcPts val="0"/>
              </a:spcAft>
              <a:buClr>
                <a:schemeClr val="dk1"/>
              </a:buClr>
              <a:buSzPts val="1400"/>
              <a:buChar char="•"/>
              <a:defRPr/>
            </a:lvl2pPr>
            <a:lvl3pPr marL="1828754" lvl="2" indent="-423323" algn="l" rtl="0">
              <a:lnSpc>
                <a:spcPct val="90000"/>
              </a:lnSpc>
              <a:spcBef>
                <a:spcPts val="533"/>
              </a:spcBef>
              <a:spcAft>
                <a:spcPts val="0"/>
              </a:spcAft>
              <a:buClr>
                <a:schemeClr val="dk1"/>
              </a:buClr>
              <a:buSzPts val="1400"/>
              <a:buChar char="•"/>
              <a:defRPr/>
            </a:lvl3pPr>
            <a:lvl4pPr marL="2438339" lvl="3" indent="-423323" algn="l" rtl="0">
              <a:lnSpc>
                <a:spcPct val="90000"/>
              </a:lnSpc>
              <a:spcBef>
                <a:spcPts val="533"/>
              </a:spcBef>
              <a:spcAft>
                <a:spcPts val="0"/>
              </a:spcAft>
              <a:buClr>
                <a:schemeClr val="dk1"/>
              </a:buClr>
              <a:buSzPts val="1400"/>
              <a:buChar char="•"/>
              <a:defRPr/>
            </a:lvl4pPr>
            <a:lvl5pPr marL="3047924" lvl="4" indent="-423323" algn="l" rtl="0">
              <a:lnSpc>
                <a:spcPct val="90000"/>
              </a:lnSpc>
              <a:spcBef>
                <a:spcPts val="533"/>
              </a:spcBef>
              <a:spcAft>
                <a:spcPts val="0"/>
              </a:spcAft>
              <a:buClr>
                <a:schemeClr val="dk1"/>
              </a:buClr>
              <a:buSzPts val="1400"/>
              <a:buChar char="•"/>
              <a:defRPr/>
            </a:lvl5pPr>
            <a:lvl6pPr marL="3657509" lvl="5" indent="-423323" algn="l" rtl="0">
              <a:lnSpc>
                <a:spcPct val="90000"/>
              </a:lnSpc>
              <a:spcBef>
                <a:spcPts val="533"/>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
        <p:nvSpPr>
          <p:cNvPr id="194" name="Google Shape;194;p38"/>
          <p:cNvSpPr>
            <a:spLocks noGrp="1"/>
          </p:cNvSpPr>
          <p:nvPr>
            <p:ph type="pic" idx="2"/>
          </p:nvPr>
        </p:nvSpPr>
        <p:spPr>
          <a:xfrm>
            <a:off x="798285" y="526143"/>
            <a:ext cx="2757600" cy="2757600"/>
          </a:xfrm>
          <a:prstGeom prst="rect">
            <a:avLst/>
          </a:prstGeom>
          <a:solidFill>
            <a:srgbClr val="F2F2F2"/>
          </a:solidFill>
          <a:ln>
            <a:noFill/>
          </a:ln>
        </p:spPr>
        <p:txBody>
          <a:bodyPr spcFirstLastPara="1" wrap="square" lIns="68575" tIns="34275" rIns="68575" bIns="34275" anchor="t" anchorCtr="0">
            <a:noAutofit/>
          </a:bodyPr>
          <a:lstStyle>
            <a:lvl1pPr marR="0" lvl="0" algn="l" rtl="0">
              <a:lnSpc>
                <a:spcPct val="90000"/>
              </a:lnSpc>
              <a:spcBef>
                <a:spcPts val="1067"/>
              </a:spcBef>
              <a:spcAft>
                <a:spcPts val="0"/>
              </a:spcAft>
              <a:buClr>
                <a:schemeClr val="dk1"/>
              </a:buClr>
              <a:buSzPts val="600"/>
              <a:buFont typeface="Arial"/>
              <a:buChar char="•"/>
              <a:defRPr sz="800" b="0" i="0" u="none" strike="noStrike" cap="none">
                <a:solidFill>
                  <a:schemeClr val="dk1"/>
                </a:solidFill>
                <a:latin typeface="Arial"/>
                <a:ea typeface="Arial"/>
                <a:cs typeface="Arial"/>
                <a:sym typeface="Arial"/>
              </a:defRPr>
            </a:lvl1pPr>
            <a:lvl2pPr marR="0" lvl="1" algn="l" rtl="0">
              <a:lnSpc>
                <a:spcPct val="90000"/>
              </a:lnSpc>
              <a:spcBef>
                <a:spcPts val="533"/>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2pPr>
            <a:lvl3pPr marR="0" lvl="2" algn="l" rtl="0">
              <a:lnSpc>
                <a:spcPct val="90000"/>
              </a:lnSpc>
              <a:spcBef>
                <a:spcPts val="533"/>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3pPr>
            <a:lvl4pPr marR="0" lvl="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4pPr>
            <a:lvl5pPr marR="0" lvl="4"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5pPr>
            <a:lvl6pPr marR="0" lvl="5"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6pPr>
            <a:lvl7pPr marR="0" lvl="6"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7pPr>
            <a:lvl8pPr marR="0" lvl="7"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8pPr>
            <a:lvl9pPr marR="0" lvl="8"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9pPr>
          </a:lstStyle>
          <a:p>
            <a:endParaRPr/>
          </a:p>
        </p:txBody>
      </p:sp>
      <p:sp>
        <p:nvSpPr>
          <p:cNvPr id="195" name="Google Shape;195;p38"/>
          <p:cNvSpPr>
            <a:spLocks noGrp="1"/>
          </p:cNvSpPr>
          <p:nvPr>
            <p:ph type="pic" idx="3"/>
          </p:nvPr>
        </p:nvSpPr>
        <p:spPr>
          <a:xfrm>
            <a:off x="3817257" y="526143"/>
            <a:ext cx="2757600" cy="2757600"/>
          </a:xfrm>
          <a:prstGeom prst="rect">
            <a:avLst/>
          </a:prstGeom>
          <a:solidFill>
            <a:srgbClr val="F2F2F2"/>
          </a:solidFill>
          <a:ln>
            <a:noFill/>
          </a:ln>
        </p:spPr>
        <p:txBody>
          <a:bodyPr spcFirstLastPara="1" wrap="square" lIns="68575" tIns="34275" rIns="68575" bIns="34275" anchor="t" anchorCtr="0">
            <a:noAutofit/>
          </a:bodyPr>
          <a:lstStyle>
            <a:lvl1pPr marR="0" lvl="0" algn="l" rtl="0">
              <a:lnSpc>
                <a:spcPct val="90000"/>
              </a:lnSpc>
              <a:spcBef>
                <a:spcPts val="1067"/>
              </a:spcBef>
              <a:spcAft>
                <a:spcPts val="0"/>
              </a:spcAft>
              <a:buClr>
                <a:schemeClr val="dk1"/>
              </a:buClr>
              <a:buSzPts val="600"/>
              <a:buFont typeface="Arial"/>
              <a:buChar char="•"/>
              <a:defRPr sz="800" b="0" i="0" u="none" strike="noStrike" cap="none">
                <a:solidFill>
                  <a:schemeClr val="dk1"/>
                </a:solidFill>
                <a:latin typeface="Arial"/>
                <a:ea typeface="Arial"/>
                <a:cs typeface="Arial"/>
                <a:sym typeface="Arial"/>
              </a:defRPr>
            </a:lvl1pPr>
            <a:lvl2pPr marR="0" lvl="1" algn="l" rtl="0">
              <a:lnSpc>
                <a:spcPct val="90000"/>
              </a:lnSpc>
              <a:spcBef>
                <a:spcPts val="533"/>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2pPr>
            <a:lvl3pPr marR="0" lvl="2" algn="l" rtl="0">
              <a:lnSpc>
                <a:spcPct val="90000"/>
              </a:lnSpc>
              <a:spcBef>
                <a:spcPts val="533"/>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3pPr>
            <a:lvl4pPr marR="0" lvl="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4pPr>
            <a:lvl5pPr marR="0" lvl="4"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5pPr>
            <a:lvl6pPr marR="0" lvl="5"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6pPr>
            <a:lvl7pPr marR="0" lvl="6"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7pPr>
            <a:lvl8pPr marR="0" lvl="7"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8pPr>
            <a:lvl9pPr marR="0" lvl="8"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9pPr>
          </a:lstStyle>
          <a:p>
            <a:endParaRPr/>
          </a:p>
        </p:txBody>
      </p:sp>
      <p:sp>
        <p:nvSpPr>
          <p:cNvPr id="196" name="Google Shape;196;p38"/>
          <p:cNvSpPr>
            <a:spLocks noGrp="1"/>
          </p:cNvSpPr>
          <p:nvPr>
            <p:ph type="pic" idx="4"/>
          </p:nvPr>
        </p:nvSpPr>
        <p:spPr>
          <a:xfrm>
            <a:off x="3817257" y="3574143"/>
            <a:ext cx="2757600" cy="2757600"/>
          </a:xfrm>
          <a:prstGeom prst="rect">
            <a:avLst/>
          </a:prstGeom>
          <a:solidFill>
            <a:srgbClr val="F2F2F2"/>
          </a:solidFill>
          <a:ln>
            <a:noFill/>
          </a:ln>
        </p:spPr>
        <p:txBody>
          <a:bodyPr spcFirstLastPara="1" wrap="square" lIns="68575" tIns="34275" rIns="68575" bIns="34275" anchor="t" anchorCtr="0">
            <a:noAutofit/>
          </a:bodyPr>
          <a:lstStyle>
            <a:lvl1pPr marR="0" lvl="0" algn="l" rtl="0">
              <a:lnSpc>
                <a:spcPct val="90000"/>
              </a:lnSpc>
              <a:spcBef>
                <a:spcPts val="1067"/>
              </a:spcBef>
              <a:spcAft>
                <a:spcPts val="0"/>
              </a:spcAft>
              <a:buClr>
                <a:schemeClr val="dk1"/>
              </a:buClr>
              <a:buSzPts val="600"/>
              <a:buFont typeface="Arial"/>
              <a:buChar char="•"/>
              <a:defRPr sz="800" b="0" i="0" u="none" strike="noStrike" cap="none">
                <a:solidFill>
                  <a:schemeClr val="dk1"/>
                </a:solidFill>
                <a:latin typeface="Arial"/>
                <a:ea typeface="Arial"/>
                <a:cs typeface="Arial"/>
                <a:sym typeface="Arial"/>
              </a:defRPr>
            </a:lvl1pPr>
            <a:lvl2pPr marR="0" lvl="1" algn="l" rtl="0">
              <a:lnSpc>
                <a:spcPct val="90000"/>
              </a:lnSpc>
              <a:spcBef>
                <a:spcPts val="533"/>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2pPr>
            <a:lvl3pPr marR="0" lvl="2" algn="l" rtl="0">
              <a:lnSpc>
                <a:spcPct val="90000"/>
              </a:lnSpc>
              <a:spcBef>
                <a:spcPts val="533"/>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3pPr>
            <a:lvl4pPr marR="0" lvl="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4pPr>
            <a:lvl5pPr marR="0" lvl="4"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5pPr>
            <a:lvl6pPr marR="0" lvl="5"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6pPr>
            <a:lvl7pPr marR="0" lvl="6"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7pPr>
            <a:lvl8pPr marR="0" lvl="7"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8pPr>
            <a:lvl9pPr marR="0" lvl="8"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9pPr>
          </a:lstStyle>
          <a:p>
            <a:endParaRPr/>
          </a:p>
        </p:txBody>
      </p:sp>
      <p:sp>
        <p:nvSpPr>
          <p:cNvPr id="197" name="Google Shape;197;p38"/>
          <p:cNvSpPr>
            <a:spLocks noGrp="1"/>
          </p:cNvSpPr>
          <p:nvPr>
            <p:ph type="pic" idx="5"/>
          </p:nvPr>
        </p:nvSpPr>
        <p:spPr>
          <a:xfrm>
            <a:off x="798285" y="3574143"/>
            <a:ext cx="2757600" cy="2757600"/>
          </a:xfrm>
          <a:prstGeom prst="rect">
            <a:avLst/>
          </a:prstGeom>
          <a:solidFill>
            <a:srgbClr val="F2F2F2"/>
          </a:solidFill>
          <a:ln>
            <a:noFill/>
          </a:ln>
        </p:spPr>
        <p:txBody>
          <a:bodyPr spcFirstLastPara="1" wrap="square" lIns="68575" tIns="34275" rIns="68575" bIns="34275" anchor="t" anchorCtr="0">
            <a:noAutofit/>
          </a:bodyPr>
          <a:lstStyle>
            <a:lvl1pPr marR="0" lvl="0" algn="l" rtl="0">
              <a:lnSpc>
                <a:spcPct val="90000"/>
              </a:lnSpc>
              <a:spcBef>
                <a:spcPts val="1067"/>
              </a:spcBef>
              <a:spcAft>
                <a:spcPts val="0"/>
              </a:spcAft>
              <a:buClr>
                <a:schemeClr val="dk1"/>
              </a:buClr>
              <a:buSzPts val="600"/>
              <a:buFont typeface="Arial"/>
              <a:buChar char="•"/>
              <a:defRPr sz="800" b="0" i="0" u="none" strike="noStrike" cap="none">
                <a:solidFill>
                  <a:schemeClr val="dk1"/>
                </a:solidFill>
                <a:latin typeface="Arial"/>
                <a:ea typeface="Arial"/>
                <a:cs typeface="Arial"/>
                <a:sym typeface="Arial"/>
              </a:defRPr>
            </a:lvl1pPr>
            <a:lvl2pPr marR="0" lvl="1" algn="l" rtl="0">
              <a:lnSpc>
                <a:spcPct val="90000"/>
              </a:lnSpc>
              <a:spcBef>
                <a:spcPts val="533"/>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2pPr>
            <a:lvl3pPr marR="0" lvl="2" algn="l" rtl="0">
              <a:lnSpc>
                <a:spcPct val="90000"/>
              </a:lnSpc>
              <a:spcBef>
                <a:spcPts val="533"/>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3pPr>
            <a:lvl4pPr marR="0" lvl="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4pPr>
            <a:lvl5pPr marR="0" lvl="4"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5pPr>
            <a:lvl6pPr marR="0" lvl="5"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6pPr>
            <a:lvl7pPr marR="0" lvl="6"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7pPr>
            <a:lvl8pPr marR="0" lvl="7"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8pPr>
            <a:lvl9pPr marR="0" lvl="8"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2EE83F-BC90-4129-8AD7-19F3AA82D354}"/>
              </a:ext>
            </a:extLst>
          </p:cNvPr>
          <p:cNvSpPr>
            <a:spLocks noGrp="1"/>
          </p:cNvSpPr>
          <p:nvPr>
            <p:ph type="dt" sz="half" idx="10"/>
          </p:nvPr>
        </p:nvSpPr>
        <p:spPr/>
        <p:txBody>
          <a:bodyPr/>
          <a:lstStyle/>
          <a:p>
            <a:fld id="{39487F1E-E431-4FF8-A6CE-FE8DCD2DDD70}" type="datetimeFigureOut">
              <a:rPr lang="en-US" smtClean="0"/>
              <a:t>2/3/2022</a:t>
            </a:fld>
            <a:endParaRPr lang="en-US"/>
          </a:p>
        </p:txBody>
      </p:sp>
      <p:sp>
        <p:nvSpPr>
          <p:cNvPr id="3" name="Footer Placeholder 2">
            <a:extLst>
              <a:ext uri="{FF2B5EF4-FFF2-40B4-BE49-F238E27FC236}">
                <a16:creationId xmlns:a16="http://schemas.microsoft.com/office/drawing/2014/main" id="{B67531A3-CAFD-48FA-998F-528C9733AF5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2DDE81D-E5E9-4EBD-BC69-E7B969677036}"/>
              </a:ext>
            </a:extLst>
          </p:cNvPr>
          <p:cNvSpPr>
            <a:spLocks noGrp="1"/>
          </p:cNvSpPr>
          <p:nvPr>
            <p:ph type="sldNum" sz="quarter" idx="12"/>
          </p:nvPr>
        </p:nvSpPr>
        <p:spPr/>
        <p:txBody>
          <a:bodyPr/>
          <a:lstStyle/>
          <a:p>
            <a:fld id="{04CEED1C-B12F-4745-965B-1AC149D58668}" type="slidenum">
              <a:rPr lang="en-US" smtClean="0"/>
              <a:t>‹#›</a:t>
            </a:fld>
            <a:endParaRPr lang="en-US"/>
          </a:p>
        </p:txBody>
      </p:sp>
    </p:spTree>
    <p:extLst>
      <p:ext uri="{BB962C8B-B14F-4D97-AF65-F5344CB8AC3E}">
        <p14:creationId xmlns:p14="http://schemas.microsoft.com/office/powerpoint/2010/main" val="517261891"/>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23_Title Slide">
  <p:cSld name="23_Title Slide">
    <p:spTree>
      <p:nvGrpSpPr>
        <p:cNvPr id="1" name="Shape 198"/>
        <p:cNvGrpSpPr/>
        <p:nvPr/>
      </p:nvGrpSpPr>
      <p:grpSpPr>
        <a:xfrm>
          <a:off x="0" y="0"/>
          <a:ext cx="0" cy="0"/>
          <a:chOff x="0" y="0"/>
          <a:chExt cx="0" cy="0"/>
        </a:xfrm>
      </p:grpSpPr>
      <p:sp>
        <p:nvSpPr>
          <p:cNvPr id="199" name="Google Shape;199;p39"/>
          <p:cNvSpPr txBox="1">
            <a:spLocks noGrp="1"/>
          </p:cNvSpPr>
          <p:nvPr>
            <p:ph type="body" idx="1"/>
          </p:nvPr>
        </p:nvSpPr>
        <p:spPr>
          <a:xfrm>
            <a:off x="899029" y="809563"/>
            <a:ext cx="5895600" cy="914400"/>
          </a:xfrm>
          <a:prstGeom prst="rect">
            <a:avLst/>
          </a:prstGeom>
          <a:noFill/>
          <a:ln>
            <a:noFill/>
          </a:ln>
        </p:spPr>
        <p:txBody>
          <a:bodyPr spcFirstLastPara="1" wrap="square" lIns="68575" tIns="34275" rIns="68575" bIns="34275" anchor="ctr" anchorCtr="0">
            <a:noAutofit/>
          </a:bodyPr>
          <a:lstStyle>
            <a:lvl1pPr marL="609585" lvl="0" indent="-304792" algn="l" rtl="0">
              <a:lnSpc>
                <a:spcPct val="100000"/>
              </a:lnSpc>
              <a:spcBef>
                <a:spcPts val="1067"/>
              </a:spcBef>
              <a:spcAft>
                <a:spcPts val="0"/>
              </a:spcAft>
              <a:buClr>
                <a:schemeClr val="accent1"/>
              </a:buClr>
              <a:buSzPts val="3300"/>
              <a:buNone/>
              <a:defRPr sz="4400" b="1">
                <a:solidFill>
                  <a:schemeClr val="accent1"/>
                </a:solidFill>
                <a:latin typeface="Montserrat"/>
                <a:ea typeface="Montserrat"/>
                <a:cs typeface="Montserrat"/>
                <a:sym typeface="Montserrat"/>
              </a:defRPr>
            </a:lvl1pPr>
            <a:lvl2pPr marL="1219170" lvl="1" indent="-423323" algn="l" rtl="0">
              <a:lnSpc>
                <a:spcPct val="90000"/>
              </a:lnSpc>
              <a:spcBef>
                <a:spcPts val="533"/>
              </a:spcBef>
              <a:spcAft>
                <a:spcPts val="0"/>
              </a:spcAft>
              <a:buClr>
                <a:schemeClr val="dk1"/>
              </a:buClr>
              <a:buSzPts val="1400"/>
              <a:buChar char="•"/>
              <a:defRPr/>
            </a:lvl2pPr>
            <a:lvl3pPr marL="1828754" lvl="2" indent="-423323" algn="l" rtl="0">
              <a:lnSpc>
                <a:spcPct val="90000"/>
              </a:lnSpc>
              <a:spcBef>
                <a:spcPts val="533"/>
              </a:spcBef>
              <a:spcAft>
                <a:spcPts val="0"/>
              </a:spcAft>
              <a:buClr>
                <a:schemeClr val="dk1"/>
              </a:buClr>
              <a:buSzPts val="1400"/>
              <a:buChar char="•"/>
              <a:defRPr/>
            </a:lvl3pPr>
            <a:lvl4pPr marL="2438339" lvl="3" indent="-423323" algn="l" rtl="0">
              <a:lnSpc>
                <a:spcPct val="90000"/>
              </a:lnSpc>
              <a:spcBef>
                <a:spcPts val="533"/>
              </a:spcBef>
              <a:spcAft>
                <a:spcPts val="0"/>
              </a:spcAft>
              <a:buClr>
                <a:schemeClr val="dk1"/>
              </a:buClr>
              <a:buSzPts val="1400"/>
              <a:buChar char="•"/>
              <a:defRPr/>
            </a:lvl4pPr>
            <a:lvl5pPr marL="3047924" lvl="4" indent="-423323" algn="l" rtl="0">
              <a:lnSpc>
                <a:spcPct val="90000"/>
              </a:lnSpc>
              <a:spcBef>
                <a:spcPts val="533"/>
              </a:spcBef>
              <a:spcAft>
                <a:spcPts val="0"/>
              </a:spcAft>
              <a:buClr>
                <a:schemeClr val="dk1"/>
              </a:buClr>
              <a:buSzPts val="1400"/>
              <a:buChar char="•"/>
              <a:defRPr/>
            </a:lvl5pPr>
            <a:lvl6pPr marL="3657509" lvl="5" indent="-423323" algn="l" rtl="0">
              <a:lnSpc>
                <a:spcPct val="90000"/>
              </a:lnSpc>
              <a:spcBef>
                <a:spcPts val="533"/>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11_Title Slide">
  <p:cSld name="11_Title Slide">
    <p:spTree>
      <p:nvGrpSpPr>
        <p:cNvPr id="1" name="Shape 200"/>
        <p:cNvGrpSpPr/>
        <p:nvPr/>
      </p:nvGrpSpPr>
      <p:grpSpPr>
        <a:xfrm>
          <a:off x="0" y="0"/>
          <a:ext cx="0" cy="0"/>
          <a:chOff x="0" y="0"/>
          <a:chExt cx="0" cy="0"/>
        </a:xfrm>
      </p:grpSpPr>
      <p:sp>
        <p:nvSpPr>
          <p:cNvPr id="201" name="Google Shape;201;p40"/>
          <p:cNvSpPr txBox="1">
            <a:spLocks noGrp="1"/>
          </p:cNvSpPr>
          <p:nvPr>
            <p:ph type="body" idx="1"/>
          </p:nvPr>
        </p:nvSpPr>
        <p:spPr>
          <a:xfrm>
            <a:off x="3148265" y="2651061"/>
            <a:ext cx="5895600" cy="914400"/>
          </a:xfrm>
          <a:prstGeom prst="rect">
            <a:avLst/>
          </a:prstGeom>
          <a:noFill/>
          <a:ln>
            <a:noFill/>
          </a:ln>
        </p:spPr>
        <p:txBody>
          <a:bodyPr spcFirstLastPara="1" wrap="square" lIns="68575" tIns="34275" rIns="68575" bIns="34275" anchor="ctr" anchorCtr="0">
            <a:noAutofit/>
          </a:bodyPr>
          <a:lstStyle>
            <a:lvl1pPr marL="609585" lvl="0" indent="-304792" algn="ctr" rtl="0">
              <a:lnSpc>
                <a:spcPct val="100000"/>
              </a:lnSpc>
              <a:spcBef>
                <a:spcPts val="1067"/>
              </a:spcBef>
              <a:spcAft>
                <a:spcPts val="0"/>
              </a:spcAft>
              <a:buClr>
                <a:schemeClr val="accent1"/>
              </a:buClr>
              <a:buSzPts val="3300"/>
              <a:buNone/>
              <a:defRPr sz="4400" b="1">
                <a:solidFill>
                  <a:schemeClr val="accent1"/>
                </a:solidFill>
                <a:latin typeface="Montserrat"/>
                <a:ea typeface="Montserrat"/>
                <a:cs typeface="Montserrat"/>
                <a:sym typeface="Montserrat"/>
              </a:defRPr>
            </a:lvl1pPr>
            <a:lvl2pPr marL="1219170" lvl="1" indent="-423323" algn="l" rtl="0">
              <a:lnSpc>
                <a:spcPct val="90000"/>
              </a:lnSpc>
              <a:spcBef>
                <a:spcPts val="533"/>
              </a:spcBef>
              <a:spcAft>
                <a:spcPts val="0"/>
              </a:spcAft>
              <a:buClr>
                <a:schemeClr val="dk1"/>
              </a:buClr>
              <a:buSzPts val="1400"/>
              <a:buChar char="•"/>
              <a:defRPr/>
            </a:lvl2pPr>
            <a:lvl3pPr marL="1828754" lvl="2" indent="-423323" algn="l" rtl="0">
              <a:lnSpc>
                <a:spcPct val="90000"/>
              </a:lnSpc>
              <a:spcBef>
                <a:spcPts val="533"/>
              </a:spcBef>
              <a:spcAft>
                <a:spcPts val="0"/>
              </a:spcAft>
              <a:buClr>
                <a:schemeClr val="dk1"/>
              </a:buClr>
              <a:buSzPts val="1400"/>
              <a:buChar char="•"/>
              <a:defRPr/>
            </a:lvl3pPr>
            <a:lvl4pPr marL="2438339" lvl="3" indent="-423323" algn="l" rtl="0">
              <a:lnSpc>
                <a:spcPct val="90000"/>
              </a:lnSpc>
              <a:spcBef>
                <a:spcPts val="533"/>
              </a:spcBef>
              <a:spcAft>
                <a:spcPts val="0"/>
              </a:spcAft>
              <a:buClr>
                <a:schemeClr val="dk1"/>
              </a:buClr>
              <a:buSzPts val="1400"/>
              <a:buChar char="•"/>
              <a:defRPr/>
            </a:lvl4pPr>
            <a:lvl5pPr marL="3047924" lvl="4" indent="-423323" algn="l" rtl="0">
              <a:lnSpc>
                <a:spcPct val="90000"/>
              </a:lnSpc>
              <a:spcBef>
                <a:spcPts val="533"/>
              </a:spcBef>
              <a:spcAft>
                <a:spcPts val="0"/>
              </a:spcAft>
              <a:buClr>
                <a:schemeClr val="dk1"/>
              </a:buClr>
              <a:buSzPts val="1400"/>
              <a:buChar char="•"/>
              <a:defRPr/>
            </a:lvl5pPr>
            <a:lvl6pPr marL="3657509" lvl="5" indent="-423323" algn="l" rtl="0">
              <a:lnSpc>
                <a:spcPct val="90000"/>
              </a:lnSpc>
              <a:spcBef>
                <a:spcPts val="533"/>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21_Title Slide">
  <p:cSld name="21_Title Slide">
    <p:spTree>
      <p:nvGrpSpPr>
        <p:cNvPr id="1" name="Shape 202"/>
        <p:cNvGrpSpPr/>
        <p:nvPr/>
      </p:nvGrpSpPr>
      <p:grpSpPr>
        <a:xfrm>
          <a:off x="0" y="0"/>
          <a:ext cx="0" cy="0"/>
          <a:chOff x="0" y="0"/>
          <a:chExt cx="0" cy="0"/>
        </a:xfrm>
      </p:grpSpPr>
      <p:sp>
        <p:nvSpPr>
          <p:cNvPr id="203" name="Google Shape;203;p41"/>
          <p:cNvSpPr txBox="1">
            <a:spLocks noGrp="1"/>
          </p:cNvSpPr>
          <p:nvPr>
            <p:ph type="body" idx="1"/>
          </p:nvPr>
        </p:nvSpPr>
        <p:spPr>
          <a:xfrm>
            <a:off x="899029" y="809563"/>
            <a:ext cx="5895600" cy="914400"/>
          </a:xfrm>
          <a:prstGeom prst="rect">
            <a:avLst/>
          </a:prstGeom>
          <a:noFill/>
          <a:ln>
            <a:noFill/>
          </a:ln>
        </p:spPr>
        <p:txBody>
          <a:bodyPr spcFirstLastPara="1" wrap="square" lIns="68575" tIns="34275" rIns="68575" bIns="34275" anchor="ctr" anchorCtr="0">
            <a:noAutofit/>
          </a:bodyPr>
          <a:lstStyle>
            <a:lvl1pPr marL="609585" lvl="0" indent="-304792" algn="l" rtl="0">
              <a:lnSpc>
                <a:spcPct val="100000"/>
              </a:lnSpc>
              <a:spcBef>
                <a:spcPts val="1067"/>
              </a:spcBef>
              <a:spcAft>
                <a:spcPts val="0"/>
              </a:spcAft>
              <a:buClr>
                <a:schemeClr val="accent1"/>
              </a:buClr>
              <a:buSzPts val="3300"/>
              <a:buNone/>
              <a:defRPr sz="4400" b="1">
                <a:solidFill>
                  <a:schemeClr val="accent1"/>
                </a:solidFill>
                <a:latin typeface="Montserrat"/>
                <a:ea typeface="Montserrat"/>
                <a:cs typeface="Montserrat"/>
                <a:sym typeface="Montserrat"/>
              </a:defRPr>
            </a:lvl1pPr>
            <a:lvl2pPr marL="1219170" lvl="1" indent="-423323" algn="l" rtl="0">
              <a:lnSpc>
                <a:spcPct val="90000"/>
              </a:lnSpc>
              <a:spcBef>
                <a:spcPts val="533"/>
              </a:spcBef>
              <a:spcAft>
                <a:spcPts val="0"/>
              </a:spcAft>
              <a:buClr>
                <a:schemeClr val="dk1"/>
              </a:buClr>
              <a:buSzPts val="1400"/>
              <a:buChar char="•"/>
              <a:defRPr/>
            </a:lvl2pPr>
            <a:lvl3pPr marL="1828754" lvl="2" indent="-423323" algn="l" rtl="0">
              <a:lnSpc>
                <a:spcPct val="90000"/>
              </a:lnSpc>
              <a:spcBef>
                <a:spcPts val="533"/>
              </a:spcBef>
              <a:spcAft>
                <a:spcPts val="0"/>
              </a:spcAft>
              <a:buClr>
                <a:schemeClr val="dk1"/>
              </a:buClr>
              <a:buSzPts val="1400"/>
              <a:buChar char="•"/>
              <a:defRPr/>
            </a:lvl3pPr>
            <a:lvl4pPr marL="2438339" lvl="3" indent="-423323" algn="l" rtl="0">
              <a:lnSpc>
                <a:spcPct val="90000"/>
              </a:lnSpc>
              <a:spcBef>
                <a:spcPts val="533"/>
              </a:spcBef>
              <a:spcAft>
                <a:spcPts val="0"/>
              </a:spcAft>
              <a:buClr>
                <a:schemeClr val="dk1"/>
              </a:buClr>
              <a:buSzPts val="1400"/>
              <a:buChar char="•"/>
              <a:defRPr/>
            </a:lvl4pPr>
            <a:lvl5pPr marL="3047924" lvl="4" indent="-423323" algn="l" rtl="0">
              <a:lnSpc>
                <a:spcPct val="90000"/>
              </a:lnSpc>
              <a:spcBef>
                <a:spcPts val="533"/>
              </a:spcBef>
              <a:spcAft>
                <a:spcPts val="0"/>
              </a:spcAft>
              <a:buClr>
                <a:schemeClr val="dk1"/>
              </a:buClr>
              <a:buSzPts val="1400"/>
              <a:buChar char="•"/>
              <a:defRPr/>
            </a:lvl5pPr>
            <a:lvl6pPr marL="3657509" lvl="5" indent="-423323" algn="l" rtl="0">
              <a:lnSpc>
                <a:spcPct val="90000"/>
              </a:lnSpc>
              <a:spcBef>
                <a:spcPts val="533"/>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24_Title Slide">
  <p:cSld name="24_Title Slide">
    <p:spTree>
      <p:nvGrpSpPr>
        <p:cNvPr id="1" name="Shape 204"/>
        <p:cNvGrpSpPr/>
        <p:nvPr/>
      </p:nvGrpSpPr>
      <p:grpSpPr>
        <a:xfrm>
          <a:off x="0" y="0"/>
          <a:ext cx="0" cy="0"/>
          <a:chOff x="0" y="0"/>
          <a:chExt cx="0" cy="0"/>
        </a:xfrm>
      </p:grpSpPr>
      <p:sp>
        <p:nvSpPr>
          <p:cNvPr id="205" name="Google Shape;205;p42"/>
          <p:cNvSpPr txBox="1">
            <a:spLocks noGrp="1"/>
          </p:cNvSpPr>
          <p:nvPr>
            <p:ph type="body" idx="1"/>
          </p:nvPr>
        </p:nvSpPr>
        <p:spPr>
          <a:xfrm>
            <a:off x="7213599" y="1263587"/>
            <a:ext cx="4360800" cy="914400"/>
          </a:xfrm>
          <a:prstGeom prst="rect">
            <a:avLst/>
          </a:prstGeom>
          <a:noFill/>
          <a:ln>
            <a:noFill/>
          </a:ln>
        </p:spPr>
        <p:txBody>
          <a:bodyPr spcFirstLastPara="1" wrap="square" lIns="68575" tIns="34275" rIns="68575" bIns="34275" anchor="ctr" anchorCtr="0">
            <a:noAutofit/>
          </a:bodyPr>
          <a:lstStyle>
            <a:lvl1pPr marL="609585" lvl="0" indent="-304792" algn="l" rtl="0">
              <a:lnSpc>
                <a:spcPct val="100000"/>
              </a:lnSpc>
              <a:spcBef>
                <a:spcPts val="1067"/>
              </a:spcBef>
              <a:spcAft>
                <a:spcPts val="0"/>
              </a:spcAft>
              <a:buClr>
                <a:schemeClr val="accent1"/>
              </a:buClr>
              <a:buSzPts val="3300"/>
              <a:buNone/>
              <a:defRPr sz="4400" b="1">
                <a:solidFill>
                  <a:schemeClr val="accent1"/>
                </a:solidFill>
                <a:latin typeface="Montserrat"/>
                <a:ea typeface="Montserrat"/>
                <a:cs typeface="Montserrat"/>
                <a:sym typeface="Montserrat"/>
              </a:defRPr>
            </a:lvl1pPr>
            <a:lvl2pPr marL="1219170" lvl="1" indent="-423323" algn="l" rtl="0">
              <a:lnSpc>
                <a:spcPct val="90000"/>
              </a:lnSpc>
              <a:spcBef>
                <a:spcPts val="533"/>
              </a:spcBef>
              <a:spcAft>
                <a:spcPts val="0"/>
              </a:spcAft>
              <a:buClr>
                <a:schemeClr val="dk1"/>
              </a:buClr>
              <a:buSzPts val="1400"/>
              <a:buChar char="•"/>
              <a:defRPr/>
            </a:lvl2pPr>
            <a:lvl3pPr marL="1828754" lvl="2" indent="-423323" algn="l" rtl="0">
              <a:lnSpc>
                <a:spcPct val="90000"/>
              </a:lnSpc>
              <a:spcBef>
                <a:spcPts val="533"/>
              </a:spcBef>
              <a:spcAft>
                <a:spcPts val="0"/>
              </a:spcAft>
              <a:buClr>
                <a:schemeClr val="dk1"/>
              </a:buClr>
              <a:buSzPts val="1400"/>
              <a:buChar char="•"/>
              <a:defRPr/>
            </a:lvl3pPr>
            <a:lvl4pPr marL="2438339" lvl="3" indent="-423323" algn="l" rtl="0">
              <a:lnSpc>
                <a:spcPct val="90000"/>
              </a:lnSpc>
              <a:spcBef>
                <a:spcPts val="533"/>
              </a:spcBef>
              <a:spcAft>
                <a:spcPts val="0"/>
              </a:spcAft>
              <a:buClr>
                <a:schemeClr val="dk1"/>
              </a:buClr>
              <a:buSzPts val="1400"/>
              <a:buChar char="•"/>
              <a:defRPr/>
            </a:lvl4pPr>
            <a:lvl5pPr marL="3047924" lvl="4" indent="-423323" algn="l" rtl="0">
              <a:lnSpc>
                <a:spcPct val="90000"/>
              </a:lnSpc>
              <a:spcBef>
                <a:spcPts val="533"/>
              </a:spcBef>
              <a:spcAft>
                <a:spcPts val="0"/>
              </a:spcAft>
              <a:buClr>
                <a:schemeClr val="dk1"/>
              </a:buClr>
              <a:buSzPts val="1400"/>
              <a:buChar char="•"/>
              <a:defRPr/>
            </a:lvl5pPr>
            <a:lvl6pPr marL="3657509" lvl="5" indent="-423323" algn="l" rtl="0">
              <a:lnSpc>
                <a:spcPct val="90000"/>
              </a:lnSpc>
              <a:spcBef>
                <a:spcPts val="533"/>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19_Title Slide">
  <p:cSld name="19_Title Slide">
    <p:spTree>
      <p:nvGrpSpPr>
        <p:cNvPr id="1" name="Shape 206"/>
        <p:cNvGrpSpPr/>
        <p:nvPr/>
      </p:nvGrpSpPr>
      <p:grpSpPr>
        <a:xfrm>
          <a:off x="0" y="0"/>
          <a:ext cx="0" cy="0"/>
          <a:chOff x="0" y="0"/>
          <a:chExt cx="0" cy="0"/>
        </a:xfrm>
      </p:grpSpPr>
      <p:sp>
        <p:nvSpPr>
          <p:cNvPr id="207" name="Google Shape;207;p43"/>
          <p:cNvSpPr>
            <a:spLocks noGrp="1"/>
          </p:cNvSpPr>
          <p:nvPr>
            <p:ph type="pic" idx="2"/>
          </p:nvPr>
        </p:nvSpPr>
        <p:spPr>
          <a:xfrm>
            <a:off x="2163763" y="1371600"/>
            <a:ext cx="2666800" cy="3802000"/>
          </a:xfrm>
          <a:prstGeom prst="roundRect">
            <a:avLst>
              <a:gd name="adj" fmla="val 381"/>
            </a:avLst>
          </a:prstGeom>
          <a:solidFill>
            <a:srgbClr val="F2F2F2"/>
          </a:solidFill>
          <a:ln>
            <a:noFill/>
          </a:ln>
        </p:spPr>
        <p:txBody>
          <a:bodyPr spcFirstLastPara="1" wrap="square" lIns="68575" tIns="34275" rIns="68575" bIns="34275" anchor="t" anchorCtr="0">
            <a:noAutofit/>
          </a:bodyPr>
          <a:lstStyle>
            <a:lvl1pPr marR="0" lvl="0" algn="l" rtl="0">
              <a:lnSpc>
                <a:spcPct val="90000"/>
              </a:lnSpc>
              <a:spcBef>
                <a:spcPts val="1067"/>
              </a:spcBef>
              <a:spcAft>
                <a:spcPts val="0"/>
              </a:spcAft>
              <a:buClr>
                <a:schemeClr val="dk1"/>
              </a:buClr>
              <a:buSzPts val="600"/>
              <a:buFont typeface="Arial"/>
              <a:buChar char="•"/>
              <a:defRPr sz="800" b="0" i="0" u="none" strike="noStrike" cap="none">
                <a:solidFill>
                  <a:schemeClr val="dk1"/>
                </a:solidFill>
                <a:latin typeface="Arial"/>
                <a:ea typeface="Arial"/>
                <a:cs typeface="Arial"/>
                <a:sym typeface="Arial"/>
              </a:defRPr>
            </a:lvl1pPr>
            <a:lvl2pPr marR="0" lvl="1" algn="l" rtl="0">
              <a:lnSpc>
                <a:spcPct val="90000"/>
              </a:lnSpc>
              <a:spcBef>
                <a:spcPts val="533"/>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2pPr>
            <a:lvl3pPr marR="0" lvl="2" algn="l" rtl="0">
              <a:lnSpc>
                <a:spcPct val="90000"/>
              </a:lnSpc>
              <a:spcBef>
                <a:spcPts val="533"/>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3pPr>
            <a:lvl4pPr marR="0" lvl="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4pPr>
            <a:lvl5pPr marR="0" lvl="4"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5pPr>
            <a:lvl6pPr marR="0" lvl="5"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6pPr>
            <a:lvl7pPr marR="0" lvl="6"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7pPr>
            <a:lvl8pPr marR="0" lvl="7"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8pPr>
            <a:lvl9pPr marR="0" lvl="8"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9pPr>
          </a:lstStyle>
          <a:p>
            <a:endParaRPr/>
          </a:p>
        </p:txBody>
      </p:sp>
      <p:sp>
        <p:nvSpPr>
          <p:cNvPr id="208" name="Google Shape;208;p43"/>
          <p:cNvSpPr txBox="1">
            <a:spLocks noGrp="1"/>
          </p:cNvSpPr>
          <p:nvPr>
            <p:ph type="body" idx="1"/>
          </p:nvPr>
        </p:nvSpPr>
        <p:spPr>
          <a:xfrm>
            <a:off x="6460295" y="1371600"/>
            <a:ext cx="5006400" cy="914400"/>
          </a:xfrm>
          <a:prstGeom prst="rect">
            <a:avLst/>
          </a:prstGeom>
          <a:noFill/>
          <a:ln>
            <a:noFill/>
          </a:ln>
        </p:spPr>
        <p:txBody>
          <a:bodyPr spcFirstLastPara="1" wrap="square" lIns="68575" tIns="34275" rIns="68575" bIns="34275" anchor="ctr" anchorCtr="0">
            <a:noAutofit/>
          </a:bodyPr>
          <a:lstStyle>
            <a:lvl1pPr marL="609585" lvl="0" indent="-304792" algn="l" rtl="0">
              <a:lnSpc>
                <a:spcPct val="100000"/>
              </a:lnSpc>
              <a:spcBef>
                <a:spcPts val="1067"/>
              </a:spcBef>
              <a:spcAft>
                <a:spcPts val="0"/>
              </a:spcAft>
              <a:buClr>
                <a:schemeClr val="accent1"/>
              </a:buClr>
              <a:buSzPts val="3300"/>
              <a:buNone/>
              <a:defRPr sz="4400" b="1">
                <a:solidFill>
                  <a:schemeClr val="accent1"/>
                </a:solidFill>
                <a:latin typeface="Montserrat"/>
                <a:ea typeface="Montserrat"/>
                <a:cs typeface="Montserrat"/>
                <a:sym typeface="Montserrat"/>
              </a:defRPr>
            </a:lvl1pPr>
            <a:lvl2pPr marL="1219170" lvl="1" indent="-423323" algn="l" rtl="0">
              <a:lnSpc>
                <a:spcPct val="90000"/>
              </a:lnSpc>
              <a:spcBef>
                <a:spcPts val="533"/>
              </a:spcBef>
              <a:spcAft>
                <a:spcPts val="0"/>
              </a:spcAft>
              <a:buClr>
                <a:schemeClr val="dk1"/>
              </a:buClr>
              <a:buSzPts val="1400"/>
              <a:buChar char="•"/>
              <a:defRPr/>
            </a:lvl2pPr>
            <a:lvl3pPr marL="1828754" lvl="2" indent="-423323" algn="l" rtl="0">
              <a:lnSpc>
                <a:spcPct val="90000"/>
              </a:lnSpc>
              <a:spcBef>
                <a:spcPts val="533"/>
              </a:spcBef>
              <a:spcAft>
                <a:spcPts val="0"/>
              </a:spcAft>
              <a:buClr>
                <a:schemeClr val="dk1"/>
              </a:buClr>
              <a:buSzPts val="1400"/>
              <a:buChar char="•"/>
              <a:defRPr/>
            </a:lvl3pPr>
            <a:lvl4pPr marL="2438339" lvl="3" indent="-423323" algn="l" rtl="0">
              <a:lnSpc>
                <a:spcPct val="90000"/>
              </a:lnSpc>
              <a:spcBef>
                <a:spcPts val="533"/>
              </a:spcBef>
              <a:spcAft>
                <a:spcPts val="0"/>
              </a:spcAft>
              <a:buClr>
                <a:schemeClr val="dk1"/>
              </a:buClr>
              <a:buSzPts val="1400"/>
              <a:buChar char="•"/>
              <a:defRPr/>
            </a:lvl4pPr>
            <a:lvl5pPr marL="3047924" lvl="4" indent="-423323" algn="l" rtl="0">
              <a:lnSpc>
                <a:spcPct val="90000"/>
              </a:lnSpc>
              <a:spcBef>
                <a:spcPts val="533"/>
              </a:spcBef>
              <a:spcAft>
                <a:spcPts val="0"/>
              </a:spcAft>
              <a:buClr>
                <a:schemeClr val="dk1"/>
              </a:buClr>
              <a:buSzPts val="1400"/>
              <a:buChar char="•"/>
              <a:defRPr/>
            </a:lvl5pPr>
            <a:lvl6pPr marL="3657509" lvl="5" indent="-423323" algn="l" rtl="0">
              <a:lnSpc>
                <a:spcPct val="90000"/>
              </a:lnSpc>
              <a:spcBef>
                <a:spcPts val="533"/>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22_Title Slide">
  <p:cSld name="22_Title Slide">
    <p:spTree>
      <p:nvGrpSpPr>
        <p:cNvPr id="1" name="Shape 209"/>
        <p:cNvGrpSpPr/>
        <p:nvPr/>
      </p:nvGrpSpPr>
      <p:grpSpPr>
        <a:xfrm>
          <a:off x="0" y="0"/>
          <a:ext cx="0" cy="0"/>
          <a:chOff x="0" y="0"/>
          <a:chExt cx="0" cy="0"/>
        </a:xfrm>
      </p:grpSpPr>
      <p:sp>
        <p:nvSpPr>
          <p:cNvPr id="210" name="Google Shape;210;p44"/>
          <p:cNvSpPr txBox="1">
            <a:spLocks noGrp="1"/>
          </p:cNvSpPr>
          <p:nvPr>
            <p:ph type="body" idx="1"/>
          </p:nvPr>
        </p:nvSpPr>
        <p:spPr>
          <a:xfrm>
            <a:off x="7024057" y="1219199"/>
            <a:ext cx="4674400" cy="1858000"/>
          </a:xfrm>
          <a:prstGeom prst="rect">
            <a:avLst/>
          </a:prstGeom>
          <a:noFill/>
          <a:ln>
            <a:noFill/>
          </a:ln>
        </p:spPr>
        <p:txBody>
          <a:bodyPr spcFirstLastPara="1" wrap="square" lIns="68575" tIns="34275" rIns="68575" bIns="34275" anchor="ctr" anchorCtr="0">
            <a:noAutofit/>
          </a:bodyPr>
          <a:lstStyle>
            <a:lvl1pPr marL="609585" lvl="0" indent="-304792" algn="l" rtl="0">
              <a:lnSpc>
                <a:spcPct val="100000"/>
              </a:lnSpc>
              <a:spcBef>
                <a:spcPts val="1067"/>
              </a:spcBef>
              <a:spcAft>
                <a:spcPts val="0"/>
              </a:spcAft>
              <a:buClr>
                <a:schemeClr val="accent1"/>
              </a:buClr>
              <a:buSzPts val="3300"/>
              <a:buNone/>
              <a:defRPr sz="4400" b="1">
                <a:solidFill>
                  <a:schemeClr val="accent1"/>
                </a:solidFill>
                <a:latin typeface="Montserrat"/>
                <a:ea typeface="Montserrat"/>
                <a:cs typeface="Montserrat"/>
                <a:sym typeface="Montserrat"/>
              </a:defRPr>
            </a:lvl1pPr>
            <a:lvl2pPr marL="1219170" lvl="1" indent="-423323" algn="l" rtl="0">
              <a:lnSpc>
                <a:spcPct val="90000"/>
              </a:lnSpc>
              <a:spcBef>
                <a:spcPts val="533"/>
              </a:spcBef>
              <a:spcAft>
                <a:spcPts val="0"/>
              </a:spcAft>
              <a:buClr>
                <a:schemeClr val="dk1"/>
              </a:buClr>
              <a:buSzPts val="1400"/>
              <a:buChar char="•"/>
              <a:defRPr/>
            </a:lvl2pPr>
            <a:lvl3pPr marL="1828754" lvl="2" indent="-423323" algn="l" rtl="0">
              <a:lnSpc>
                <a:spcPct val="90000"/>
              </a:lnSpc>
              <a:spcBef>
                <a:spcPts val="533"/>
              </a:spcBef>
              <a:spcAft>
                <a:spcPts val="0"/>
              </a:spcAft>
              <a:buClr>
                <a:schemeClr val="dk1"/>
              </a:buClr>
              <a:buSzPts val="1400"/>
              <a:buChar char="•"/>
              <a:defRPr/>
            </a:lvl3pPr>
            <a:lvl4pPr marL="2438339" lvl="3" indent="-423323" algn="l" rtl="0">
              <a:lnSpc>
                <a:spcPct val="90000"/>
              </a:lnSpc>
              <a:spcBef>
                <a:spcPts val="533"/>
              </a:spcBef>
              <a:spcAft>
                <a:spcPts val="0"/>
              </a:spcAft>
              <a:buClr>
                <a:schemeClr val="dk1"/>
              </a:buClr>
              <a:buSzPts val="1400"/>
              <a:buChar char="•"/>
              <a:defRPr/>
            </a:lvl4pPr>
            <a:lvl5pPr marL="3047924" lvl="4" indent="-423323" algn="l" rtl="0">
              <a:lnSpc>
                <a:spcPct val="90000"/>
              </a:lnSpc>
              <a:spcBef>
                <a:spcPts val="533"/>
              </a:spcBef>
              <a:spcAft>
                <a:spcPts val="0"/>
              </a:spcAft>
              <a:buClr>
                <a:schemeClr val="dk1"/>
              </a:buClr>
              <a:buSzPts val="1400"/>
              <a:buChar char="•"/>
              <a:defRPr/>
            </a:lvl5pPr>
            <a:lvl6pPr marL="3657509" lvl="5" indent="-423323" algn="l" rtl="0">
              <a:lnSpc>
                <a:spcPct val="90000"/>
              </a:lnSpc>
              <a:spcBef>
                <a:spcPts val="533"/>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3.xml"/><Relationship Id="rId1" Type="http://schemas.openxmlformats.org/officeDocument/2006/relationships/slideLayout" Target="../slideLayouts/slideLayout24.xml"/><Relationship Id="rId5" Type="http://schemas.openxmlformats.org/officeDocument/2006/relationships/image" Target="../media/image2.jpg"/><Relationship Id="rId4" Type="http://schemas.microsoft.com/office/2007/relationships/hdphoto" Target="../media/hdphoto1.wdp"/></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slideLayout" Target="../slideLayouts/slideLayout26.xml"/><Relationship Id="rId1" Type="http://schemas.openxmlformats.org/officeDocument/2006/relationships/slideLayout" Target="../slideLayouts/slideLayout25.xml"/><Relationship Id="rId5" Type="http://schemas.openxmlformats.org/officeDocument/2006/relationships/theme" Target="../theme/theme4.xml"/><Relationship Id="rId4" Type="http://schemas.openxmlformats.org/officeDocument/2006/relationships/slideLayout" Target="../slideLayouts/slideLayout28.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29.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81"/>
        <p:cNvGrpSpPr/>
        <p:nvPr/>
      </p:nvGrpSpPr>
      <p:grpSpPr>
        <a:xfrm>
          <a:off x="0" y="0"/>
          <a:ext cx="0" cy="0"/>
          <a:chOff x="0" y="0"/>
          <a:chExt cx="0" cy="0"/>
        </a:xfrm>
      </p:grpSpPr>
      <p:sp>
        <p:nvSpPr>
          <p:cNvPr id="182" name="Google Shape;182;p34"/>
          <p:cNvSpPr txBox="1">
            <a:spLocks noGrp="1"/>
          </p:cNvSpPr>
          <p:nvPr>
            <p:ph type="title"/>
          </p:nvPr>
        </p:nvSpPr>
        <p:spPr>
          <a:xfrm>
            <a:off x="838200" y="365125"/>
            <a:ext cx="10515600" cy="1325600"/>
          </a:xfrm>
          <a:prstGeom prst="rect">
            <a:avLst/>
          </a:prstGeom>
          <a:noFill/>
          <a:ln>
            <a:noFill/>
          </a:ln>
        </p:spPr>
        <p:txBody>
          <a:bodyPr spcFirstLastPara="1" wrap="square" lIns="68575" tIns="34275" rIns="68575" bIns="34275" anchor="ctr" anchorCtr="0">
            <a:noAutofit/>
          </a:bodyPr>
          <a:lstStyle>
            <a:lvl1pPr marR="0" lvl="0" algn="l" rtl="0">
              <a:lnSpc>
                <a:spcPct val="90000"/>
              </a:lnSpc>
              <a:spcBef>
                <a:spcPts val="0"/>
              </a:spcBef>
              <a:spcAft>
                <a:spcPts val="0"/>
              </a:spcAft>
              <a:buClr>
                <a:schemeClr val="dk1"/>
              </a:buClr>
              <a:buSzPts val="3300"/>
              <a:buFont typeface="Montserrat"/>
              <a:buNone/>
              <a:defRPr sz="3300" b="0" i="0" u="none" strike="noStrike" cap="none">
                <a:solidFill>
                  <a:schemeClr val="dk1"/>
                </a:solidFill>
                <a:latin typeface="Montserrat"/>
                <a:ea typeface="Montserrat"/>
                <a:cs typeface="Montserrat"/>
                <a:sym typeface="Montserrat"/>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183" name="Google Shape;183;p34"/>
          <p:cNvSpPr txBox="1">
            <a:spLocks noGrp="1"/>
          </p:cNvSpPr>
          <p:nvPr>
            <p:ph type="body" idx="1"/>
          </p:nvPr>
        </p:nvSpPr>
        <p:spPr>
          <a:xfrm>
            <a:off x="838200" y="1825625"/>
            <a:ext cx="10515600" cy="4351200"/>
          </a:xfrm>
          <a:prstGeom prst="rect">
            <a:avLst/>
          </a:prstGeom>
          <a:noFill/>
          <a:ln>
            <a:noFill/>
          </a:ln>
        </p:spPr>
        <p:txBody>
          <a:bodyPr spcFirstLastPara="1" wrap="square" lIns="68575" tIns="34275" rIns="68575" bIns="34275" anchor="t" anchorCtr="0">
            <a:no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184" name="Google Shape;184;p34"/>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1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Arial"/>
                <a:ea typeface="Arial"/>
                <a:cs typeface="Arial"/>
                <a:sym typeface="Arial"/>
              </a:defRPr>
            </a:lvl9pPr>
          </a:lstStyle>
          <a:p>
            <a:endParaRPr/>
          </a:p>
        </p:txBody>
      </p:sp>
      <p:sp>
        <p:nvSpPr>
          <p:cNvPr id="185" name="Google Shape;185;p34"/>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1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Arial"/>
                <a:ea typeface="Arial"/>
                <a:cs typeface="Arial"/>
                <a:sym typeface="Arial"/>
              </a:defRPr>
            </a:lvl9pPr>
          </a:lstStyle>
          <a:p>
            <a:endParaRPr/>
          </a:p>
        </p:txBody>
      </p:sp>
      <p:sp>
        <p:nvSpPr>
          <p:cNvPr id="186" name="Google Shape;186;p34"/>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12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900"/>
              <a:buFont typeface="Arial"/>
              <a:buNone/>
              <a:defRPr sz="12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900"/>
              <a:buFont typeface="Arial"/>
              <a:buNone/>
              <a:defRPr sz="12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900"/>
              <a:buFont typeface="Arial"/>
              <a:buNone/>
              <a:defRPr sz="12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900"/>
              <a:buFont typeface="Arial"/>
              <a:buNone/>
              <a:defRPr sz="12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900"/>
              <a:buFont typeface="Arial"/>
              <a:buNone/>
              <a:defRPr sz="12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900"/>
              <a:buFont typeface="Arial"/>
              <a:buNone/>
              <a:defRPr sz="12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900"/>
              <a:buFont typeface="Arial"/>
              <a:buNone/>
              <a:defRPr sz="12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900"/>
              <a:buFont typeface="Arial"/>
              <a:buNone/>
              <a:defRPr sz="12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679" r:id="rId1"/>
    <p:sldLayoutId id="2147483680" r:id="rId2"/>
    <p:sldLayoutId id="2147483682" r:id="rId3"/>
    <p:sldLayoutId id="2147483683" r:id="rId4"/>
    <p:sldLayoutId id="2147483684" r:id="rId5"/>
    <p:sldLayoutId id="2147483685" r:id="rId6"/>
    <p:sldLayoutId id="2147483775"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 id="2147483696" r:id="rId17"/>
    <p:sldLayoutId id="2147483697" r:id="rId18"/>
    <p:sldLayoutId id="2147483698" r:id="rId19"/>
    <p:sldLayoutId id="2147483769" r:id="rId20"/>
    <p:sldLayoutId id="2147483772" r:id="rId21"/>
    <p:sldLayoutId id="2147483773" r:id="rId2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84"/>
        <p:cNvGrpSpPr/>
        <p:nvPr/>
      </p:nvGrpSpPr>
      <p:grpSpPr>
        <a:xfrm>
          <a:off x="0" y="0"/>
          <a:ext cx="0" cy="0"/>
          <a:chOff x="0" y="0"/>
          <a:chExt cx="0" cy="0"/>
        </a:xfrm>
      </p:grpSpPr>
      <p:sp>
        <p:nvSpPr>
          <p:cNvPr id="285" name="Google Shape;285;p98"/>
          <p:cNvSpPr txBox="1">
            <a:spLocks noGrp="1"/>
          </p:cNvSpPr>
          <p:nvPr>
            <p:ph type="title"/>
          </p:nvPr>
        </p:nvSpPr>
        <p:spPr>
          <a:xfrm>
            <a:off x="838200" y="365125"/>
            <a:ext cx="10515600" cy="1325563"/>
          </a:xfrm>
          <a:prstGeom prst="rect">
            <a:avLst/>
          </a:prstGeom>
          <a:noFill/>
          <a:ln>
            <a:noFill/>
          </a:ln>
        </p:spPr>
        <p:txBody>
          <a:bodyPr spcFirstLastPara="1" wrap="square" lIns="68575" tIns="34275" rIns="68575" bIns="34275" anchor="ctr" anchorCtr="0">
            <a:noAutofit/>
          </a:bodyPr>
          <a:lstStyle>
            <a:lvl1pPr marR="0" lvl="0" algn="l" rtl="0">
              <a:lnSpc>
                <a:spcPct val="90000"/>
              </a:lnSpc>
              <a:spcBef>
                <a:spcPts val="0"/>
              </a:spcBef>
              <a:spcAft>
                <a:spcPts val="0"/>
              </a:spcAft>
              <a:buClr>
                <a:schemeClr val="dk1"/>
              </a:buClr>
              <a:buSzPts val="3300"/>
              <a:buFont typeface="Montserrat"/>
              <a:buNone/>
              <a:defRPr sz="3300" b="0" i="0" u="none" strike="noStrike" cap="none">
                <a:solidFill>
                  <a:schemeClr val="dk1"/>
                </a:solidFill>
                <a:latin typeface="Montserrat"/>
                <a:ea typeface="Montserrat"/>
                <a:cs typeface="Montserrat"/>
                <a:sym typeface="Montserrat"/>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286" name="Google Shape;286;p98"/>
          <p:cNvSpPr txBox="1">
            <a:spLocks noGrp="1"/>
          </p:cNvSpPr>
          <p:nvPr>
            <p:ph type="body" idx="1"/>
          </p:nvPr>
        </p:nvSpPr>
        <p:spPr>
          <a:xfrm>
            <a:off x="838200" y="1825625"/>
            <a:ext cx="10515600" cy="4351339"/>
          </a:xfrm>
          <a:prstGeom prst="rect">
            <a:avLst/>
          </a:prstGeom>
          <a:noFill/>
          <a:ln>
            <a:noFill/>
          </a:ln>
        </p:spPr>
        <p:txBody>
          <a:bodyPr spcFirstLastPara="1" wrap="square" lIns="68575" tIns="34275" rIns="68575" bIns="34275" anchor="t" anchorCtr="0">
            <a:no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287" name="Google Shape;287;p98"/>
          <p:cNvSpPr txBox="1">
            <a:spLocks noGrp="1"/>
          </p:cNvSpPr>
          <p:nvPr>
            <p:ph type="dt" idx="10"/>
          </p:nvPr>
        </p:nvSpPr>
        <p:spPr>
          <a:xfrm>
            <a:off x="838200" y="6356351"/>
            <a:ext cx="2743200" cy="365125"/>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chemeClr val="dk1"/>
              </a:buClr>
              <a:buSzPts val="11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1100"/>
              <a:buFont typeface="Arial"/>
              <a:buNone/>
              <a:defRPr sz="1867"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100"/>
              <a:buFont typeface="Arial"/>
              <a:buNone/>
              <a:defRPr sz="1867"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100"/>
              <a:buFont typeface="Arial"/>
              <a:buNone/>
              <a:defRPr sz="1867"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100"/>
              <a:buFont typeface="Arial"/>
              <a:buNone/>
              <a:defRPr sz="1867"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100"/>
              <a:buFont typeface="Arial"/>
              <a:buNone/>
              <a:defRPr sz="1867"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100"/>
              <a:buFont typeface="Arial"/>
              <a:buNone/>
              <a:defRPr sz="1867"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100"/>
              <a:buFont typeface="Arial"/>
              <a:buNone/>
              <a:defRPr sz="1867"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100"/>
              <a:buFont typeface="Arial"/>
              <a:buNone/>
              <a:defRPr sz="1867" b="0" i="0" u="none" strike="noStrike" cap="none">
                <a:solidFill>
                  <a:schemeClr val="dk1"/>
                </a:solidFill>
                <a:latin typeface="Arial"/>
                <a:ea typeface="Arial"/>
                <a:cs typeface="Arial"/>
                <a:sym typeface="Arial"/>
              </a:defRPr>
            </a:lvl9pPr>
          </a:lstStyle>
          <a:p>
            <a:endParaRPr/>
          </a:p>
        </p:txBody>
      </p:sp>
      <p:sp>
        <p:nvSpPr>
          <p:cNvPr id="288" name="Google Shape;288;p98"/>
          <p:cNvSpPr txBox="1">
            <a:spLocks noGrp="1"/>
          </p:cNvSpPr>
          <p:nvPr>
            <p:ph type="ftr" idx="11"/>
          </p:nvPr>
        </p:nvSpPr>
        <p:spPr>
          <a:xfrm>
            <a:off x="4038600" y="6356351"/>
            <a:ext cx="4114800" cy="365125"/>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chemeClr val="dk1"/>
              </a:buClr>
              <a:buSzPts val="11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1100"/>
              <a:buFont typeface="Arial"/>
              <a:buNone/>
              <a:defRPr sz="1867"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100"/>
              <a:buFont typeface="Arial"/>
              <a:buNone/>
              <a:defRPr sz="1867"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100"/>
              <a:buFont typeface="Arial"/>
              <a:buNone/>
              <a:defRPr sz="1867"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100"/>
              <a:buFont typeface="Arial"/>
              <a:buNone/>
              <a:defRPr sz="1867"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100"/>
              <a:buFont typeface="Arial"/>
              <a:buNone/>
              <a:defRPr sz="1867"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100"/>
              <a:buFont typeface="Arial"/>
              <a:buNone/>
              <a:defRPr sz="1867"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100"/>
              <a:buFont typeface="Arial"/>
              <a:buNone/>
              <a:defRPr sz="1867"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100"/>
              <a:buFont typeface="Arial"/>
              <a:buNone/>
              <a:defRPr sz="1867" b="0" i="0" u="none" strike="noStrike" cap="none">
                <a:solidFill>
                  <a:schemeClr val="dk1"/>
                </a:solidFill>
                <a:latin typeface="Arial"/>
                <a:ea typeface="Arial"/>
                <a:cs typeface="Arial"/>
                <a:sym typeface="Arial"/>
              </a:defRPr>
            </a:lvl9pPr>
          </a:lstStyle>
          <a:p>
            <a:endParaRPr/>
          </a:p>
        </p:txBody>
      </p:sp>
      <p:sp>
        <p:nvSpPr>
          <p:cNvPr id="289" name="Google Shape;289;p98"/>
          <p:cNvSpPr txBox="1">
            <a:spLocks noGrp="1"/>
          </p:cNvSpPr>
          <p:nvPr>
            <p:ph type="sldNum" idx="12"/>
          </p:nvPr>
        </p:nvSpPr>
        <p:spPr>
          <a:xfrm>
            <a:off x="8610600" y="6356351"/>
            <a:ext cx="2743200" cy="365125"/>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chemeClr val="dk1"/>
              </a:buClr>
              <a:buSzPts val="900"/>
              <a:buFont typeface="Arial"/>
              <a:buNone/>
              <a:defRPr sz="12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chemeClr val="dk1"/>
              </a:buClr>
              <a:buSzPts val="900"/>
              <a:buFont typeface="Arial"/>
              <a:buNone/>
              <a:defRPr sz="12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chemeClr val="dk1"/>
              </a:buClr>
              <a:buSzPts val="900"/>
              <a:buFont typeface="Arial"/>
              <a:buNone/>
              <a:defRPr sz="12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chemeClr val="dk1"/>
              </a:buClr>
              <a:buSzPts val="900"/>
              <a:buFont typeface="Arial"/>
              <a:buNone/>
              <a:defRPr sz="12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chemeClr val="dk1"/>
              </a:buClr>
              <a:buSzPts val="900"/>
              <a:buFont typeface="Arial"/>
              <a:buNone/>
              <a:defRPr sz="12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chemeClr val="dk1"/>
              </a:buClr>
              <a:buSzPts val="900"/>
              <a:buFont typeface="Arial"/>
              <a:buNone/>
              <a:defRPr sz="12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chemeClr val="dk1"/>
              </a:buClr>
              <a:buSzPts val="900"/>
              <a:buFont typeface="Arial"/>
              <a:buNone/>
              <a:defRPr sz="12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chemeClr val="dk1"/>
              </a:buClr>
              <a:buSzPts val="900"/>
              <a:buFont typeface="Arial"/>
              <a:buNone/>
              <a:defRPr sz="12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chemeClr val="dk1"/>
              </a:buClr>
              <a:buSzPts val="900"/>
              <a:buFont typeface="Arial"/>
              <a:buNone/>
              <a:defRPr sz="12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740"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3">
            <a:alphaModFix amt="94000"/>
            <a:extLst>
              <a:ext uri="{BEBA8EAE-BF5A-486C-A8C5-ECC9F3942E4B}">
                <a14:imgProps xmlns:a14="http://schemas.microsoft.com/office/drawing/2010/main">
                  <a14:imgLayer r:embed="rId4">
                    <a14:imgEffect>
                      <a14:sharpenSoften amount="-55000"/>
                    </a14:imgEffect>
                    <a14:imgEffect>
                      <a14:colorTemperature colorTemp="5525"/>
                    </a14:imgEffect>
                    <a14:imgEffect>
                      <a14:saturation sat="138000"/>
                    </a14:imgEffect>
                    <a14:imgEffect>
                      <a14:brightnessContrast bright="-54000" contrast="3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16" name="bg object 16"/>
          <p:cNvSpPr/>
          <p:nvPr/>
        </p:nvSpPr>
        <p:spPr>
          <a:xfrm>
            <a:off x="1" y="20"/>
            <a:ext cx="12191999" cy="6838927"/>
          </a:xfrm>
          <a:prstGeom prst="rect">
            <a:avLst/>
          </a:prstGeom>
          <a:blipFill>
            <a:blip r:embed="rId5" cstate="print"/>
            <a:stretch>
              <a:fillRect/>
            </a:stretch>
          </a:blipFill>
        </p:spPr>
        <p:txBody>
          <a:bodyPr wrap="square" lIns="0" tIns="0" rIns="0" bIns="0" rtlCol="0"/>
          <a:lstStyle/>
          <a:p>
            <a:endParaRPr sz="1200"/>
          </a:p>
        </p:txBody>
      </p:sp>
      <p:sp>
        <p:nvSpPr>
          <p:cNvPr id="17" name="bg object 17"/>
          <p:cNvSpPr/>
          <p:nvPr/>
        </p:nvSpPr>
        <p:spPr>
          <a:xfrm>
            <a:off x="0" y="7"/>
            <a:ext cx="12186073" cy="6858000"/>
          </a:xfrm>
          <a:custGeom>
            <a:avLst/>
            <a:gdLst/>
            <a:ahLst/>
            <a:cxnLst/>
            <a:rect l="l" t="t" r="r" b="b"/>
            <a:pathLst>
              <a:path w="18279110" h="10287000">
                <a:moveTo>
                  <a:pt x="0" y="10286987"/>
                </a:moveTo>
                <a:lnTo>
                  <a:pt x="0" y="0"/>
                </a:lnTo>
                <a:lnTo>
                  <a:pt x="18278483" y="0"/>
                </a:lnTo>
                <a:lnTo>
                  <a:pt x="18278483" y="10286987"/>
                </a:lnTo>
                <a:lnTo>
                  <a:pt x="0" y="10286987"/>
                </a:lnTo>
                <a:close/>
              </a:path>
            </a:pathLst>
          </a:custGeom>
          <a:solidFill>
            <a:srgbClr val="4980AE">
              <a:alpha val="55690"/>
            </a:srgbClr>
          </a:solidFill>
        </p:spPr>
        <p:txBody>
          <a:bodyPr wrap="square" lIns="0" tIns="0" rIns="0" bIns="0" rtlCol="0"/>
          <a:lstStyle/>
          <a:p>
            <a:endParaRPr sz="1200"/>
          </a:p>
        </p:txBody>
      </p:sp>
      <p:sp>
        <p:nvSpPr>
          <p:cNvPr id="18" name="bg object 18"/>
          <p:cNvSpPr/>
          <p:nvPr/>
        </p:nvSpPr>
        <p:spPr>
          <a:xfrm>
            <a:off x="0" y="1482582"/>
            <a:ext cx="12192000" cy="6350"/>
          </a:xfrm>
          <a:custGeom>
            <a:avLst/>
            <a:gdLst/>
            <a:ahLst/>
            <a:cxnLst/>
            <a:rect l="l" t="t" r="r" b="b"/>
            <a:pathLst>
              <a:path w="18288000" h="9525">
                <a:moveTo>
                  <a:pt x="0" y="0"/>
                </a:moveTo>
                <a:lnTo>
                  <a:pt x="18288000" y="0"/>
                </a:lnTo>
                <a:lnTo>
                  <a:pt x="18288000" y="9524"/>
                </a:lnTo>
                <a:lnTo>
                  <a:pt x="0" y="9524"/>
                </a:lnTo>
                <a:lnTo>
                  <a:pt x="0" y="0"/>
                </a:lnTo>
                <a:close/>
              </a:path>
            </a:pathLst>
          </a:custGeom>
          <a:solidFill>
            <a:srgbClr val="E6E7EB"/>
          </a:solidFill>
        </p:spPr>
        <p:txBody>
          <a:bodyPr wrap="square" lIns="0" tIns="0" rIns="0" bIns="0" rtlCol="0"/>
          <a:lstStyle/>
          <a:p>
            <a:endParaRPr sz="1200"/>
          </a:p>
        </p:txBody>
      </p:sp>
      <p:sp>
        <p:nvSpPr>
          <p:cNvPr id="2" name="Holder 2"/>
          <p:cNvSpPr>
            <a:spLocks noGrp="1"/>
          </p:cNvSpPr>
          <p:nvPr>
            <p:ph type="title"/>
          </p:nvPr>
        </p:nvSpPr>
        <p:spPr>
          <a:xfrm>
            <a:off x="677333" y="-99649"/>
            <a:ext cx="6893560" cy="512961"/>
          </a:xfrm>
          <a:prstGeom prst="rect">
            <a:avLst/>
          </a:prstGeom>
        </p:spPr>
        <p:txBody>
          <a:bodyPr wrap="square" lIns="0" tIns="0" rIns="0" bIns="0">
            <a:spAutoFit/>
          </a:bodyPr>
          <a:lstStyle>
            <a:lvl1pPr>
              <a:defRPr sz="5000" b="0" i="0">
                <a:solidFill>
                  <a:schemeClr val="bg1"/>
                </a:solidFill>
                <a:latin typeface="Arial"/>
                <a:cs typeface="Arial"/>
              </a:defRPr>
            </a:lvl1pPr>
          </a:lstStyle>
          <a:p>
            <a:endParaRPr/>
          </a:p>
        </p:txBody>
      </p:sp>
      <p:sp>
        <p:nvSpPr>
          <p:cNvPr id="3" name="Holder 3"/>
          <p:cNvSpPr>
            <a:spLocks noGrp="1"/>
          </p:cNvSpPr>
          <p:nvPr>
            <p:ph type="body" idx="1"/>
          </p:nvPr>
        </p:nvSpPr>
        <p:spPr>
          <a:xfrm>
            <a:off x="825607" y="1494456"/>
            <a:ext cx="10540784" cy="3694006"/>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2/3/2022</a:t>
            </a:fld>
            <a:endParaRPr lang="en-US"/>
          </a:p>
        </p:txBody>
      </p:sp>
      <p:sp>
        <p:nvSpPr>
          <p:cNvPr id="6" name="Holder 6"/>
          <p:cNvSpPr>
            <a:spLocks noGrp="1"/>
          </p:cNvSpPr>
          <p:nvPr>
            <p:ph type="sldNum" sz="quarter" idx="7"/>
          </p:nvPr>
        </p:nvSpPr>
        <p:spPr>
          <a:xfrm>
            <a:off x="8778241" y="6377940"/>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Lst>
  <p:txStyles>
    <p:titleStyle>
      <a:lvl1pPr>
        <a:defRPr>
          <a:latin typeface="Montserrat" panose="00000500000000000000" pitchFamily="2" charset="0"/>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975CC45-529C-4DCB-A2AB-2B429829A77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698798F-F708-4B79-86CF-18824549B57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CAAB97-3F8E-407D-AD89-A94EFB3D903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9487F1E-E431-4FF8-A6CE-FE8DCD2DDD70}" type="datetimeFigureOut">
              <a:rPr lang="en-US" smtClean="0"/>
              <a:t>2/3/2022</a:t>
            </a:fld>
            <a:endParaRPr lang="en-US"/>
          </a:p>
        </p:txBody>
      </p:sp>
      <p:sp>
        <p:nvSpPr>
          <p:cNvPr id="5" name="Footer Placeholder 4">
            <a:extLst>
              <a:ext uri="{FF2B5EF4-FFF2-40B4-BE49-F238E27FC236}">
                <a16:creationId xmlns:a16="http://schemas.microsoft.com/office/drawing/2014/main" id="{4284BA22-5899-4B75-91C0-E64945731C9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B0392AB-825A-47EE-9FFA-DF31E89F820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CEED1C-B12F-4745-965B-1AC149D58668}" type="slidenum">
              <a:rPr lang="en-US" smtClean="0"/>
              <a:t>‹#›</a:t>
            </a:fld>
            <a:endParaRPr lang="en-US"/>
          </a:p>
        </p:txBody>
      </p:sp>
    </p:spTree>
    <p:extLst>
      <p:ext uri="{BB962C8B-B14F-4D97-AF65-F5344CB8AC3E}">
        <p14:creationId xmlns:p14="http://schemas.microsoft.com/office/powerpoint/2010/main" val="1332462652"/>
      </p:ext>
    </p:extLst>
  </p:cSld>
  <p:clrMap bg1="lt1" tx1="dk1" bg2="lt2" tx2="dk2" accent1="accent1" accent2="accent2" accent3="accent3" accent4="accent4" accent5="accent5" accent6="accent6" hlink="hlink" folHlink="folHlink"/>
  <p:sldLayoutIdLst>
    <p:sldLayoutId id="2147483733" r:id="rId1"/>
    <p:sldLayoutId id="2147483776" r:id="rId2"/>
    <p:sldLayoutId id="2147483716" r:id="rId3"/>
    <p:sldLayoutId id="2147483715"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B6FE8C0-0006-421E-AAD2-A35E62B43BE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8091FA0-8074-40EE-8A6D-0B5490AAE4E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C2FCD9-D667-4920-B434-92730A8461F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507956-EA08-4FD5-8FFA-0BC64DCEEED1}" type="datetimeFigureOut">
              <a:rPr lang="en-US" smtClean="0"/>
              <a:t>2/3/2022</a:t>
            </a:fld>
            <a:endParaRPr lang="en-US"/>
          </a:p>
        </p:txBody>
      </p:sp>
      <p:sp>
        <p:nvSpPr>
          <p:cNvPr id="5" name="Footer Placeholder 4">
            <a:extLst>
              <a:ext uri="{FF2B5EF4-FFF2-40B4-BE49-F238E27FC236}">
                <a16:creationId xmlns:a16="http://schemas.microsoft.com/office/drawing/2014/main" id="{DCA8B2B9-0CFC-40B3-AF7F-FF4BB92A167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7AEEC1A-57A1-4F1C-BBA6-D858B25EF11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5AA3EB-AD3D-46A1-B4CC-749D795896B4}" type="slidenum">
              <a:rPr lang="en-US" smtClean="0"/>
              <a:t>‹#›</a:t>
            </a:fld>
            <a:endParaRPr lang="en-US"/>
          </a:p>
        </p:txBody>
      </p:sp>
    </p:spTree>
    <p:extLst>
      <p:ext uri="{BB962C8B-B14F-4D97-AF65-F5344CB8AC3E}">
        <p14:creationId xmlns:p14="http://schemas.microsoft.com/office/powerpoint/2010/main" val="149307632"/>
      </p:ext>
    </p:extLst>
  </p:cSld>
  <p:clrMap bg1="lt1" tx1="dk1" bg2="lt2" tx2="dk2" accent1="accent1" accent2="accent2" accent3="accent3" accent4="accent4" accent5="accent5" accent6="accent6" hlink="hlink" folHlink="folHlink"/>
  <p:sldLayoutIdLst>
    <p:sldLayoutId id="2147483686" r:id="rId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975CC45-529C-4DCB-A2AB-2B429829A77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698798F-F708-4B79-86CF-18824549B57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CAAB97-3F8E-407D-AD89-A94EFB3D903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9487F1E-E431-4FF8-A6CE-FE8DCD2DDD70}" type="datetimeFigureOut">
              <a:rPr lang="en-US" smtClean="0"/>
              <a:t>2/3/2022</a:t>
            </a:fld>
            <a:endParaRPr lang="en-US"/>
          </a:p>
        </p:txBody>
      </p:sp>
      <p:sp>
        <p:nvSpPr>
          <p:cNvPr id="5" name="Footer Placeholder 4">
            <a:extLst>
              <a:ext uri="{FF2B5EF4-FFF2-40B4-BE49-F238E27FC236}">
                <a16:creationId xmlns:a16="http://schemas.microsoft.com/office/drawing/2014/main" id="{4284BA22-5899-4B75-91C0-E64945731C9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B0392AB-825A-47EE-9FFA-DF31E89F820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CEED1C-B12F-4745-965B-1AC149D58668}" type="slidenum">
              <a:rPr lang="en-US" smtClean="0"/>
              <a:t>‹#›</a:t>
            </a:fld>
            <a:endParaRPr lang="en-US"/>
          </a:p>
        </p:txBody>
      </p:sp>
    </p:spTree>
    <p:extLst>
      <p:ext uri="{BB962C8B-B14F-4D97-AF65-F5344CB8AC3E}">
        <p14:creationId xmlns:p14="http://schemas.microsoft.com/office/powerpoint/2010/main" val="421547390"/>
      </p:ext>
    </p:extLst>
  </p:cSld>
  <p:clrMap bg1="lt1" tx1="dk1" bg2="lt2" tx2="dk2" accent1="accent1" accent2="accent2" accent3="accent3" accent4="accent4" accent5="accent5" accent6="accent6" hlink="hlink" folHlink="folHlink"/>
  <p:sldLayoutIdLst>
    <p:sldLayoutId id="2147483724" r:id="rId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6.xml"/><Relationship Id="rId5" Type="http://schemas.openxmlformats.org/officeDocument/2006/relationships/image" Target="../media/image22.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27.xml"/><Relationship Id="rId4" Type="http://schemas.openxmlformats.org/officeDocument/2006/relationships/hyperlink" Target="https://nachw.org/chw-document-resource-center/"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26.xml"/><Relationship Id="rId5" Type="http://schemas.openxmlformats.org/officeDocument/2006/relationships/hyperlink" Target="https://nachw.org/covid-19-resources/" TargetMode="Externa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1.xml"/><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2.xml"/><Relationship Id="rId4" Type="http://schemas.openxmlformats.org/officeDocument/2006/relationships/image" Target="../media/image29.jpe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32.png"/><Relationship Id="rId2" Type="http://schemas.openxmlformats.org/officeDocument/2006/relationships/diagramData" Target="../diagrams/data1.xml"/><Relationship Id="rId1" Type="http://schemas.openxmlformats.org/officeDocument/2006/relationships/slideLayout" Target="../slideLayouts/slideLayout2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8.xml"/><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11.jpg"/><Relationship Id="rId7"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23.xml"/><Relationship Id="rId6" Type="http://schemas.openxmlformats.org/officeDocument/2006/relationships/hyperlink" Target="https://www.linkedin.com/company/national-association-of-community-health-workers/?viewAsMember=true" TargetMode="External"/><Relationship Id="rId5" Type="http://schemas.openxmlformats.org/officeDocument/2006/relationships/hyperlink" Target="https://www.facebook.com/CHWNational" TargetMode="External"/><Relationship Id="rId4" Type="http://schemas.openxmlformats.org/officeDocument/2006/relationships/hyperlink" Target="http://www.nachw.org"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7" Type="http://schemas.openxmlformats.org/officeDocument/2006/relationships/image" Target="../media/image10.jpg"/><Relationship Id="rId2" Type="http://schemas.openxmlformats.org/officeDocument/2006/relationships/notesSlide" Target="../notesSlides/notesSlide2.xml"/><Relationship Id="rId1" Type="http://schemas.openxmlformats.org/officeDocument/2006/relationships/slideLayout" Target="../slideLayouts/slideLayout30.xml"/><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image" Target="../media/image7.jpg"/></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xml"/><Relationship Id="rId1" Type="http://schemas.openxmlformats.org/officeDocument/2006/relationships/slideLayout" Target="../slideLayouts/slideLayout23.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5.xml"/><Relationship Id="rId4" Type="http://schemas.openxmlformats.org/officeDocument/2006/relationships/hyperlink" Target="https://nachw.org/membership/chw-networks-and-certification-programs/"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20.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8.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7.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9.xml"/><Relationship Id="rId4" Type="http://schemas.openxmlformats.org/officeDocument/2006/relationships/chart" Target="../charts/chart1.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 y="1"/>
            <a:ext cx="12191999" cy="6838939"/>
          </a:xfrm>
          <a:prstGeom prst="rect">
            <a:avLst/>
          </a:prstGeom>
          <a:blipFill>
            <a:blip r:embed="rId2" cstate="print"/>
            <a:stretch>
              <a:fillRect/>
            </a:stretch>
          </a:blipFill>
        </p:spPr>
        <p:txBody>
          <a:bodyPr wrap="square" lIns="0" tIns="0" rIns="0" bIns="0" rtlCol="0"/>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sz="800"/>
          </a:p>
        </p:txBody>
      </p:sp>
      <p:sp>
        <p:nvSpPr>
          <p:cNvPr id="3" name="object 3"/>
          <p:cNvSpPr/>
          <p:nvPr/>
        </p:nvSpPr>
        <p:spPr>
          <a:xfrm>
            <a:off x="1" y="1"/>
            <a:ext cx="12192423" cy="6858423"/>
          </a:xfrm>
          <a:custGeom>
            <a:avLst/>
            <a:gdLst/>
            <a:ahLst/>
            <a:cxnLst/>
            <a:rect l="l" t="t" r="r" b="b"/>
            <a:pathLst>
              <a:path w="18288635" h="10287635">
                <a:moveTo>
                  <a:pt x="18288008" y="10287018"/>
                </a:moveTo>
                <a:lnTo>
                  <a:pt x="0" y="10287018"/>
                </a:lnTo>
                <a:lnTo>
                  <a:pt x="0" y="0"/>
                </a:lnTo>
                <a:lnTo>
                  <a:pt x="18288008" y="0"/>
                </a:lnTo>
                <a:lnTo>
                  <a:pt x="18288008" y="10287018"/>
                </a:lnTo>
                <a:close/>
              </a:path>
            </a:pathLst>
          </a:custGeom>
          <a:solidFill>
            <a:srgbClr val="4980AE">
              <a:alpha val="55690"/>
            </a:srgbClr>
          </a:solidFill>
        </p:spPr>
        <p:txBody>
          <a:bodyPr wrap="square" lIns="0" tIns="0" rIns="0" bIns="0" rtlCol="0"/>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sz="800"/>
          </a:p>
        </p:txBody>
      </p:sp>
      <p:sp>
        <p:nvSpPr>
          <p:cNvPr id="11" name="object 11"/>
          <p:cNvSpPr txBox="1"/>
          <p:nvPr/>
        </p:nvSpPr>
        <p:spPr>
          <a:xfrm>
            <a:off x="1064248" y="3763394"/>
            <a:ext cx="10946241" cy="3312830"/>
          </a:xfrm>
          <a:prstGeom prst="rect">
            <a:avLst/>
          </a:prstGeom>
        </p:spPr>
        <p:txBody>
          <a:bodyPr vert="horz" wrap="square" lIns="0" tIns="508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r>
              <a:rPr lang="en-US" sz="4000" b="1" dirty="0">
                <a:solidFill>
                  <a:schemeClr val="bg1"/>
                </a:solidFill>
              </a:rPr>
              <a:t>The Development of the National Community Health Worker Survey to Advance Professional Identity, Policy leadership and Organizational Capacity</a:t>
            </a:r>
            <a:endParaRPr lang="en-US" sz="4000" dirty="0">
              <a:solidFill>
                <a:schemeClr val="bg1"/>
              </a:solidFill>
            </a:endParaRPr>
          </a:p>
          <a:p>
            <a:pPr marL="8467" marR="3387">
              <a:lnSpc>
                <a:spcPts val="7000"/>
              </a:lnSpc>
              <a:spcBef>
                <a:spcPts val="40"/>
              </a:spcBef>
            </a:pPr>
            <a:endParaRPr lang="en-US" sz="5434" b="1" spc="-103" dirty="0">
              <a:solidFill>
                <a:schemeClr val="bg1"/>
              </a:solidFill>
              <a:latin typeface="Montserrat"/>
              <a:cs typeface="Arial"/>
            </a:endParaRPr>
          </a:p>
        </p:txBody>
      </p:sp>
    </p:spTree>
    <p:extLst>
      <p:ext uri="{BB962C8B-B14F-4D97-AF65-F5344CB8AC3E}">
        <p14:creationId xmlns:p14="http://schemas.microsoft.com/office/powerpoint/2010/main" val="1970459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31"/>
          <p:cNvSpPr/>
          <p:nvPr/>
        </p:nvSpPr>
        <p:spPr>
          <a:xfrm>
            <a:off x="-232012" y="3196988"/>
            <a:ext cx="464100" cy="464100"/>
          </a:xfrm>
          <a:prstGeom prst="ellipse">
            <a:avLst/>
          </a:prstGeom>
          <a:solidFill>
            <a:schemeClr val="accent6"/>
          </a:solidFill>
          <a:ln w="12700" cap="flat" cmpd="sng">
            <a:solidFill>
              <a:srgbClr val="0B203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5" name="Google Shape;155;p31"/>
          <p:cNvSpPr/>
          <p:nvPr/>
        </p:nvSpPr>
        <p:spPr>
          <a:xfrm>
            <a:off x="11959988" y="3196988"/>
            <a:ext cx="464100" cy="464100"/>
          </a:xfrm>
          <a:prstGeom prst="ellipse">
            <a:avLst/>
          </a:prstGeom>
          <a:solidFill>
            <a:schemeClr val="accent6"/>
          </a:solidFill>
          <a:ln w="12700" cap="flat" cmpd="sng">
            <a:solidFill>
              <a:srgbClr val="0B203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6" name="Google Shape;156;p31"/>
          <p:cNvSpPr txBox="1"/>
          <p:nvPr/>
        </p:nvSpPr>
        <p:spPr>
          <a:xfrm>
            <a:off x="232094" y="291453"/>
            <a:ext cx="11176135" cy="954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rgbClr val="113051"/>
                </a:solidFill>
                <a:latin typeface="Montserrat SemiBold"/>
                <a:ea typeface="Montserrat SemiBold"/>
                <a:cs typeface="Montserrat SemiBold"/>
                <a:sym typeface="Montserrat SemiBold"/>
              </a:rPr>
              <a:t>NACHW MEMBERSHIP:</a:t>
            </a:r>
            <a:r>
              <a:rPr lang="en-US" sz="1400" b="0" i="0" u="none" strike="noStrike" cap="none" dirty="0">
                <a:solidFill>
                  <a:srgbClr val="113051"/>
                </a:solidFill>
                <a:latin typeface="Arial"/>
                <a:ea typeface="Arial"/>
                <a:cs typeface="Arial"/>
                <a:sym typeface="Arial"/>
              </a:rPr>
              <a:t> </a:t>
            </a:r>
            <a:br>
              <a:rPr lang="en-US" sz="1400" b="0" i="0" u="none" strike="noStrike" cap="none" dirty="0">
                <a:solidFill>
                  <a:srgbClr val="113051"/>
                </a:solidFill>
                <a:latin typeface="Arial"/>
                <a:ea typeface="Arial"/>
                <a:cs typeface="Arial"/>
                <a:sym typeface="Arial"/>
              </a:rPr>
            </a:br>
            <a:r>
              <a:rPr lang="en-US" sz="2800" b="1" dirty="0">
                <a:solidFill>
                  <a:schemeClr val="accent6"/>
                </a:solidFill>
                <a:latin typeface="Montserrat SemiBold"/>
                <a:ea typeface="Arial"/>
                <a:cs typeface="Arial"/>
                <a:sym typeface="Montserrat SemiBold"/>
              </a:rPr>
              <a:t>CROSS SECTOR AND MULTI-DISCIPLINARY WORK</a:t>
            </a:r>
            <a:endParaRPr sz="2800" b="1" i="0" u="none" strike="noStrike" cap="none" dirty="0">
              <a:solidFill>
                <a:schemeClr val="accent6"/>
              </a:solidFill>
              <a:latin typeface="Montserrat SemiBold"/>
              <a:ea typeface="Montserrat SemiBold"/>
              <a:cs typeface="Montserrat SemiBold"/>
              <a:sym typeface="Montserrat SemiBold"/>
            </a:endParaRPr>
          </a:p>
        </p:txBody>
      </p:sp>
      <p:graphicFrame>
        <p:nvGraphicFramePr>
          <p:cNvPr id="158" name="Google Shape;158;p31"/>
          <p:cNvGraphicFramePr/>
          <p:nvPr/>
        </p:nvGraphicFramePr>
        <p:xfrm>
          <a:off x="1316213" y="1336858"/>
          <a:ext cx="9559650" cy="4990580"/>
        </p:xfrm>
        <a:graphic>
          <a:graphicData uri="http://schemas.openxmlformats.org/drawingml/2006/table">
            <a:tbl>
              <a:tblPr>
                <a:noFill/>
              </a:tblPr>
              <a:tblGrid>
                <a:gridCol w="4207225">
                  <a:extLst>
                    <a:ext uri="{9D8B030D-6E8A-4147-A177-3AD203B41FA5}">
                      <a16:colId xmlns:a16="http://schemas.microsoft.com/office/drawing/2014/main" val="20000"/>
                    </a:ext>
                  </a:extLst>
                </a:gridCol>
                <a:gridCol w="5352425">
                  <a:extLst>
                    <a:ext uri="{9D8B030D-6E8A-4147-A177-3AD203B41FA5}">
                      <a16:colId xmlns:a16="http://schemas.microsoft.com/office/drawing/2014/main" val="20001"/>
                    </a:ext>
                  </a:extLst>
                </a:gridCol>
              </a:tblGrid>
              <a:tr h="641850">
                <a:tc>
                  <a:txBody>
                    <a:bodyPr/>
                    <a:lstStyle/>
                    <a:p>
                      <a:pPr marL="0" marR="0" lvl="0" indent="0" algn="ctr" rtl="0">
                        <a:lnSpc>
                          <a:spcPct val="100000"/>
                        </a:lnSpc>
                        <a:spcBef>
                          <a:spcPts val="0"/>
                        </a:spcBef>
                        <a:spcAft>
                          <a:spcPts val="0"/>
                        </a:spcAft>
                        <a:buClr>
                          <a:srgbClr val="000000"/>
                        </a:buClr>
                        <a:buSzPts val="1400"/>
                        <a:buFont typeface="Arial"/>
                        <a:buNone/>
                      </a:pPr>
                      <a:r>
                        <a:rPr lang="en-US" sz="1600" b="1" u="none" strike="noStrike" cap="none" dirty="0">
                          <a:solidFill>
                            <a:schemeClr val="accent6"/>
                          </a:solidFill>
                          <a:latin typeface="Montserrat" panose="00000500000000000000" pitchFamily="2" charset="0"/>
                        </a:rPr>
                        <a:t>TOP AREAS OF WORK</a:t>
                      </a:r>
                      <a:endParaRPr sz="1600" b="1" u="none" strike="noStrike" cap="none" dirty="0">
                        <a:solidFill>
                          <a:schemeClr val="accent6"/>
                        </a:solidFill>
                        <a:latin typeface="Montserrat" panose="00000500000000000000" pitchFamily="2" charset="0"/>
                      </a:endParaRPr>
                    </a:p>
                  </a:txBody>
                  <a:tcPr marL="91425" marR="91425" marT="91425" marB="91425" anchor="ctr">
                    <a:solidFill>
                      <a:srgbClr val="0B2036"/>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600" b="1" u="none" strike="noStrike" cap="none" dirty="0">
                          <a:solidFill>
                            <a:schemeClr val="accent6"/>
                          </a:solidFill>
                          <a:latin typeface="Montserrat" panose="00000500000000000000" pitchFamily="2" charset="0"/>
                        </a:rPr>
                        <a:t>PRIMARY AREAS OF EXPERTISE</a:t>
                      </a:r>
                      <a:endParaRPr sz="1600" b="1" u="none" strike="noStrike" cap="none" dirty="0">
                        <a:solidFill>
                          <a:schemeClr val="accent6"/>
                        </a:solidFill>
                        <a:latin typeface="Montserrat" panose="00000500000000000000" pitchFamily="2" charset="0"/>
                      </a:endParaRPr>
                    </a:p>
                  </a:txBody>
                  <a:tcPr marL="91425" marR="91425" marT="91425" marB="91425" anchor="ctr">
                    <a:solidFill>
                      <a:srgbClr val="0B2036"/>
                    </a:solidFill>
                  </a:tcPr>
                </a:tc>
                <a:extLst>
                  <a:ext uri="{0D108BD9-81ED-4DB2-BD59-A6C34878D82A}">
                    <a16:rowId xmlns:a16="http://schemas.microsoft.com/office/drawing/2014/main" val="10000"/>
                  </a:ext>
                </a:extLst>
              </a:tr>
              <a:tr h="459775">
                <a:tc>
                  <a:txBody>
                    <a:bodyPr/>
                    <a:lstStyle/>
                    <a:p>
                      <a:pPr marL="0" marR="0" lvl="0" indent="0" algn="ctr" rtl="0">
                        <a:lnSpc>
                          <a:spcPct val="100000"/>
                        </a:lnSpc>
                        <a:spcBef>
                          <a:spcPts val="0"/>
                        </a:spcBef>
                        <a:spcAft>
                          <a:spcPts val="0"/>
                        </a:spcAft>
                        <a:buClr>
                          <a:srgbClr val="000000"/>
                        </a:buClr>
                        <a:buSzPts val="1600"/>
                        <a:buFont typeface="Arial"/>
                        <a:buNone/>
                      </a:pPr>
                      <a:r>
                        <a:rPr lang="en-US" sz="1600" u="none" strike="noStrike" cap="none" dirty="0">
                          <a:solidFill>
                            <a:srgbClr val="113051"/>
                          </a:solidFill>
                          <a:latin typeface="Montserrat" panose="00000500000000000000" pitchFamily="2" charset="0"/>
                        </a:rPr>
                        <a:t>COMMUNITY ORGANIZING + OUTREACH</a:t>
                      </a:r>
                      <a:endParaRPr sz="1600" u="none" strike="noStrike" cap="none" dirty="0">
                        <a:solidFill>
                          <a:srgbClr val="113051"/>
                        </a:solidFill>
                        <a:latin typeface="Montserrat" panose="00000500000000000000" pitchFamily="2" charset="0"/>
                      </a:endParaRPr>
                    </a:p>
                  </a:txBody>
                  <a:tcPr marL="91425" marR="91425" marT="91425" marB="91425">
                    <a:solidFill>
                      <a:schemeClr val="lt1"/>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600" u="none" strike="noStrike" cap="none" dirty="0">
                          <a:solidFill>
                            <a:srgbClr val="113051"/>
                          </a:solidFill>
                          <a:latin typeface="Montserrat" panose="00000500000000000000" pitchFamily="2" charset="0"/>
                        </a:rPr>
                        <a:t>SOCIAL WELFARE + ECONOMIC OPPORTUNITY</a:t>
                      </a:r>
                      <a:endParaRPr sz="1600" u="none" strike="noStrike" cap="none" dirty="0">
                        <a:solidFill>
                          <a:srgbClr val="113051"/>
                        </a:solidFill>
                        <a:latin typeface="Montserrat" panose="00000500000000000000" pitchFamily="2" charset="0"/>
                      </a:endParaRPr>
                    </a:p>
                  </a:txBody>
                  <a:tcPr marL="91425" marR="91425" marT="91425" marB="91425">
                    <a:solidFill>
                      <a:schemeClr val="lt1"/>
                    </a:solidFill>
                  </a:tcPr>
                </a:tc>
                <a:extLst>
                  <a:ext uri="{0D108BD9-81ED-4DB2-BD59-A6C34878D82A}">
                    <a16:rowId xmlns:a16="http://schemas.microsoft.com/office/drawing/2014/main" val="10001"/>
                  </a:ext>
                </a:extLst>
              </a:tr>
              <a:tr h="459775">
                <a:tc>
                  <a:txBody>
                    <a:bodyPr/>
                    <a:lstStyle/>
                    <a:p>
                      <a:pPr marL="0" marR="0" lvl="0" indent="0" algn="ctr" rtl="0">
                        <a:lnSpc>
                          <a:spcPct val="100000"/>
                        </a:lnSpc>
                        <a:spcBef>
                          <a:spcPts val="0"/>
                        </a:spcBef>
                        <a:spcAft>
                          <a:spcPts val="0"/>
                        </a:spcAft>
                        <a:buClr>
                          <a:srgbClr val="000000"/>
                        </a:buClr>
                        <a:buSzPts val="1600"/>
                        <a:buFont typeface="Arial"/>
                        <a:buNone/>
                      </a:pPr>
                      <a:r>
                        <a:rPr lang="en-US" sz="1600" u="none" strike="noStrike" cap="none">
                          <a:solidFill>
                            <a:srgbClr val="113051"/>
                          </a:solidFill>
                          <a:latin typeface="Montserrat" panose="00000500000000000000" pitchFamily="2" charset="0"/>
                        </a:rPr>
                        <a:t>CLINIC/OFFICE</a:t>
                      </a:r>
                      <a:endParaRPr sz="1600" u="none" strike="noStrike" cap="none">
                        <a:solidFill>
                          <a:srgbClr val="113051"/>
                        </a:solidFill>
                        <a:latin typeface="Montserrat" panose="00000500000000000000" pitchFamily="2" charset="0"/>
                      </a:endParaRPr>
                    </a:p>
                  </a:txBody>
                  <a:tcPr marL="91425" marR="91425" marT="91425" marB="91425">
                    <a:solidFill>
                      <a:schemeClr val="lt1"/>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600" u="none" strike="noStrike" cap="none" dirty="0">
                          <a:solidFill>
                            <a:srgbClr val="113051"/>
                          </a:solidFill>
                          <a:latin typeface="Montserrat" panose="00000500000000000000" pitchFamily="2" charset="0"/>
                        </a:rPr>
                        <a:t>HOUSING + BASIC NEEDS</a:t>
                      </a:r>
                      <a:endParaRPr sz="1600" u="none" strike="noStrike" cap="none" dirty="0">
                        <a:solidFill>
                          <a:srgbClr val="113051"/>
                        </a:solidFill>
                        <a:latin typeface="Montserrat" panose="00000500000000000000" pitchFamily="2" charset="0"/>
                      </a:endParaRPr>
                    </a:p>
                  </a:txBody>
                  <a:tcPr marL="91425" marR="91425" marT="91425" marB="91425">
                    <a:solidFill>
                      <a:schemeClr val="lt1"/>
                    </a:solidFill>
                  </a:tcPr>
                </a:tc>
                <a:extLst>
                  <a:ext uri="{0D108BD9-81ED-4DB2-BD59-A6C34878D82A}">
                    <a16:rowId xmlns:a16="http://schemas.microsoft.com/office/drawing/2014/main" val="10002"/>
                  </a:ext>
                </a:extLst>
              </a:tr>
              <a:tr h="459775">
                <a:tc>
                  <a:txBody>
                    <a:bodyPr/>
                    <a:lstStyle/>
                    <a:p>
                      <a:pPr marL="0" marR="0" lvl="0" indent="0" algn="ctr" rtl="0">
                        <a:lnSpc>
                          <a:spcPct val="100000"/>
                        </a:lnSpc>
                        <a:spcBef>
                          <a:spcPts val="0"/>
                        </a:spcBef>
                        <a:spcAft>
                          <a:spcPts val="0"/>
                        </a:spcAft>
                        <a:buClr>
                          <a:srgbClr val="000000"/>
                        </a:buClr>
                        <a:buSzPts val="1600"/>
                        <a:buFont typeface="Arial"/>
                        <a:buNone/>
                      </a:pPr>
                      <a:r>
                        <a:rPr lang="en-US" sz="1600" u="none" strike="noStrike" cap="none">
                          <a:solidFill>
                            <a:srgbClr val="113051"/>
                          </a:solidFill>
                          <a:latin typeface="Montserrat" panose="00000500000000000000" pitchFamily="2" charset="0"/>
                        </a:rPr>
                        <a:t>HEALTH EDUCATION</a:t>
                      </a:r>
                      <a:endParaRPr sz="1600" u="none" strike="noStrike" cap="none">
                        <a:solidFill>
                          <a:srgbClr val="113051"/>
                        </a:solidFill>
                        <a:latin typeface="Montserrat" panose="00000500000000000000" pitchFamily="2" charset="0"/>
                      </a:endParaRPr>
                    </a:p>
                  </a:txBody>
                  <a:tcPr marL="91425" marR="91425" marT="91425" marB="91425">
                    <a:solidFill>
                      <a:schemeClr val="lt1"/>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600" u="none" strike="noStrike" cap="none" dirty="0">
                          <a:solidFill>
                            <a:srgbClr val="113051"/>
                          </a:solidFill>
                          <a:latin typeface="Montserrat" panose="00000500000000000000" pitchFamily="2" charset="0"/>
                        </a:rPr>
                        <a:t>IMMIGRATION</a:t>
                      </a:r>
                      <a:endParaRPr sz="1600" u="none" strike="noStrike" cap="none" dirty="0">
                        <a:solidFill>
                          <a:srgbClr val="113051"/>
                        </a:solidFill>
                        <a:latin typeface="Montserrat" panose="00000500000000000000" pitchFamily="2" charset="0"/>
                      </a:endParaRPr>
                    </a:p>
                  </a:txBody>
                  <a:tcPr marL="91425" marR="91425" marT="91425" marB="91425">
                    <a:solidFill>
                      <a:schemeClr val="lt1"/>
                    </a:solidFill>
                  </a:tcPr>
                </a:tc>
                <a:extLst>
                  <a:ext uri="{0D108BD9-81ED-4DB2-BD59-A6C34878D82A}">
                    <a16:rowId xmlns:a16="http://schemas.microsoft.com/office/drawing/2014/main" val="10003"/>
                  </a:ext>
                </a:extLst>
              </a:tr>
              <a:tr h="459775">
                <a:tc>
                  <a:txBody>
                    <a:bodyPr/>
                    <a:lstStyle/>
                    <a:p>
                      <a:pPr marL="0" marR="0" lvl="0" indent="0" algn="ctr" rtl="0">
                        <a:lnSpc>
                          <a:spcPct val="100000"/>
                        </a:lnSpc>
                        <a:spcBef>
                          <a:spcPts val="0"/>
                        </a:spcBef>
                        <a:spcAft>
                          <a:spcPts val="0"/>
                        </a:spcAft>
                        <a:buClr>
                          <a:srgbClr val="000000"/>
                        </a:buClr>
                        <a:buSzPts val="1600"/>
                        <a:buFont typeface="Arial"/>
                        <a:buNone/>
                      </a:pPr>
                      <a:r>
                        <a:rPr lang="en-US" sz="1600" u="none" strike="noStrike" cap="none">
                          <a:solidFill>
                            <a:srgbClr val="113051"/>
                          </a:solidFill>
                          <a:latin typeface="Montserrat" panose="00000500000000000000" pitchFamily="2" charset="0"/>
                        </a:rPr>
                        <a:t>CARE COORDINATION</a:t>
                      </a:r>
                      <a:endParaRPr sz="1600" u="none" strike="noStrike" cap="none">
                        <a:solidFill>
                          <a:srgbClr val="113051"/>
                        </a:solidFill>
                        <a:latin typeface="Montserrat" panose="00000500000000000000" pitchFamily="2" charset="0"/>
                      </a:endParaRPr>
                    </a:p>
                  </a:txBody>
                  <a:tcPr marL="91425" marR="91425" marT="91425" marB="91425">
                    <a:solidFill>
                      <a:schemeClr val="lt1"/>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600" u="none" strike="noStrike" cap="none" dirty="0">
                          <a:solidFill>
                            <a:srgbClr val="113051"/>
                          </a:solidFill>
                          <a:latin typeface="Montserrat" panose="00000500000000000000" pitchFamily="2" charset="0"/>
                        </a:rPr>
                        <a:t>DIABETES</a:t>
                      </a:r>
                      <a:endParaRPr sz="1600" u="none" strike="noStrike" cap="none" dirty="0">
                        <a:solidFill>
                          <a:srgbClr val="113051"/>
                        </a:solidFill>
                        <a:latin typeface="Montserrat" panose="00000500000000000000" pitchFamily="2" charset="0"/>
                      </a:endParaRPr>
                    </a:p>
                  </a:txBody>
                  <a:tcPr marL="91425" marR="91425" marT="91425" marB="91425">
                    <a:solidFill>
                      <a:schemeClr val="lt1"/>
                    </a:solidFill>
                  </a:tcPr>
                </a:tc>
                <a:extLst>
                  <a:ext uri="{0D108BD9-81ED-4DB2-BD59-A6C34878D82A}">
                    <a16:rowId xmlns:a16="http://schemas.microsoft.com/office/drawing/2014/main" val="10004"/>
                  </a:ext>
                </a:extLst>
              </a:tr>
              <a:tr h="459775">
                <a:tc>
                  <a:txBody>
                    <a:bodyPr/>
                    <a:lstStyle/>
                    <a:p>
                      <a:pPr marL="0" marR="0" lvl="0" indent="0" algn="ctr" rtl="0">
                        <a:lnSpc>
                          <a:spcPct val="100000"/>
                        </a:lnSpc>
                        <a:spcBef>
                          <a:spcPts val="0"/>
                        </a:spcBef>
                        <a:spcAft>
                          <a:spcPts val="0"/>
                        </a:spcAft>
                        <a:buClr>
                          <a:srgbClr val="000000"/>
                        </a:buClr>
                        <a:buSzPts val="1600"/>
                        <a:buFont typeface="Arial"/>
                        <a:buNone/>
                      </a:pPr>
                      <a:r>
                        <a:rPr lang="en-US" sz="1600" u="none" strike="noStrike" cap="none">
                          <a:solidFill>
                            <a:srgbClr val="113051"/>
                          </a:solidFill>
                          <a:latin typeface="Montserrat" panose="00000500000000000000" pitchFamily="2" charset="0"/>
                        </a:rPr>
                        <a:t>HOME VISITING</a:t>
                      </a:r>
                      <a:endParaRPr sz="1600" u="none" strike="noStrike" cap="none">
                        <a:solidFill>
                          <a:srgbClr val="113051"/>
                        </a:solidFill>
                        <a:latin typeface="Montserrat" panose="00000500000000000000" pitchFamily="2" charset="0"/>
                      </a:endParaRPr>
                    </a:p>
                  </a:txBody>
                  <a:tcPr marL="91425" marR="91425" marT="91425" marB="91425">
                    <a:solidFill>
                      <a:schemeClr val="lt1"/>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600" u="none" strike="noStrike" cap="none">
                          <a:solidFill>
                            <a:srgbClr val="113051"/>
                          </a:solidFill>
                          <a:latin typeface="Montserrat" panose="00000500000000000000" pitchFamily="2" charset="0"/>
                        </a:rPr>
                        <a:t>SPECIAL NEEDS POPULATION</a:t>
                      </a:r>
                      <a:endParaRPr sz="1600" u="none" strike="noStrike" cap="none">
                        <a:solidFill>
                          <a:srgbClr val="113051"/>
                        </a:solidFill>
                        <a:latin typeface="Montserrat" panose="00000500000000000000" pitchFamily="2" charset="0"/>
                      </a:endParaRPr>
                    </a:p>
                  </a:txBody>
                  <a:tcPr marL="91425" marR="91425" marT="91425" marB="91425">
                    <a:solidFill>
                      <a:schemeClr val="lt1"/>
                    </a:solidFill>
                  </a:tcPr>
                </a:tc>
                <a:extLst>
                  <a:ext uri="{0D108BD9-81ED-4DB2-BD59-A6C34878D82A}">
                    <a16:rowId xmlns:a16="http://schemas.microsoft.com/office/drawing/2014/main" val="10005"/>
                  </a:ext>
                </a:extLst>
              </a:tr>
              <a:tr h="459775">
                <a:tc>
                  <a:txBody>
                    <a:bodyPr/>
                    <a:lstStyle/>
                    <a:p>
                      <a:pPr marL="0" marR="0" lvl="0" indent="0" algn="ctr" rtl="0">
                        <a:lnSpc>
                          <a:spcPct val="100000"/>
                        </a:lnSpc>
                        <a:spcBef>
                          <a:spcPts val="0"/>
                        </a:spcBef>
                        <a:spcAft>
                          <a:spcPts val="0"/>
                        </a:spcAft>
                        <a:buClr>
                          <a:srgbClr val="000000"/>
                        </a:buClr>
                        <a:buSzPts val="1600"/>
                        <a:buFont typeface="Arial"/>
                        <a:buNone/>
                      </a:pPr>
                      <a:r>
                        <a:rPr lang="en-US" sz="1600" u="none" strike="noStrike" cap="none">
                          <a:solidFill>
                            <a:srgbClr val="113051"/>
                          </a:solidFill>
                          <a:latin typeface="Montserrat" panose="00000500000000000000" pitchFamily="2" charset="0"/>
                        </a:rPr>
                        <a:t>RESEARCH</a:t>
                      </a:r>
                      <a:endParaRPr sz="1600" u="none" strike="noStrike" cap="none">
                        <a:solidFill>
                          <a:srgbClr val="113051"/>
                        </a:solidFill>
                        <a:latin typeface="Montserrat" panose="00000500000000000000" pitchFamily="2" charset="0"/>
                      </a:endParaRPr>
                    </a:p>
                  </a:txBody>
                  <a:tcPr marL="91425" marR="91425" marT="91425" marB="91425">
                    <a:solidFill>
                      <a:schemeClr val="lt1"/>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600" u="none" strike="noStrike" cap="none" dirty="0">
                          <a:solidFill>
                            <a:srgbClr val="113051"/>
                          </a:solidFill>
                          <a:latin typeface="Montserrat" panose="00000500000000000000" pitchFamily="2" charset="0"/>
                        </a:rPr>
                        <a:t>WOMEN’S HEALTH</a:t>
                      </a:r>
                      <a:endParaRPr sz="1600" u="none" strike="noStrike" cap="none" dirty="0">
                        <a:solidFill>
                          <a:srgbClr val="113051"/>
                        </a:solidFill>
                        <a:latin typeface="Montserrat" panose="00000500000000000000" pitchFamily="2" charset="0"/>
                      </a:endParaRPr>
                    </a:p>
                  </a:txBody>
                  <a:tcPr marL="91425" marR="91425" marT="91425" marB="91425">
                    <a:solidFill>
                      <a:schemeClr val="lt1"/>
                    </a:solidFill>
                  </a:tcPr>
                </a:tc>
                <a:extLst>
                  <a:ext uri="{0D108BD9-81ED-4DB2-BD59-A6C34878D82A}">
                    <a16:rowId xmlns:a16="http://schemas.microsoft.com/office/drawing/2014/main" val="10006"/>
                  </a:ext>
                </a:extLst>
              </a:tr>
              <a:tr h="459775">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rgbClr val="113051"/>
                        </a:solidFill>
                        <a:latin typeface="Montserrat" panose="00000500000000000000" pitchFamily="2" charset="0"/>
                      </a:endParaRPr>
                    </a:p>
                  </a:txBody>
                  <a:tcPr marL="91425" marR="91425" marT="91425" marB="91425">
                    <a:solidFill>
                      <a:schemeClr val="lt1"/>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600" u="none" strike="noStrike" cap="none" dirty="0">
                          <a:solidFill>
                            <a:srgbClr val="113051"/>
                          </a:solidFill>
                          <a:latin typeface="Montserrat" panose="00000500000000000000" pitchFamily="2" charset="0"/>
                        </a:rPr>
                        <a:t>MEN’S HEALTH</a:t>
                      </a:r>
                      <a:endParaRPr sz="1600" u="none" strike="noStrike" cap="none" dirty="0">
                        <a:solidFill>
                          <a:srgbClr val="113051"/>
                        </a:solidFill>
                        <a:latin typeface="Montserrat" panose="00000500000000000000" pitchFamily="2" charset="0"/>
                      </a:endParaRPr>
                    </a:p>
                  </a:txBody>
                  <a:tcPr marL="91425" marR="91425" marT="91425" marB="91425">
                    <a:solidFill>
                      <a:schemeClr val="lt1"/>
                    </a:solidFill>
                  </a:tcPr>
                </a:tc>
                <a:extLst>
                  <a:ext uri="{0D108BD9-81ED-4DB2-BD59-A6C34878D82A}">
                    <a16:rowId xmlns:a16="http://schemas.microsoft.com/office/drawing/2014/main" val="10007"/>
                  </a:ext>
                </a:extLst>
              </a:tr>
              <a:tr h="459775">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rgbClr val="113051"/>
                        </a:solidFill>
                        <a:latin typeface="Montserrat" panose="00000500000000000000" pitchFamily="2" charset="0"/>
                      </a:endParaRPr>
                    </a:p>
                  </a:txBody>
                  <a:tcPr marL="91425" marR="91425" marT="91425" marB="91425">
                    <a:solidFill>
                      <a:schemeClr val="lt1"/>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600" u="none" strike="noStrike" cap="none" dirty="0">
                          <a:solidFill>
                            <a:srgbClr val="113051"/>
                          </a:solidFill>
                          <a:latin typeface="Montserrat" panose="00000500000000000000" pitchFamily="2" charset="0"/>
                        </a:rPr>
                        <a:t>MENTAL HEALTH</a:t>
                      </a:r>
                      <a:endParaRPr sz="1600" u="none" strike="noStrike" cap="none" dirty="0">
                        <a:solidFill>
                          <a:srgbClr val="113051"/>
                        </a:solidFill>
                        <a:latin typeface="Montserrat" panose="00000500000000000000" pitchFamily="2" charset="0"/>
                      </a:endParaRPr>
                    </a:p>
                  </a:txBody>
                  <a:tcPr marL="91425" marR="91425" marT="91425" marB="91425">
                    <a:solidFill>
                      <a:schemeClr val="lt1"/>
                    </a:solidFill>
                  </a:tcPr>
                </a:tc>
                <a:extLst>
                  <a:ext uri="{0D108BD9-81ED-4DB2-BD59-A6C34878D82A}">
                    <a16:rowId xmlns:a16="http://schemas.microsoft.com/office/drawing/2014/main" val="10008"/>
                  </a:ext>
                </a:extLst>
              </a:tr>
              <a:tr h="459775">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rgbClr val="113051"/>
                        </a:solidFill>
                        <a:latin typeface="Montserrat" panose="00000500000000000000" pitchFamily="2" charset="0"/>
                      </a:endParaRPr>
                    </a:p>
                  </a:txBody>
                  <a:tcPr marL="91425" marR="91425" marT="91425" marB="91425">
                    <a:solidFill>
                      <a:schemeClr val="lt1"/>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600" u="none" strike="noStrike" cap="none" dirty="0">
                          <a:solidFill>
                            <a:srgbClr val="113051"/>
                          </a:solidFill>
                          <a:latin typeface="Montserrat" panose="00000500000000000000" pitchFamily="2" charset="0"/>
                        </a:rPr>
                        <a:t>MATERNAL AND CHILD HEALTH</a:t>
                      </a:r>
                      <a:endParaRPr sz="1600" u="none" strike="noStrike" cap="none" dirty="0">
                        <a:solidFill>
                          <a:srgbClr val="113051"/>
                        </a:solidFill>
                        <a:latin typeface="Montserrat" panose="00000500000000000000" pitchFamily="2" charset="0"/>
                      </a:endParaRPr>
                    </a:p>
                  </a:txBody>
                  <a:tcPr marL="91425" marR="91425" marT="91425" marB="91425">
                    <a:solidFill>
                      <a:schemeClr val="lt1"/>
                    </a:solidFill>
                  </a:tcPr>
                </a:tc>
                <a:extLst>
                  <a:ext uri="{0D108BD9-81ED-4DB2-BD59-A6C34878D82A}">
                    <a16:rowId xmlns:a16="http://schemas.microsoft.com/office/drawing/2014/main" val="10009"/>
                  </a:ext>
                </a:extLst>
              </a:tr>
            </a:tbl>
          </a:graphicData>
        </a:graphic>
      </p:graphicFrame>
      <p:pic>
        <p:nvPicPr>
          <p:cNvPr id="8" name="Google Shape;103;p27" descr="NACHW Logo.PNG">
            <a:extLst>
              <a:ext uri="{FF2B5EF4-FFF2-40B4-BE49-F238E27FC236}">
                <a16:creationId xmlns:a16="http://schemas.microsoft.com/office/drawing/2014/main" id="{B6937B36-2F6C-4E80-BFB7-391CCF6ACDF2}"/>
              </a:ext>
            </a:extLst>
          </p:cNvPr>
          <p:cNvPicPr preferRelativeResize="0"/>
          <p:nvPr/>
        </p:nvPicPr>
        <p:blipFill rotWithShape="1">
          <a:blip r:embed="rId3">
            <a:alphaModFix/>
          </a:blip>
          <a:srcRect/>
          <a:stretch/>
        </p:blipFill>
        <p:spPr>
          <a:xfrm>
            <a:off x="10544824" y="6016996"/>
            <a:ext cx="1518555" cy="531886"/>
          </a:xfrm>
          <a:prstGeom prst="rect">
            <a:avLst/>
          </a:prstGeom>
          <a:noFill/>
          <a:ln>
            <a:noFill/>
          </a:ln>
        </p:spPr>
      </p:pic>
      <p:sp>
        <p:nvSpPr>
          <p:cNvPr id="9" name="Rectangle 8">
            <a:extLst>
              <a:ext uri="{FF2B5EF4-FFF2-40B4-BE49-F238E27FC236}">
                <a16:creationId xmlns:a16="http://schemas.microsoft.com/office/drawing/2014/main" id="{CB02700C-C2C9-4B6B-8727-FDE8A3B26E8F}"/>
              </a:ext>
            </a:extLst>
          </p:cNvPr>
          <p:cNvSpPr/>
          <p:nvPr/>
        </p:nvSpPr>
        <p:spPr>
          <a:xfrm>
            <a:off x="0" y="6640287"/>
            <a:ext cx="12192000" cy="217714"/>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12453518"/>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83;p34">
            <a:extLst>
              <a:ext uri="{FF2B5EF4-FFF2-40B4-BE49-F238E27FC236}">
                <a16:creationId xmlns:a16="http://schemas.microsoft.com/office/drawing/2014/main" id="{8450833C-D608-4518-A872-B1F35225CC6C}"/>
              </a:ext>
            </a:extLst>
          </p:cNvPr>
          <p:cNvSpPr txBox="1"/>
          <p:nvPr/>
        </p:nvSpPr>
        <p:spPr>
          <a:xfrm>
            <a:off x="1751132" y="5866233"/>
            <a:ext cx="9315202" cy="5244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100" b="1" i="0" u="none" strike="noStrike" kern="1200" cap="none" spc="0" normalizeH="0" baseline="0" noProof="0">
                <a:ln>
                  <a:noFill/>
                </a:ln>
                <a:solidFill>
                  <a:srgbClr val="5B9BD5">
                    <a:lumMod val="75000"/>
                  </a:srgbClr>
                </a:solidFill>
                <a:effectLst/>
                <a:uLnTx/>
                <a:uFillTx/>
                <a:latin typeface="Montserrat"/>
                <a:ea typeface="Montserrat"/>
                <a:cs typeface="Montserrat"/>
                <a:sym typeface="Montserrat"/>
              </a:rPr>
              <a:t>WWW.NACHW.ORG/POLICIES</a:t>
            </a:r>
            <a:endParaRPr kumimoji="0" sz="2100" b="1" i="0" u="none" strike="noStrike" kern="1200" cap="none" spc="0" normalizeH="0" baseline="0" noProof="0">
              <a:ln>
                <a:noFill/>
              </a:ln>
              <a:solidFill>
                <a:srgbClr val="5B9BD5">
                  <a:lumMod val="75000"/>
                </a:srgbClr>
              </a:solidFill>
              <a:effectLst/>
              <a:uLnTx/>
              <a:uFillTx/>
              <a:latin typeface="Montserrat"/>
              <a:ea typeface="Montserrat"/>
              <a:cs typeface="Montserrat"/>
              <a:sym typeface="Montserrat"/>
            </a:endParaRPr>
          </a:p>
        </p:txBody>
      </p:sp>
      <p:sp>
        <p:nvSpPr>
          <p:cNvPr id="2" name="Rectangle 1">
            <a:extLst>
              <a:ext uri="{FF2B5EF4-FFF2-40B4-BE49-F238E27FC236}">
                <a16:creationId xmlns:a16="http://schemas.microsoft.com/office/drawing/2014/main" id="{312610FC-2EA8-4CFE-BA9F-F25CE54872BA}"/>
              </a:ext>
            </a:extLst>
          </p:cNvPr>
          <p:cNvSpPr/>
          <p:nvPr/>
        </p:nvSpPr>
        <p:spPr>
          <a:xfrm rot="16200000">
            <a:off x="5925953" y="591953"/>
            <a:ext cx="340093" cy="12192000"/>
          </a:xfrm>
          <a:prstGeom prst="rect">
            <a:avLst/>
          </a:prstGeom>
          <a:solidFill>
            <a:schemeClr val="accent6">
              <a:lumMod val="7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1B276C71-CDDE-4E14-8E61-7B3954FBD779}"/>
              </a:ext>
            </a:extLst>
          </p:cNvPr>
          <p:cNvSpPr txBox="1"/>
          <p:nvPr/>
        </p:nvSpPr>
        <p:spPr>
          <a:xfrm>
            <a:off x="385461" y="340093"/>
            <a:ext cx="1180653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Montserrat SemiBold" panose="00000700000000000000" pitchFamily="50" charset="0"/>
                <a:ea typeface="+mn-ea"/>
                <a:cs typeface="+mn-cs"/>
              </a:rPr>
              <a:t>CHW POLICY </a:t>
            </a:r>
            <a:r>
              <a:rPr kumimoji="0" lang="en-US" sz="2800" b="1" i="0" u="none" strike="noStrike" kern="1200" cap="none" spc="0" normalizeH="0" baseline="0" noProof="0">
                <a:ln>
                  <a:noFill/>
                </a:ln>
                <a:solidFill>
                  <a:srgbClr val="92D050"/>
                </a:solidFill>
                <a:effectLst/>
                <a:uLnTx/>
                <a:uFillTx/>
                <a:latin typeface="Montserrat SemiBold" panose="00000700000000000000" pitchFamily="50" charset="0"/>
                <a:ea typeface="+mn-ea"/>
                <a:cs typeface="+mn-cs"/>
              </a:rPr>
              <a:t>REPORTS</a:t>
            </a:r>
          </a:p>
        </p:txBody>
      </p:sp>
      <p:pic>
        <p:nvPicPr>
          <p:cNvPr id="9" name="Picture 8" descr="Graphical user interface, website&#10;&#10;Description automatically generated">
            <a:extLst>
              <a:ext uri="{FF2B5EF4-FFF2-40B4-BE49-F238E27FC236}">
                <a16:creationId xmlns:a16="http://schemas.microsoft.com/office/drawing/2014/main" id="{852C482F-7344-4632-92C9-DD09C2585992}"/>
              </a:ext>
            </a:extLst>
          </p:cNvPr>
          <p:cNvPicPr>
            <a:picLocks noChangeAspect="1"/>
          </p:cNvPicPr>
          <p:nvPr/>
        </p:nvPicPr>
        <p:blipFill>
          <a:blip r:embed="rId2"/>
          <a:stretch>
            <a:fillRect/>
          </a:stretch>
        </p:blipFill>
        <p:spPr>
          <a:xfrm>
            <a:off x="6052647" y="1963465"/>
            <a:ext cx="2993215" cy="3853924"/>
          </a:xfrm>
          <a:prstGeom prst="rect">
            <a:avLst/>
          </a:prstGeom>
          <a:ln>
            <a:solidFill>
              <a:schemeClr val="tx1"/>
            </a:solidFill>
          </a:ln>
        </p:spPr>
      </p:pic>
      <p:pic>
        <p:nvPicPr>
          <p:cNvPr id="11" name="Picture 10" descr="Graphical user interface&#10;&#10;Description automatically generated with medium confidence">
            <a:extLst>
              <a:ext uri="{FF2B5EF4-FFF2-40B4-BE49-F238E27FC236}">
                <a16:creationId xmlns:a16="http://schemas.microsoft.com/office/drawing/2014/main" id="{AD517711-983C-479E-96F4-53FDA0C74918}"/>
              </a:ext>
            </a:extLst>
          </p:cNvPr>
          <p:cNvPicPr>
            <a:picLocks noChangeAspect="1"/>
          </p:cNvPicPr>
          <p:nvPr/>
        </p:nvPicPr>
        <p:blipFill>
          <a:blip r:embed="rId3"/>
          <a:stretch>
            <a:fillRect/>
          </a:stretch>
        </p:blipFill>
        <p:spPr>
          <a:xfrm>
            <a:off x="9024348" y="990586"/>
            <a:ext cx="3014727" cy="3881623"/>
          </a:xfrm>
          <a:prstGeom prst="rect">
            <a:avLst/>
          </a:prstGeom>
          <a:ln>
            <a:solidFill>
              <a:schemeClr val="tx1"/>
            </a:solidFill>
          </a:ln>
        </p:spPr>
      </p:pic>
      <p:pic>
        <p:nvPicPr>
          <p:cNvPr id="13" name="Picture 12" descr="Graphical user interface&#10;&#10;Description automatically generated with medium confidence">
            <a:extLst>
              <a:ext uri="{FF2B5EF4-FFF2-40B4-BE49-F238E27FC236}">
                <a16:creationId xmlns:a16="http://schemas.microsoft.com/office/drawing/2014/main" id="{91F92AA4-FE51-4268-BC69-E6EC59A4DDD6}"/>
              </a:ext>
            </a:extLst>
          </p:cNvPr>
          <p:cNvPicPr>
            <a:picLocks noChangeAspect="1"/>
          </p:cNvPicPr>
          <p:nvPr/>
        </p:nvPicPr>
        <p:blipFill>
          <a:blip r:embed="rId4"/>
          <a:stretch>
            <a:fillRect/>
          </a:stretch>
        </p:blipFill>
        <p:spPr>
          <a:xfrm>
            <a:off x="3059434" y="996129"/>
            <a:ext cx="2993215" cy="3870536"/>
          </a:xfrm>
          <a:prstGeom prst="rect">
            <a:avLst/>
          </a:prstGeom>
          <a:ln>
            <a:solidFill>
              <a:schemeClr val="tx1"/>
            </a:solidFill>
          </a:ln>
        </p:spPr>
      </p:pic>
      <p:pic>
        <p:nvPicPr>
          <p:cNvPr id="15" name="Picture 14" descr="A group of people sitting at a table&#10;&#10;Description automatically generated with low confidence">
            <a:extLst>
              <a:ext uri="{FF2B5EF4-FFF2-40B4-BE49-F238E27FC236}">
                <a16:creationId xmlns:a16="http://schemas.microsoft.com/office/drawing/2014/main" id="{FC971968-956A-4139-B4DB-6AB27954F526}"/>
              </a:ext>
            </a:extLst>
          </p:cNvPr>
          <p:cNvPicPr>
            <a:picLocks noChangeAspect="1"/>
          </p:cNvPicPr>
          <p:nvPr/>
        </p:nvPicPr>
        <p:blipFill>
          <a:blip r:embed="rId5"/>
          <a:stretch>
            <a:fillRect/>
          </a:stretch>
        </p:blipFill>
        <p:spPr>
          <a:xfrm>
            <a:off x="202257" y="1990331"/>
            <a:ext cx="2993215" cy="3837455"/>
          </a:xfrm>
          <a:prstGeom prst="rect">
            <a:avLst/>
          </a:prstGeom>
          <a:ln>
            <a:solidFill>
              <a:schemeClr val="tx1"/>
            </a:solidFill>
          </a:ln>
        </p:spPr>
      </p:pic>
    </p:spTree>
    <p:extLst>
      <p:ext uri="{BB962C8B-B14F-4D97-AF65-F5344CB8AC3E}">
        <p14:creationId xmlns:p14="http://schemas.microsoft.com/office/powerpoint/2010/main" val="359812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31"/>
          <p:cNvSpPr/>
          <p:nvPr/>
        </p:nvSpPr>
        <p:spPr>
          <a:xfrm>
            <a:off x="-232012" y="3196988"/>
            <a:ext cx="464100" cy="464100"/>
          </a:xfrm>
          <a:prstGeom prst="ellipse">
            <a:avLst/>
          </a:prstGeom>
          <a:solidFill>
            <a:schemeClr val="accent6"/>
          </a:solidFill>
          <a:ln w="12700" cap="flat" cmpd="sng">
            <a:solidFill>
              <a:srgbClr val="0B203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prstClr val="white"/>
              </a:solidFill>
              <a:effectLst/>
              <a:uLnTx/>
              <a:uFillTx/>
              <a:latin typeface="Calibri"/>
              <a:ea typeface="Calibri"/>
              <a:cs typeface="Calibri"/>
              <a:sym typeface="Calibri"/>
            </a:endParaRPr>
          </a:p>
        </p:txBody>
      </p:sp>
      <p:pic>
        <p:nvPicPr>
          <p:cNvPr id="3" name="Picture 2">
            <a:extLst>
              <a:ext uri="{FF2B5EF4-FFF2-40B4-BE49-F238E27FC236}">
                <a16:creationId xmlns:a16="http://schemas.microsoft.com/office/drawing/2014/main" id="{06C67AB0-263C-4ED2-9E0D-872F52ED8109}"/>
              </a:ext>
            </a:extLst>
          </p:cNvPr>
          <p:cNvPicPr>
            <a:picLocks noChangeAspect="1"/>
          </p:cNvPicPr>
          <p:nvPr/>
        </p:nvPicPr>
        <p:blipFill>
          <a:blip r:embed="rId3"/>
          <a:srcRect/>
          <a:stretch/>
        </p:blipFill>
        <p:spPr>
          <a:xfrm>
            <a:off x="232012" y="317500"/>
            <a:ext cx="7467601" cy="6223000"/>
          </a:xfrm>
          <a:prstGeom prst="rect">
            <a:avLst/>
          </a:prstGeom>
        </p:spPr>
      </p:pic>
      <p:sp>
        <p:nvSpPr>
          <p:cNvPr id="9" name="Google Shape;122;p28">
            <a:extLst>
              <a:ext uri="{FF2B5EF4-FFF2-40B4-BE49-F238E27FC236}">
                <a16:creationId xmlns:a16="http://schemas.microsoft.com/office/drawing/2014/main" id="{2AB3F8F5-5E08-4EAC-BA4E-5CE0C5D0AC9C}"/>
              </a:ext>
            </a:extLst>
          </p:cNvPr>
          <p:cNvSpPr txBox="1"/>
          <p:nvPr/>
        </p:nvSpPr>
        <p:spPr>
          <a:xfrm>
            <a:off x="7810500" y="55900"/>
            <a:ext cx="4149488" cy="523200"/>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Tx/>
              <a:buSzPts val="2800"/>
              <a:buFontTx/>
              <a:buNone/>
              <a:tabLst/>
              <a:defRPr/>
            </a:pPr>
            <a:r>
              <a:rPr kumimoji="0" lang="en-US" sz="3200" b="1" i="0" u="none" strike="noStrike" kern="1200" cap="none" spc="0" normalizeH="0" baseline="0" noProof="0">
                <a:ln>
                  <a:noFill/>
                </a:ln>
                <a:solidFill>
                  <a:srgbClr val="4472C4"/>
                </a:solidFill>
                <a:effectLst/>
                <a:uLnTx/>
                <a:uFillTx/>
                <a:latin typeface="Montserrat SemiBold"/>
                <a:ea typeface="Montserrat SemiBold"/>
                <a:cs typeface="Montserrat SemiBold"/>
                <a:sym typeface="Montserrat SemiBold"/>
              </a:rPr>
              <a:t>The CHW Document Resource Center </a:t>
            </a:r>
          </a:p>
          <a:p>
            <a:pPr marL="0" marR="0" lvl="0" indent="0" algn="ctr" defTabSz="914400" rtl="0" eaLnBrk="1" fontAlgn="auto" latinLnBrk="0" hangingPunct="1">
              <a:lnSpc>
                <a:spcPct val="100000"/>
              </a:lnSpc>
              <a:spcBef>
                <a:spcPts val="0"/>
              </a:spcBef>
              <a:spcAft>
                <a:spcPts val="0"/>
              </a:spcAft>
              <a:buClrTx/>
              <a:buSzPts val="2800"/>
              <a:buFontTx/>
              <a:buNone/>
              <a:tabLst/>
              <a:defRPr/>
            </a:pPr>
            <a:endParaRPr kumimoji="0" lang="en-US" sz="1600" b="1" i="0" u="none" strike="noStrike" kern="1200" cap="none" spc="0" normalizeH="0" baseline="0" noProof="0">
              <a:ln>
                <a:noFill/>
              </a:ln>
              <a:solidFill>
                <a:srgbClr val="94C249"/>
              </a:solidFill>
              <a:effectLst/>
              <a:uLnTx/>
              <a:uFillTx/>
              <a:latin typeface="Montserrat SemiBold"/>
              <a:ea typeface="Montserrat SemiBold"/>
              <a:cs typeface="Montserrat SemiBold"/>
              <a:sym typeface="Montserrat SemiBold"/>
            </a:endParaRPr>
          </a:p>
          <a:p>
            <a:pPr marL="0" marR="0" lvl="0" indent="0" algn="ctr" defTabSz="914400" rtl="0" eaLnBrk="1" fontAlgn="auto" latinLnBrk="0" hangingPunct="1">
              <a:lnSpc>
                <a:spcPct val="100000"/>
              </a:lnSpc>
              <a:spcBef>
                <a:spcPts val="0"/>
              </a:spcBef>
              <a:spcAft>
                <a:spcPts val="0"/>
              </a:spcAft>
              <a:buClrTx/>
              <a:buSzPts val="2800"/>
              <a:buFontTx/>
              <a:buNone/>
              <a:tabLst/>
              <a:defRPr/>
            </a:pPr>
            <a:r>
              <a:rPr kumimoji="0" lang="en-US" sz="2200" b="1" i="0" u="none" strike="noStrike" kern="1200" cap="none" spc="0" normalizeH="0" baseline="0" noProof="0">
                <a:ln>
                  <a:noFill/>
                </a:ln>
                <a:solidFill>
                  <a:srgbClr val="94C249"/>
                </a:solidFill>
                <a:effectLst/>
                <a:uLnTx/>
                <a:uFillTx/>
                <a:latin typeface="Montserrat SemiBold"/>
                <a:ea typeface="Montserrat SemiBold"/>
                <a:cs typeface="Montserrat SemiBold"/>
                <a:sym typeface="Montserrat SemiBold"/>
              </a:rPr>
              <a:t>A Database for</a:t>
            </a:r>
          </a:p>
          <a:p>
            <a:pPr marL="0" marR="0" lvl="0" indent="0" algn="ctr" defTabSz="914400" rtl="0" eaLnBrk="1" fontAlgn="auto" latinLnBrk="0" hangingPunct="1">
              <a:lnSpc>
                <a:spcPct val="100000"/>
              </a:lnSpc>
              <a:spcBef>
                <a:spcPts val="0"/>
              </a:spcBef>
              <a:spcAft>
                <a:spcPts val="0"/>
              </a:spcAft>
              <a:buClrTx/>
              <a:buSzPts val="2800"/>
              <a:buFontTx/>
              <a:buNone/>
              <a:tabLst/>
              <a:defRPr/>
            </a:pPr>
            <a:r>
              <a:rPr kumimoji="0" lang="en-US" sz="2200" b="1" i="0" u="none" strike="noStrike" kern="1200" cap="none" spc="0" normalizeH="0" baseline="0" noProof="0">
                <a:ln>
                  <a:noFill/>
                </a:ln>
                <a:solidFill>
                  <a:srgbClr val="94C249"/>
                </a:solidFill>
                <a:effectLst/>
                <a:uLnTx/>
                <a:uFillTx/>
                <a:latin typeface="Montserrat SemiBold"/>
                <a:ea typeface="Montserrat SemiBold"/>
                <a:cs typeface="Montserrat SemiBold"/>
                <a:sym typeface="Montserrat SemiBold"/>
              </a:rPr>
              <a:t>CHW Leaders, State and Local Government Practitioners, Employers and Payers.</a:t>
            </a:r>
          </a:p>
          <a:p>
            <a:pPr marL="0" marR="0" lvl="0" indent="0" algn="ctr" defTabSz="914400" rtl="0" eaLnBrk="1" fontAlgn="auto" latinLnBrk="0" hangingPunct="1">
              <a:lnSpc>
                <a:spcPct val="100000"/>
              </a:lnSpc>
              <a:spcBef>
                <a:spcPts val="0"/>
              </a:spcBef>
              <a:spcAft>
                <a:spcPts val="0"/>
              </a:spcAft>
              <a:buClrTx/>
              <a:buSzPts val="2800"/>
              <a:buFontTx/>
              <a:buNone/>
              <a:tabLst/>
              <a:defRPr/>
            </a:pPr>
            <a:endParaRPr kumimoji="0" lang="en-US" sz="2200" b="1" i="0" u="none" strike="noStrike" kern="1200" cap="none" spc="0" normalizeH="0" baseline="0" noProof="0">
              <a:ln>
                <a:noFill/>
              </a:ln>
              <a:solidFill>
                <a:srgbClr val="94C249"/>
              </a:solidFill>
              <a:effectLst/>
              <a:uLnTx/>
              <a:uFillTx/>
              <a:latin typeface="Montserrat SemiBold"/>
              <a:ea typeface="Montserrat SemiBold"/>
              <a:cs typeface="Montserrat SemiBold"/>
              <a:sym typeface="Montserrat SemiBold"/>
            </a:endParaRPr>
          </a:p>
          <a:p>
            <a:pPr marL="0" marR="0" lvl="0" indent="0" algn="ctr" defTabSz="914400" rtl="0" eaLnBrk="1" fontAlgn="auto" latinLnBrk="0" hangingPunct="1">
              <a:lnSpc>
                <a:spcPct val="100000"/>
              </a:lnSpc>
              <a:spcBef>
                <a:spcPts val="0"/>
              </a:spcBef>
              <a:spcAft>
                <a:spcPts val="0"/>
              </a:spcAft>
              <a:buClrTx/>
              <a:buSzPts val="2800"/>
              <a:buFontTx/>
              <a:buNone/>
              <a:tabLst/>
              <a:defRPr/>
            </a:pPr>
            <a:r>
              <a:rPr kumimoji="0" lang="en-US" sz="2200" b="1" i="0" u="none" strike="noStrike" kern="1200" cap="none" spc="0" normalizeH="0" baseline="0" noProof="0">
                <a:ln>
                  <a:noFill/>
                </a:ln>
                <a:solidFill>
                  <a:srgbClr val="94C249"/>
                </a:solidFill>
                <a:effectLst/>
                <a:uLnTx/>
                <a:uFillTx/>
                <a:latin typeface="Montserrat SemiBold"/>
                <a:ea typeface="Montserrat SemiBold"/>
                <a:cs typeface="Montserrat SemiBold"/>
                <a:sym typeface="Montserrat SemiBold"/>
              </a:rPr>
              <a:t>Login and Begin your Search Today!</a:t>
            </a:r>
          </a:p>
          <a:p>
            <a:pPr marL="0" marR="0" lvl="0" indent="0" algn="ctr" defTabSz="914400" rtl="0" eaLnBrk="1" fontAlgn="auto" latinLnBrk="0" hangingPunct="1">
              <a:lnSpc>
                <a:spcPct val="100000"/>
              </a:lnSpc>
              <a:spcBef>
                <a:spcPts val="0"/>
              </a:spcBef>
              <a:spcAft>
                <a:spcPts val="0"/>
              </a:spcAft>
              <a:buClrTx/>
              <a:buSzPts val="2800"/>
              <a:buFontTx/>
              <a:buNone/>
              <a:tabLst/>
              <a:defRPr/>
            </a:pPr>
            <a:r>
              <a:rPr kumimoji="0" lang="en-US" sz="2200" b="1" i="0" u="none" strike="noStrike" kern="1200" cap="none" spc="0" normalizeH="0" baseline="0" noProof="0">
                <a:ln>
                  <a:noFill/>
                </a:ln>
                <a:solidFill>
                  <a:srgbClr val="94C249"/>
                </a:solidFill>
                <a:effectLst/>
                <a:uLnTx/>
                <a:uFillTx/>
                <a:latin typeface="Montserrat SemiBold"/>
                <a:ea typeface="Montserrat SemiBold"/>
                <a:cs typeface="Montserrat SemiBold"/>
                <a:sym typeface="Montserrat SemiBold"/>
                <a:hlinkClick r:id="rId4"/>
              </a:rPr>
              <a:t>https://nachw.org/chw-document-resource-center/</a:t>
            </a:r>
            <a:r>
              <a:rPr kumimoji="0" lang="en-US" sz="2200" b="1" i="0" u="none" strike="noStrike" kern="1200" cap="none" spc="0" normalizeH="0" baseline="0" noProof="0">
                <a:ln>
                  <a:noFill/>
                </a:ln>
                <a:solidFill>
                  <a:srgbClr val="94C249"/>
                </a:solidFill>
                <a:effectLst/>
                <a:uLnTx/>
                <a:uFillTx/>
                <a:latin typeface="Montserrat SemiBold"/>
                <a:ea typeface="Montserrat SemiBold"/>
                <a:cs typeface="Montserrat SemiBold"/>
                <a:sym typeface="Montserrat SemiBold"/>
              </a:rPr>
              <a:t> </a:t>
            </a:r>
          </a:p>
          <a:p>
            <a:pPr marL="0" marR="0" lvl="0" indent="0" algn="ctr" defTabSz="914400" rtl="0" eaLnBrk="1" fontAlgn="auto" latinLnBrk="0" hangingPunct="1">
              <a:lnSpc>
                <a:spcPct val="100000"/>
              </a:lnSpc>
              <a:spcBef>
                <a:spcPts val="0"/>
              </a:spcBef>
              <a:spcAft>
                <a:spcPts val="0"/>
              </a:spcAft>
              <a:buClrTx/>
              <a:buSzPts val="2800"/>
              <a:buFontTx/>
              <a:buNone/>
              <a:tabLst/>
              <a:defRPr/>
            </a:pPr>
            <a:endParaRPr kumimoji="0" lang="en-US" sz="1800" b="1" i="0" u="none" strike="noStrike" kern="1200" cap="none" spc="0" normalizeH="0" baseline="0" noProof="0">
              <a:ln>
                <a:noFill/>
              </a:ln>
              <a:solidFill>
                <a:srgbClr val="94C249"/>
              </a:solidFill>
              <a:effectLst/>
              <a:uLnTx/>
              <a:uFillTx/>
              <a:latin typeface="Montserrat SemiBold"/>
              <a:ea typeface="Montserrat SemiBold"/>
              <a:cs typeface="Montserrat SemiBold"/>
              <a:sym typeface="Montserrat SemiBold"/>
            </a:endParaRPr>
          </a:p>
          <a:p>
            <a:pPr marL="0" marR="0" lvl="0" indent="0" algn="ctr" defTabSz="914400" rtl="0" eaLnBrk="1" fontAlgn="auto" latinLnBrk="0" hangingPunct="1">
              <a:lnSpc>
                <a:spcPct val="100000"/>
              </a:lnSpc>
              <a:spcBef>
                <a:spcPts val="0"/>
              </a:spcBef>
              <a:spcAft>
                <a:spcPts val="0"/>
              </a:spcAft>
              <a:buClrTx/>
              <a:buSzPts val="2800"/>
              <a:buFontTx/>
              <a:buNone/>
              <a:tabLst/>
              <a:defRPr/>
            </a:pPr>
            <a:r>
              <a:rPr kumimoji="0" lang="en-US" sz="1100" b="1" i="0" u="none" strike="noStrike" kern="1200" cap="none" spc="0" normalizeH="0" baseline="0" noProof="0">
                <a:ln>
                  <a:noFill/>
                </a:ln>
                <a:solidFill>
                  <a:srgbClr val="94C249"/>
                </a:solidFill>
                <a:effectLst/>
                <a:uLnTx/>
                <a:uFillTx/>
                <a:latin typeface="Montserrat SemiBold"/>
                <a:ea typeface="Montserrat SemiBold"/>
                <a:cs typeface="Montserrat SemiBold"/>
                <a:sym typeface="Montserrat SemiBold"/>
              </a:rPr>
              <a:t>The CHW Document Resource Center was developed in collaboration with National Association of Chronic Disease Directors (NACDD) and the Centers for Disease Control Division of Chronic Disease Prevention and Health Promotion.</a:t>
            </a:r>
            <a:endParaRPr kumimoji="0" sz="2400" b="1" i="0" u="none" strike="noStrike" kern="1200" cap="none" spc="0" normalizeH="0" baseline="0" noProof="0">
              <a:ln>
                <a:noFill/>
              </a:ln>
              <a:solidFill>
                <a:srgbClr val="94C249"/>
              </a:solidFill>
              <a:effectLst/>
              <a:uLnTx/>
              <a:uFillTx/>
              <a:latin typeface="Montserrat SemiBold"/>
              <a:ea typeface="Montserrat SemiBold"/>
              <a:cs typeface="Montserrat SemiBold"/>
              <a:sym typeface="Montserrat SemiBold"/>
            </a:endParaRPr>
          </a:p>
        </p:txBody>
      </p:sp>
    </p:spTree>
    <p:extLst>
      <p:ext uri="{BB962C8B-B14F-4D97-AF65-F5344CB8AC3E}">
        <p14:creationId xmlns:p14="http://schemas.microsoft.com/office/powerpoint/2010/main" val="184810418"/>
      </p:ext>
    </p:extLst>
  </p:cSld>
  <p:clrMapOvr>
    <a:masterClrMapping/>
  </p:clrMapOvr>
  <mc:AlternateContent xmlns:mc="http://schemas.openxmlformats.org/markup-compatibility/2006" xmlns:p14="http://schemas.microsoft.com/office/powerpoint/2010/main">
    <mc:Choice Requires="p14">
      <p:transition spd="med" p14:dur="700" advTm="1000">
        <p:fade/>
      </p:transition>
    </mc:Choice>
    <mc:Fallback xmlns="">
      <p:transition spd="med" advTm="100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p37"/>
          <p:cNvSpPr/>
          <p:nvPr/>
        </p:nvSpPr>
        <p:spPr>
          <a:xfrm>
            <a:off x="0" y="0"/>
            <a:ext cx="12192000" cy="1180214"/>
          </a:xfrm>
          <a:prstGeom prst="rect">
            <a:avLst/>
          </a:prstGeom>
          <a:solidFill>
            <a:srgbClr val="0B203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11" name="Google Shape;211;p37"/>
          <p:cNvSpPr/>
          <p:nvPr/>
        </p:nvSpPr>
        <p:spPr>
          <a:xfrm>
            <a:off x="-232012" y="3196988"/>
            <a:ext cx="464100" cy="464100"/>
          </a:xfrm>
          <a:prstGeom prst="ellipse">
            <a:avLst/>
          </a:prstGeom>
          <a:solidFill>
            <a:schemeClr val="accent6"/>
          </a:solidFill>
          <a:ln w="12700" cap="flat" cmpd="sng">
            <a:solidFill>
              <a:srgbClr val="0B203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12" name="Google Shape;212;p37"/>
          <p:cNvSpPr/>
          <p:nvPr/>
        </p:nvSpPr>
        <p:spPr>
          <a:xfrm>
            <a:off x="11959988" y="3196988"/>
            <a:ext cx="464100" cy="464100"/>
          </a:xfrm>
          <a:prstGeom prst="ellipse">
            <a:avLst/>
          </a:prstGeom>
          <a:solidFill>
            <a:schemeClr val="accent6"/>
          </a:solidFill>
          <a:ln w="12700" cap="flat" cmpd="sng">
            <a:solidFill>
              <a:srgbClr val="0B203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13" name="Google Shape;213;p37"/>
          <p:cNvSpPr txBox="1"/>
          <p:nvPr/>
        </p:nvSpPr>
        <p:spPr>
          <a:xfrm>
            <a:off x="384764" y="279438"/>
            <a:ext cx="11145949" cy="72924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3200" b="1">
                <a:solidFill>
                  <a:srgbClr val="FFFFFF"/>
                </a:solidFill>
                <a:latin typeface="Montserrat SemiBold"/>
                <a:ea typeface="Montserrat SemiBold"/>
                <a:cs typeface="Montserrat SemiBold"/>
                <a:sym typeface="Montserrat SemiBold"/>
              </a:rPr>
              <a:t>COVID-19 RESOURCES TO AMPLIFY </a:t>
            </a:r>
            <a:r>
              <a:rPr lang="en-US" sz="3200" b="1" i="0" u="none" strike="noStrike" cap="none">
                <a:solidFill>
                  <a:schemeClr val="accent6"/>
                </a:solidFill>
                <a:latin typeface="Montserrat SemiBold"/>
                <a:ea typeface="Montserrat SemiBold"/>
                <a:cs typeface="Montserrat SemiBold"/>
                <a:sym typeface="Montserrat SemiBold"/>
              </a:rPr>
              <a:t>CHWS</a:t>
            </a:r>
            <a:endParaRPr sz="3200" b="1" i="0" u="none" strike="noStrike" cap="none">
              <a:solidFill>
                <a:schemeClr val="accent6"/>
              </a:solidFill>
              <a:latin typeface="Montserrat SemiBold"/>
              <a:ea typeface="Montserrat SemiBold"/>
              <a:cs typeface="Montserrat SemiBold"/>
              <a:sym typeface="Montserrat SemiBold"/>
            </a:endParaRPr>
          </a:p>
        </p:txBody>
      </p:sp>
      <p:pic>
        <p:nvPicPr>
          <p:cNvPr id="217" name="Google Shape;217;p37"/>
          <p:cNvPicPr preferRelativeResize="0"/>
          <p:nvPr/>
        </p:nvPicPr>
        <p:blipFill>
          <a:blip r:embed="rId3">
            <a:extLst>
              <a:ext uri="{28A0092B-C50C-407E-A947-70E740481C1C}">
                <a14:useLocalDpi xmlns:a14="http://schemas.microsoft.com/office/drawing/2010/main" val="0"/>
              </a:ext>
            </a:extLst>
          </a:blip>
          <a:srcRect/>
          <a:stretch/>
        </p:blipFill>
        <p:spPr>
          <a:xfrm>
            <a:off x="384764" y="1330648"/>
            <a:ext cx="3886294" cy="5358809"/>
          </a:xfrm>
          <a:prstGeom prst="rect">
            <a:avLst/>
          </a:prstGeom>
          <a:noFill/>
          <a:ln>
            <a:noFill/>
          </a:ln>
          <a:effectLst>
            <a:outerShdw blurRad="57150" dist="19050" dir="5400000" algn="bl" rotWithShape="0">
              <a:srgbClr val="000000">
                <a:alpha val="50000"/>
              </a:srgbClr>
            </a:outerShdw>
          </a:effectLst>
        </p:spPr>
      </p:pic>
      <p:pic>
        <p:nvPicPr>
          <p:cNvPr id="3" name="Picture 2" descr="A screenshot of a cell phone&#10;&#10;Description automatically generated">
            <a:extLst>
              <a:ext uri="{FF2B5EF4-FFF2-40B4-BE49-F238E27FC236}">
                <a16:creationId xmlns:a16="http://schemas.microsoft.com/office/drawing/2014/main" id="{7F8B5637-D8EA-4354-B2C7-F69B09577D62}"/>
              </a:ext>
            </a:extLst>
          </p:cNvPr>
          <p:cNvPicPr>
            <a:picLocks noChangeAspect="1"/>
          </p:cNvPicPr>
          <p:nvPr/>
        </p:nvPicPr>
        <p:blipFill>
          <a:blip r:embed="rId4"/>
          <a:stretch>
            <a:fillRect/>
          </a:stretch>
        </p:blipFill>
        <p:spPr>
          <a:xfrm>
            <a:off x="4737617" y="1330648"/>
            <a:ext cx="4148288" cy="5454502"/>
          </a:xfrm>
          <a:prstGeom prst="rect">
            <a:avLst/>
          </a:prstGeom>
        </p:spPr>
      </p:pic>
      <p:sp>
        <p:nvSpPr>
          <p:cNvPr id="11" name="Google Shape;228;p38">
            <a:extLst>
              <a:ext uri="{FF2B5EF4-FFF2-40B4-BE49-F238E27FC236}">
                <a16:creationId xmlns:a16="http://schemas.microsoft.com/office/drawing/2014/main" id="{1F3F211E-A69A-471A-A484-7D0692A2D94C}"/>
              </a:ext>
            </a:extLst>
          </p:cNvPr>
          <p:cNvSpPr txBox="1"/>
          <p:nvPr/>
        </p:nvSpPr>
        <p:spPr>
          <a:xfrm>
            <a:off x="9117993" y="2553393"/>
            <a:ext cx="3074007" cy="954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3200" b="1">
                <a:solidFill>
                  <a:schemeClr val="tx1"/>
                </a:solidFill>
                <a:latin typeface="Montserrat SemiBold"/>
                <a:ea typeface="Montserrat SemiBold"/>
                <a:cs typeface="Montserrat SemiBold"/>
                <a:sym typeface="Montserrat SemiBold"/>
              </a:rPr>
              <a:t>DOWNLOAD RESOURCES</a:t>
            </a:r>
            <a:endParaRPr lang="en-US" sz="3200" b="1">
              <a:solidFill>
                <a:schemeClr val="accent6"/>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2800"/>
              <a:buFont typeface="Arial"/>
              <a:buNone/>
            </a:pPr>
            <a:r>
              <a:rPr lang="en-US" sz="4400" b="1" i="0" u="none" strike="noStrike" cap="none">
                <a:solidFill>
                  <a:schemeClr val="accent6"/>
                </a:solidFill>
                <a:latin typeface="Montserrat SemiBold"/>
                <a:ea typeface="Montserrat SemiBold"/>
                <a:cs typeface="Montserrat SemiBold"/>
                <a:sym typeface="Montserrat SemiBold"/>
              </a:rPr>
              <a:t>TODAY!</a:t>
            </a:r>
          </a:p>
          <a:p>
            <a:pPr marL="0" marR="0" lvl="0" indent="0" algn="l" rtl="0">
              <a:lnSpc>
                <a:spcPct val="100000"/>
              </a:lnSpc>
              <a:spcBef>
                <a:spcPts val="0"/>
              </a:spcBef>
              <a:spcAft>
                <a:spcPts val="0"/>
              </a:spcAft>
              <a:buClr>
                <a:srgbClr val="000000"/>
              </a:buClr>
              <a:buSzPts val="2800"/>
              <a:buFont typeface="Arial"/>
              <a:buNone/>
            </a:pPr>
            <a:endParaRPr lang="en-US" sz="4400" b="1" i="0" u="none" strike="noStrike" cap="none">
              <a:solidFill>
                <a:schemeClr val="accent6"/>
              </a:solidFill>
              <a:latin typeface="Montserrat SemiBold"/>
              <a:ea typeface="Montserrat SemiBold"/>
              <a:cs typeface="Montserrat SemiBold"/>
              <a:sym typeface="Montserrat SemiBold"/>
            </a:endParaRPr>
          </a:p>
          <a:p>
            <a:pPr lvl="0">
              <a:buClr>
                <a:srgbClr val="000000"/>
              </a:buClr>
              <a:buSzPts val="2800"/>
            </a:pPr>
            <a:r>
              <a:rPr lang="en-US" sz="1200" b="1">
                <a:solidFill>
                  <a:schemeClr val="accent6"/>
                </a:solidFill>
                <a:latin typeface="Montserrat SemiBold"/>
                <a:ea typeface="Montserrat SemiBold"/>
                <a:cs typeface="Montserrat SemiBold"/>
                <a:sym typeface="Montserrat SemiBold"/>
              </a:rPr>
              <a:t>Download training materials, view recorded webinars, infographics and </a:t>
            </a:r>
          </a:p>
          <a:p>
            <a:pPr lvl="0">
              <a:buClr>
                <a:srgbClr val="000000"/>
              </a:buClr>
              <a:buSzPts val="2800"/>
            </a:pPr>
            <a:r>
              <a:rPr lang="en-US" sz="1200" b="1">
                <a:solidFill>
                  <a:schemeClr val="accent6"/>
                </a:solidFill>
                <a:latin typeface="Montserrat SemiBold"/>
                <a:ea typeface="Montserrat SemiBold"/>
                <a:cs typeface="Montserrat SemiBold"/>
                <a:sym typeface="Montserrat SemiBold"/>
              </a:rPr>
              <a:t>fact sheets at </a:t>
            </a:r>
            <a:r>
              <a:rPr lang="en-US" sz="1200" b="1">
                <a:solidFill>
                  <a:schemeClr val="accent2"/>
                </a:solidFill>
                <a:latin typeface="Montserrat SemiBold"/>
                <a:ea typeface="Montserrat SemiBold"/>
                <a:cs typeface="Montserrat SemiBold"/>
                <a:sym typeface="Montserrat SemiBold"/>
                <a:hlinkClick r:id="rId5">
                  <a:extLst>
                    <a:ext uri="{A12FA001-AC4F-418D-AE19-62706E023703}">
                      <ahyp:hlinkClr xmlns:ahyp="http://schemas.microsoft.com/office/drawing/2018/hyperlinkcolor" val="tx"/>
                    </a:ext>
                  </a:extLst>
                </a:hlinkClick>
              </a:rPr>
              <a:t>https://nachw.org/covid-19-resources/</a:t>
            </a:r>
            <a:r>
              <a:rPr lang="en-US" sz="1200" b="1">
                <a:solidFill>
                  <a:schemeClr val="accent2"/>
                </a:solidFill>
                <a:latin typeface="Montserrat SemiBold"/>
                <a:ea typeface="Montserrat SemiBold"/>
                <a:cs typeface="Montserrat SemiBold"/>
                <a:sym typeface="Montserrat SemiBold"/>
              </a:rPr>
              <a:t> </a:t>
            </a:r>
            <a:endParaRPr sz="1200" b="1" i="0" u="none" strike="noStrike" cap="none">
              <a:solidFill>
                <a:schemeClr val="accent2"/>
              </a:solidFill>
              <a:latin typeface="Montserrat SemiBold"/>
              <a:ea typeface="Montserrat SemiBold"/>
              <a:cs typeface="Montserrat SemiBold"/>
              <a:sym typeface="Montserrat SemiBold"/>
            </a:endParaRPr>
          </a:p>
        </p:txBody>
      </p:sp>
      <p:sp>
        <p:nvSpPr>
          <p:cNvPr id="2" name="TextBox 1">
            <a:extLst>
              <a:ext uri="{FF2B5EF4-FFF2-40B4-BE49-F238E27FC236}">
                <a16:creationId xmlns:a16="http://schemas.microsoft.com/office/drawing/2014/main" id="{F1CC84B4-BE75-48DE-9ADE-FDF914F8D3B3}"/>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sp>
        <p:nvSpPr>
          <p:cNvPr id="4" name="TextBox 3">
            <a:extLst>
              <a:ext uri="{FF2B5EF4-FFF2-40B4-BE49-F238E27FC236}">
                <a16:creationId xmlns:a16="http://schemas.microsoft.com/office/drawing/2014/main" id="{7E83FB09-0DBF-4904-BC96-7A82D3D980EE}"/>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sp>
        <p:nvSpPr>
          <p:cNvPr id="5" name="TextBox 4">
            <a:extLst>
              <a:ext uri="{FF2B5EF4-FFF2-40B4-BE49-F238E27FC236}">
                <a16:creationId xmlns:a16="http://schemas.microsoft.com/office/drawing/2014/main" id="{55C18BBC-E43B-4457-BCFA-C644EACD3DBE}"/>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sp>
        <p:nvSpPr>
          <p:cNvPr id="13" name="TextBox 12">
            <a:extLst>
              <a:ext uri="{FF2B5EF4-FFF2-40B4-BE49-F238E27FC236}">
                <a16:creationId xmlns:a16="http://schemas.microsoft.com/office/drawing/2014/main" id="{EEB8F413-3E17-4DFB-973F-D122E6A4A1CF}"/>
              </a:ext>
            </a:extLst>
          </p:cNvPr>
          <p:cNvSpPr txBox="1"/>
          <p:nvPr/>
        </p:nvSpPr>
        <p:spPr>
          <a:xfrm>
            <a:off x="2927657" y="3245910"/>
            <a:ext cx="6334584" cy="369332"/>
          </a:xfrm>
          <a:prstGeom prst="rect">
            <a:avLst/>
          </a:prstGeom>
          <a:noFill/>
        </p:spPr>
        <p:txBody>
          <a:bodyPr wrap="square">
            <a:spAutoFit/>
          </a:bodyPr>
          <a:lstStyle/>
          <a:p>
            <a:r>
              <a:rPr lang="en-US" b="0">
                <a:effectLst/>
              </a:rPr>
              <a:t> </a:t>
            </a:r>
            <a:endParaRPr lang="en-US"/>
          </a:p>
        </p:txBody>
      </p:sp>
    </p:spTree>
    <p:extLst>
      <p:ext uri="{BB962C8B-B14F-4D97-AF65-F5344CB8AC3E}">
        <p14:creationId xmlns:p14="http://schemas.microsoft.com/office/powerpoint/2010/main" val="1784328822"/>
      </p:ext>
    </p:extLst>
  </p:cSld>
  <p:clrMapOvr>
    <a:masterClrMapping/>
  </p:clrMapOvr>
  <p:transition spd="slow">
    <p:fade thruBlk="1"/>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4">
            <a:lumMod val="50000"/>
          </a:schemeClr>
        </a:solidFill>
        <a:effectLst/>
      </p:bgPr>
    </p:bg>
    <p:spTree>
      <p:nvGrpSpPr>
        <p:cNvPr id="1" name="Shape 221"/>
        <p:cNvGrpSpPr/>
        <p:nvPr/>
      </p:nvGrpSpPr>
      <p:grpSpPr>
        <a:xfrm>
          <a:off x="0" y="0"/>
          <a:ext cx="0" cy="0"/>
          <a:chOff x="0" y="0"/>
          <a:chExt cx="0" cy="0"/>
        </a:xfrm>
      </p:grpSpPr>
      <p:sp>
        <p:nvSpPr>
          <p:cNvPr id="222" name="Google Shape;222;p38"/>
          <p:cNvSpPr/>
          <p:nvPr/>
        </p:nvSpPr>
        <p:spPr>
          <a:xfrm>
            <a:off x="-133200" y="-176699"/>
            <a:ext cx="12325200" cy="7034700"/>
          </a:xfrm>
          <a:prstGeom prst="rect">
            <a:avLst/>
          </a:prstGeom>
          <a:solidFill>
            <a:srgbClr val="0B203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buClr>
                <a:srgbClr val="000000"/>
              </a:buClr>
              <a:buSzPts val="1800"/>
              <a:defRPr/>
            </a:pPr>
            <a:endParaRPr sz="2489">
              <a:solidFill>
                <a:prstClr val="white"/>
              </a:solidFill>
              <a:latin typeface="Calibri"/>
              <a:ea typeface="Calibri"/>
              <a:cs typeface="Calibri"/>
              <a:sym typeface="Calibri"/>
            </a:endParaRPr>
          </a:p>
        </p:txBody>
      </p:sp>
      <p:sp>
        <p:nvSpPr>
          <p:cNvPr id="223" name="Google Shape;223;p38"/>
          <p:cNvSpPr/>
          <p:nvPr/>
        </p:nvSpPr>
        <p:spPr>
          <a:xfrm>
            <a:off x="-232011" y="3196989"/>
            <a:ext cx="464100" cy="464100"/>
          </a:xfrm>
          <a:prstGeom prst="ellipse">
            <a:avLst/>
          </a:prstGeom>
          <a:solidFill>
            <a:schemeClr val="accent6"/>
          </a:solidFill>
          <a:ln w="12700" cap="flat" cmpd="sng">
            <a:solidFill>
              <a:srgbClr val="0B2036"/>
            </a:solidFill>
            <a:prstDash val="solid"/>
            <a:miter lim="800000"/>
            <a:headEnd type="none" w="sm" len="sm"/>
            <a:tailEnd type="none" w="sm" len="sm"/>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buClr>
                <a:srgbClr val="000000"/>
              </a:buClr>
              <a:buSzPts val="1800"/>
              <a:defRPr/>
            </a:pPr>
            <a:endParaRPr sz="2489">
              <a:solidFill>
                <a:prstClr val="white"/>
              </a:solidFill>
              <a:latin typeface="Calibri"/>
              <a:ea typeface="Calibri"/>
              <a:cs typeface="Calibri"/>
              <a:sym typeface="Calibri"/>
            </a:endParaRPr>
          </a:p>
        </p:txBody>
      </p:sp>
      <p:sp>
        <p:nvSpPr>
          <p:cNvPr id="224" name="Google Shape;224;p38"/>
          <p:cNvSpPr/>
          <p:nvPr/>
        </p:nvSpPr>
        <p:spPr>
          <a:xfrm>
            <a:off x="11959989" y="3196989"/>
            <a:ext cx="464100" cy="464100"/>
          </a:xfrm>
          <a:prstGeom prst="ellipse">
            <a:avLst/>
          </a:prstGeom>
          <a:solidFill>
            <a:schemeClr val="accent6"/>
          </a:solidFill>
          <a:ln w="12700" cap="flat" cmpd="sng">
            <a:solidFill>
              <a:srgbClr val="0B2036"/>
            </a:solidFill>
            <a:prstDash val="solid"/>
            <a:miter lim="800000"/>
            <a:headEnd type="none" w="sm" len="sm"/>
            <a:tailEnd type="none" w="sm" len="sm"/>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buClr>
                <a:srgbClr val="000000"/>
              </a:buClr>
              <a:buSzPts val="1800"/>
              <a:defRPr/>
            </a:pPr>
            <a:endParaRPr sz="2489">
              <a:solidFill>
                <a:prstClr val="white"/>
              </a:solidFill>
              <a:latin typeface="Calibri"/>
              <a:ea typeface="Calibri"/>
              <a:cs typeface="Calibri"/>
              <a:sym typeface="Calibri"/>
            </a:endParaRPr>
          </a:p>
        </p:txBody>
      </p:sp>
      <p:sp>
        <p:nvSpPr>
          <p:cNvPr id="228" name="Google Shape;228;p38"/>
          <p:cNvSpPr txBox="1"/>
          <p:nvPr/>
        </p:nvSpPr>
        <p:spPr>
          <a:xfrm>
            <a:off x="222128" y="45974"/>
            <a:ext cx="11737861" cy="9540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defRPr/>
            </a:pPr>
            <a:r>
              <a:rPr lang="en-US" sz="4800" dirty="0">
                <a:solidFill>
                  <a:schemeClr val="accent6"/>
                </a:solidFill>
              </a:rPr>
              <a:t>CHW Leadership and Capacity Initiative</a:t>
            </a:r>
            <a:r>
              <a:rPr lang="en-US" sz="5867" dirty="0">
                <a:solidFill>
                  <a:schemeClr val="accent6"/>
                </a:solidFill>
              </a:rPr>
              <a:t>	</a:t>
            </a:r>
          </a:p>
        </p:txBody>
      </p:sp>
      <p:pic>
        <p:nvPicPr>
          <p:cNvPr id="4" name="Picture 3">
            <a:extLst>
              <a:ext uri="{FF2B5EF4-FFF2-40B4-BE49-F238E27FC236}">
                <a16:creationId xmlns:a16="http://schemas.microsoft.com/office/drawing/2014/main" id="{DB60C34B-7ADB-43C3-9154-334A92824EE7}"/>
              </a:ext>
            </a:extLst>
          </p:cNvPr>
          <p:cNvPicPr>
            <a:picLocks noChangeAspect="1"/>
          </p:cNvPicPr>
          <p:nvPr/>
        </p:nvPicPr>
        <p:blipFill>
          <a:blip r:embed="rId3"/>
          <a:stretch>
            <a:fillRect/>
          </a:stretch>
        </p:blipFill>
        <p:spPr>
          <a:xfrm>
            <a:off x="232089" y="6347926"/>
            <a:ext cx="1412676" cy="464100"/>
          </a:xfrm>
          <a:prstGeom prst="rect">
            <a:avLst/>
          </a:prstGeom>
        </p:spPr>
      </p:pic>
      <p:sp>
        <p:nvSpPr>
          <p:cNvPr id="2" name="TextBox 1">
            <a:extLst>
              <a:ext uri="{FF2B5EF4-FFF2-40B4-BE49-F238E27FC236}">
                <a16:creationId xmlns:a16="http://schemas.microsoft.com/office/drawing/2014/main" id="{4C07C6C6-081A-43A9-B9E6-1AF43EEF40C8}"/>
              </a:ext>
            </a:extLst>
          </p:cNvPr>
          <p:cNvSpPr txBox="1"/>
          <p:nvPr/>
        </p:nvSpPr>
        <p:spPr>
          <a:xfrm>
            <a:off x="689850" y="1245043"/>
            <a:ext cx="11220733" cy="4832092"/>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indent="0" algn="l">
              <a:buFont typeface="Arial" panose="020B0604020202020204" pitchFamily="34" charset="0"/>
              <a:buNone/>
            </a:pPr>
            <a:r>
              <a:rPr lang="en-US" sz="2400" b="0" dirty="0">
                <a:solidFill>
                  <a:schemeClr val="tx1"/>
                </a:solidFill>
              </a:rPr>
              <a:t>Our primary focus </a:t>
            </a:r>
            <a:r>
              <a:rPr lang="en-US" sz="2400" dirty="0">
                <a:solidFill>
                  <a:schemeClr val="tx1"/>
                </a:solidFill>
              </a:rPr>
              <a:t>is </a:t>
            </a:r>
            <a:r>
              <a:rPr lang="en-US" sz="2400" b="0" dirty="0">
                <a:solidFill>
                  <a:schemeClr val="tx1"/>
                </a:solidFill>
              </a:rPr>
              <a:t>to Advance Health Worker Representation and to increase opportunities for people of color to enter and advance in the health care profession through Research &amp; Advocacy while building and disseminating data and insights on health disparities, messaging tools and strategies, and policy recommendations. </a:t>
            </a:r>
          </a:p>
          <a:p>
            <a:pPr marL="0" indent="0" algn="l">
              <a:buFont typeface="Arial" panose="020B0604020202020204" pitchFamily="34" charset="0"/>
              <a:buNone/>
            </a:pPr>
            <a:endParaRPr lang="en-US" sz="2400" b="0" dirty="0">
              <a:solidFill>
                <a:schemeClr val="tx1"/>
              </a:solidFill>
            </a:endParaRPr>
          </a:p>
          <a:p>
            <a:pPr marL="0" indent="0" algn="l">
              <a:buFont typeface="Arial" panose="020B0604020202020204" pitchFamily="34" charset="0"/>
              <a:buNone/>
            </a:pPr>
            <a:r>
              <a:rPr lang="en-US" sz="2400" b="0" dirty="0">
                <a:solidFill>
                  <a:schemeClr val="tx1"/>
                </a:solidFill>
              </a:rPr>
              <a:t>We do this by leveraging the national CHW survey data, capacity building series, and key influencer interviews from 2021, NACHW </a:t>
            </a:r>
            <a:r>
              <a:rPr lang="en-US" sz="2400" dirty="0">
                <a:solidFill>
                  <a:schemeClr val="tx1"/>
                </a:solidFill>
              </a:rPr>
              <a:t>is </a:t>
            </a:r>
            <a:r>
              <a:rPr lang="en-US" sz="2400" b="0" dirty="0">
                <a:solidFill>
                  <a:schemeClr val="tx1"/>
                </a:solidFill>
              </a:rPr>
              <a:t>expanding our CHW leadership advisory, disseminating our national data to over 100 CHW Networks, national partners, state and federal agencies; publishing reports; as well as coordinating 5 national Learning Collaboratives and build tools for advocacy, policy monitoring, and CHW sustainability.</a:t>
            </a:r>
            <a:endParaRPr lang="en-US" sz="2400" dirty="0">
              <a:solidFill>
                <a:schemeClr val="tx1"/>
              </a:solidFill>
              <a:cs typeface="Segoe UI"/>
            </a:endParaRPr>
          </a:p>
          <a:p>
            <a:r>
              <a:rPr lang="en-US" sz="2000" dirty="0">
                <a:solidFill>
                  <a:schemeClr val="tx1"/>
                </a:solidFill>
                <a:cs typeface="Segoe UI"/>
              </a:rPr>
              <a:t>​</a:t>
            </a:r>
          </a:p>
        </p:txBody>
      </p:sp>
      <p:pic>
        <p:nvPicPr>
          <p:cNvPr id="5" name="Picture 4" descr="A picture containing logo&#10;&#10;Description automatically generated">
            <a:extLst>
              <a:ext uri="{FF2B5EF4-FFF2-40B4-BE49-F238E27FC236}">
                <a16:creationId xmlns:a16="http://schemas.microsoft.com/office/drawing/2014/main" id="{D8A6AEED-DFFC-4BFA-8A73-50D309DD35F3}"/>
              </a:ext>
            </a:extLst>
          </p:cNvPr>
          <p:cNvPicPr>
            <a:picLocks noChangeAspect="1"/>
          </p:cNvPicPr>
          <p:nvPr/>
        </p:nvPicPr>
        <p:blipFill>
          <a:blip r:embed="rId4"/>
          <a:stretch>
            <a:fillRect/>
          </a:stretch>
        </p:blipFill>
        <p:spPr>
          <a:xfrm>
            <a:off x="9344502" y="6212930"/>
            <a:ext cx="2566081" cy="464100"/>
          </a:xfrm>
          <a:prstGeom prst="rect">
            <a:avLst/>
          </a:prstGeom>
        </p:spPr>
      </p:pic>
    </p:spTree>
    <p:extLst>
      <p:ext uri="{BB962C8B-B14F-4D97-AF65-F5344CB8AC3E}">
        <p14:creationId xmlns:p14="http://schemas.microsoft.com/office/powerpoint/2010/main" val="624138570"/>
      </p:ext>
    </p:extLst>
  </p:cSld>
  <p:clrMapOvr>
    <a:masterClrMapping/>
  </p:clrMapOvr>
  <p:transition spd="slow">
    <p:fade thruBlk="1"/>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DAEF0FF-C571-4DD1-8879-3FC85E7A7EE6}"/>
              </a:ext>
            </a:extLst>
          </p:cNvPr>
          <p:cNvSpPr>
            <a:spLocks noGrp="1"/>
          </p:cNvSpPr>
          <p:nvPr>
            <p:ph type="title"/>
          </p:nvPr>
        </p:nvSpPr>
        <p:spPr>
          <a:xfrm>
            <a:off x="400692" y="123288"/>
            <a:ext cx="11496782" cy="1325600"/>
          </a:xfrm>
        </p:spPr>
        <p:txBody>
          <a:bodyPr/>
          <a:lstStyle/>
          <a:p>
            <a:pPr algn="ctr"/>
            <a:r>
              <a:rPr lang="en-US" dirty="0"/>
              <a:t>CHW Leaders in Health: Capacity Building Series 2021</a:t>
            </a:r>
          </a:p>
        </p:txBody>
      </p:sp>
      <p:pic>
        <p:nvPicPr>
          <p:cNvPr id="6" name="Content Placeholder 5" descr="Website, timeline&#10;&#10;Description automatically generated">
            <a:extLst>
              <a:ext uri="{FF2B5EF4-FFF2-40B4-BE49-F238E27FC236}">
                <a16:creationId xmlns:a16="http://schemas.microsoft.com/office/drawing/2014/main" id="{51A6C344-0CA6-46F5-A15C-7E3A151D13E5}"/>
              </a:ext>
            </a:extLst>
          </p:cNvPr>
          <p:cNvPicPr>
            <a:picLocks noGrp="1" noChangeAspect="1"/>
          </p:cNvPicPr>
          <p:nvPr>
            <p:ph idx="1"/>
          </p:nvPr>
        </p:nvPicPr>
        <p:blipFill>
          <a:blip r:embed="rId2"/>
          <a:stretch>
            <a:fillRect/>
          </a:stretch>
        </p:blipFill>
        <p:spPr>
          <a:xfrm>
            <a:off x="294526" y="1304426"/>
            <a:ext cx="4990120" cy="2517562"/>
          </a:xfrm>
        </p:spPr>
      </p:pic>
      <p:pic>
        <p:nvPicPr>
          <p:cNvPr id="8" name="Picture 7" descr="Graphical user interface, website&#10;&#10;Description automatically generated">
            <a:extLst>
              <a:ext uri="{FF2B5EF4-FFF2-40B4-BE49-F238E27FC236}">
                <a16:creationId xmlns:a16="http://schemas.microsoft.com/office/drawing/2014/main" id="{0395D42B-DE6A-4B0F-B353-E80C1AEAA973}"/>
              </a:ext>
            </a:extLst>
          </p:cNvPr>
          <p:cNvPicPr>
            <a:picLocks noChangeAspect="1"/>
          </p:cNvPicPr>
          <p:nvPr/>
        </p:nvPicPr>
        <p:blipFill>
          <a:blip r:embed="rId3"/>
          <a:stretch>
            <a:fillRect/>
          </a:stretch>
        </p:blipFill>
        <p:spPr>
          <a:xfrm>
            <a:off x="7985332" y="1232506"/>
            <a:ext cx="3912142" cy="2517562"/>
          </a:xfrm>
          <a:prstGeom prst="rect">
            <a:avLst/>
          </a:prstGeom>
        </p:spPr>
      </p:pic>
      <p:pic>
        <p:nvPicPr>
          <p:cNvPr id="1026" name="Picture 2" descr="Meeting banner">
            <a:extLst>
              <a:ext uri="{FF2B5EF4-FFF2-40B4-BE49-F238E27FC236}">
                <a16:creationId xmlns:a16="http://schemas.microsoft.com/office/drawing/2014/main" id="{93DF67F5-903A-4EF2-BB72-10D47A6630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84567" y="3821988"/>
            <a:ext cx="4738184" cy="291272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28D6079-132A-487F-8623-908B37EEE172}"/>
              </a:ext>
            </a:extLst>
          </p:cNvPr>
          <p:cNvSpPr txBox="1"/>
          <p:nvPr/>
        </p:nvSpPr>
        <p:spPr>
          <a:xfrm>
            <a:off x="294526" y="4181582"/>
            <a:ext cx="2885241" cy="1754326"/>
          </a:xfrm>
          <a:prstGeom prst="rect">
            <a:avLst/>
          </a:prstGeom>
          <a:noFill/>
        </p:spPr>
        <p:txBody>
          <a:bodyPr wrap="square" rtlCol="0">
            <a:spAutoFit/>
          </a:bodyPr>
          <a:lstStyle/>
          <a:p>
            <a:r>
              <a:rPr lang="en-US" dirty="0"/>
              <a:t>Over the previous year, NACHW CHW Leaders in Health hosted Capacity Building Webinars to educate and advance the CHW Profession</a:t>
            </a:r>
          </a:p>
        </p:txBody>
      </p:sp>
      <p:sp>
        <p:nvSpPr>
          <p:cNvPr id="4" name="TextBox 3">
            <a:extLst>
              <a:ext uri="{FF2B5EF4-FFF2-40B4-BE49-F238E27FC236}">
                <a16:creationId xmlns:a16="http://schemas.microsoft.com/office/drawing/2014/main" id="{A416E8CC-7682-4D2C-8717-B1A0604013CE}"/>
              </a:ext>
            </a:extLst>
          </p:cNvPr>
          <p:cNvSpPr txBox="1"/>
          <p:nvPr/>
        </p:nvSpPr>
        <p:spPr>
          <a:xfrm>
            <a:off x="8527551" y="4058292"/>
            <a:ext cx="3369923" cy="2308324"/>
          </a:xfrm>
          <a:prstGeom prst="rect">
            <a:avLst/>
          </a:prstGeom>
          <a:noFill/>
        </p:spPr>
        <p:txBody>
          <a:bodyPr wrap="square" rtlCol="0">
            <a:spAutoFit/>
          </a:bodyPr>
          <a:lstStyle/>
          <a:p>
            <a:r>
              <a:rPr lang="en-US" dirty="0"/>
              <a:t>Webinar topics included:</a:t>
            </a:r>
          </a:p>
          <a:p>
            <a:pPr marL="285750" indent="-285750">
              <a:buFont typeface="Arial" panose="020B0604020202020204" pitchFamily="34" charset="0"/>
              <a:buChar char="•"/>
            </a:pPr>
            <a:r>
              <a:rPr lang="en-US"/>
              <a:t>CHW Advocacy </a:t>
            </a:r>
            <a:endParaRPr lang="en-US" dirty="0"/>
          </a:p>
          <a:p>
            <a:pPr marL="285750" indent="-285750">
              <a:buFont typeface="Arial" panose="020B0604020202020204" pitchFamily="34" charset="0"/>
              <a:buChar char="•"/>
            </a:pPr>
            <a:r>
              <a:rPr lang="en-US" dirty="0"/>
              <a:t>Growing a CHW Network </a:t>
            </a:r>
          </a:p>
          <a:p>
            <a:pPr marL="285750" indent="-285750">
              <a:buFont typeface="Arial" panose="020B0604020202020204" pitchFamily="34" charset="0"/>
              <a:buChar char="•"/>
            </a:pPr>
            <a:r>
              <a:rPr lang="en-US" dirty="0"/>
              <a:t>Community Violence Intervention/Prevention </a:t>
            </a:r>
          </a:p>
          <a:p>
            <a:pPr marL="285750" indent="-285750">
              <a:buFont typeface="Arial" panose="020B0604020202020204" pitchFamily="34" charset="0"/>
              <a:buChar char="•"/>
            </a:pPr>
            <a:r>
              <a:rPr lang="en-US" dirty="0"/>
              <a:t>Translating Lived Experience to Becoming a CHW </a:t>
            </a:r>
          </a:p>
        </p:txBody>
      </p:sp>
    </p:spTree>
    <p:extLst>
      <p:ext uri="{BB962C8B-B14F-4D97-AF65-F5344CB8AC3E}">
        <p14:creationId xmlns:p14="http://schemas.microsoft.com/office/powerpoint/2010/main" val="18310992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p37"/>
          <p:cNvSpPr/>
          <p:nvPr/>
        </p:nvSpPr>
        <p:spPr>
          <a:xfrm>
            <a:off x="0" y="0"/>
            <a:ext cx="12192000" cy="1180214"/>
          </a:xfrm>
          <a:prstGeom prst="rect">
            <a:avLst/>
          </a:prstGeom>
          <a:solidFill>
            <a:srgbClr val="0B203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11" name="Google Shape;211;p37"/>
          <p:cNvSpPr/>
          <p:nvPr/>
        </p:nvSpPr>
        <p:spPr>
          <a:xfrm>
            <a:off x="-232012" y="3196988"/>
            <a:ext cx="464100" cy="464100"/>
          </a:xfrm>
          <a:prstGeom prst="ellipse">
            <a:avLst/>
          </a:prstGeom>
          <a:solidFill>
            <a:schemeClr val="accent6"/>
          </a:solidFill>
          <a:ln w="12700" cap="flat" cmpd="sng">
            <a:solidFill>
              <a:srgbClr val="0B203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12" name="Google Shape;212;p37"/>
          <p:cNvSpPr/>
          <p:nvPr/>
        </p:nvSpPr>
        <p:spPr>
          <a:xfrm>
            <a:off x="11959988" y="3196988"/>
            <a:ext cx="464100" cy="464100"/>
          </a:xfrm>
          <a:prstGeom prst="ellipse">
            <a:avLst/>
          </a:prstGeom>
          <a:solidFill>
            <a:schemeClr val="accent6"/>
          </a:solidFill>
          <a:ln w="12700" cap="flat" cmpd="sng">
            <a:solidFill>
              <a:srgbClr val="0B203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13" name="Google Shape;213;p37"/>
          <p:cNvSpPr txBox="1"/>
          <p:nvPr/>
        </p:nvSpPr>
        <p:spPr>
          <a:xfrm>
            <a:off x="384764" y="279438"/>
            <a:ext cx="11145949" cy="72924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3200" b="1" dirty="0">
                <a:solidFill>
                  <a:srgbClr val="FFFFFF"/>
                </a:solidFill>
                <a:latin typeface="Montserrat SemiBold"/>
                <a:ea typeface="Montserrat SemiBold"/>
                <a:cs typeface="Montserrat SemiBold"/>
                <a:sym typeface="Montserrat SemiBold"/>
              </a:rPr>
              <a:t>Survey Development</a:t>
            </a:r>
            <a:endParaRPr sz="3200" b="1" i="0" u="none" strike="noStrike" cap="none" dirty="0">
              <a:solidFill>
                <a:schemeClr val="accent6"/>
              </a:solidFill>
              <a:latin typeface="Montserrat SemiBold"/>
              <a:ea typeface="Montserrat SemiBold"/>
              <a:cs typeface="Montserrat SemiBold"/>
              <a:sym typeface="Montserrat SemiBold"/>
            </a:endParaRPr>
          </a:p>
        </p:txBody>
      </p:sp>
      <p:sp>
        <p:nvSpPr>
          <p:cNvPr id="2" name="TextBox 1">
            <a:extLst>
              <a:ext uri="{FF2B5EF4-FFF2-40B4-BE49-F238E27FC236}">
                <a16:creationId xmlns:a16="http://schemas.microsoft.com/office/drawing/2014/main" id="{F1CC84B4-BE75-48DE-9ADE-FDF914F8D3B3}"/>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sp>
        <p:nvSpPr>
          <p:cNvPr id="4" name="TextBox 3">
            <a:extLst>
              <a:ext uri="{FF2B5EF4-FFF2-40B4-BE49-F238E27FC236}">
                <a16:creationId xmlns:a16="http://schemas.microsoft.com/office/drawing/2014/main" id="{7E83FB09-0DBF-4904-BC96-7A82D3D980EE}"/>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sp>
        <p:nvSpPr>
          <p:cNvPr id="5" name="TextBox 4">
            <a:extLst>
              <a:ext uri="{FF2B5EF4-FFF2-40B4-BE49-F238E27FC236}">
                <a16:creationId xmlns:a16="http://schemas.microsoft.com/office/drawing/2014/main" id="{55C18BBC-E43B-4457-BCFA-C644EACD3DBE}"/>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sp>
        <p:nvSpPr>
          <p:cNvPr id="13" name="TextBox 12">
            <a:extLst>
              <a:ext uri="{FF2B5EF4-FFF2-40B4-BE49-F238E27FC236}">
                <a16:creationId xmlns:a16="http://schemas.microsoft.com/office/drawing/2014/main" id="{EEB8F413-3E17-4DFB-973F-D122E6A4A1CF}"/>
              </a:ext>
            </a:extLst>
          </p:cNvPr>
          <p:cNvSpPr txBox="1"/>
          <p:nvPr/>
        </p:nvSpPr>
        <p:spPr>
          <a:xfrm>
            <a:off x="232088" y="1672981"/>
            <a:ext cx="7235513" cy="5327741"/>
          </a:xfrm>
          <a:prstGeom prst="rect">
            <a:avLst/>
          </a:prstGeom>
          <a:noFill/>
        </p:spPr>
        <p:txBody>
          <a:bodyPr wrap="square">
            <a:spAutoFit/>
          </a:bodyPr>
          <a:lstStyle/>
          <a:p>
            <a:pPr marL="342900" marR="0" indent="-342900">
              <a:lnSpc>
                <a:spcPct val="107000"/>
              </a:lnSpc>
              <a:spcBef>
                <a:spcPts val="0"/>
              </a:spcBef>
              <a:spcAft>
                <a:spcPts val="800"/>
              </a:spcAft>
              <a:buFont typeface="+mj-lt"/>
              <a:buAutoNum type="arabicPeriod"/>
            </a:pPr>
            <a:r>
              <a:rPr lang="en-US" sz="1800" dirty="0">
                <a:effectLst/>
                <a:latin typeface="Arial" panose="020B0604020202020204" pitchFamily="34" charset="0"/>
                <a:ea typeface="Calibri" panose="020F0502020204030204" pitchFamily="34" charset="0"/>
                <a:cs typeface="Arial" panose="020B0604020202020204" pitchFamily="34" charset="0"/>
              </a:rPr>
              <a:t>December 2020, NACHW recruited ten CHW Leaders from across the country </a:t>
            </a:r>
          </a:p>
          <a:p>
            <a:pPr marL="342900" marR="0" indent="-342900">
              <a:lnSpc>
                <a:spcPct val="107000"/>
              </a:lnSpc>
              <a:spcBef>
                <a:spcPts val="0"/>
              </a:spcBef>
              <a:spcAft>
                <a:spcPts val="800"/>
              </a:spcAft>
              <a:buFont typeface="+mj-lt"/>
              <a:buAutoNum type="arabicPeriod"/>
            </a:pPr>
            <a:r>
              <a:rPr lang="en-US" sz="1800" dirty="0">
                <a:effectLst/>
                <a:latin typeface="Arial" panose="020B0604020202020204" pitchFamily="34" charset="0"/>
                <a:ea typeface="Calibri" panose="020F0502020204030204" pitchFamily="34" charset="0"/>
                <a:cs typeface="Arial" panose="020B0604020202020204" pitchFamily="34" charset="0"/>
              </a:rPr>
              <a:t>Leaders created group norms and assigned project roles they created a community of Leaders in a virtual space</a:t>
            </a:r>
          </a:p>
          <a:p>
            <a:pPr marL="342900" marR="0" indent="-342900">
              <a:lnSpc>
                <a:spcPct val="107000"/>
              </a:lnSpc>
              <a:spcBef>
                <a:spcPts val="0"/>
              </a:spcBef>
              <a:spcAft>
                <a:spcPts val="800"/>
              </a:spcAft>
              <a:buFont typeface="+mj-lt"/>
              <a:buAutoNum type="arabicPeriod"/>
            </a:pPr>
            <a:r>
              <a:rPr lang="en-US" dirty="0">
                <a:latin typeface="Arial" panose="020B0604020202020204" pitchFamily="34" charset="0"/>
                <a:ea typeface="Calibri" panose="020F0502020204030204" pitchFamily="34" charset="0"/>
                <a:cs typeface="Arial" panose="020B0604020202020204" pitchFamily="34" charset="0"/>
              </a:rPr>
              <a:t>The key piece of this survey development was the authentic identity of those behind beta testing and production, community involved CHW’s first-handedly created this survey from experience and expertise “</a:t>
            </a:r>
            <a:r>
              <a:rPr lang="en-US" i="1" dirty="0">
                <a:latin typeface="Arial" panose="020B0604020202020204" pitchFamily="34" charset="0"/>
                <a:ea typeface="Calibri" panose="020F0502020204030204" pitchFamily="34" charset="0"/>
                <a:cs typeface="Arial" panose="020B0604020202020204" pitchFamily="34" charset="0"/>
              </a:rPr>
              <a:t>By CHW’s for CHW’s”</a:t>
            </a:r>
            <a:endParaRPr lang="en-US" sz="1800" dirty="0">
              <a:effectLst/>
              <a:latin typeface="Arial" panose="020B0604020202020204" pitchFamily="34" charset="0"/>
              <a:ea typeface="Calibri" panose="020F0502020204030204" pitchFamily="34" charset="0"/>
              <a:cs typeface="Arial" panose="020B0604020202020204" pitchFamily="34" charset="0"/>
            </a:endParaRPr>
          </a:p>
          <a:p>
            <a:pPr marL="342900" marR="0" indent="-342900">
              <a:lnSpc>
                <a:spcPct val="107000"/>
              </a:lnSpc>
              <a:spcBef>
                <a:spcPts val="0"/>
              </a:spcBef>
              <a:spcAft>
                <a:spcPts val="800"/>
              </a:spcAft>
              <a:buFont typeface="+mj-lt"/>
              <a:buAutoNum type="arabicPeriod"/>
            </a:pPr>
            <a:r>
              <a:rPr lang="en-US" dirty="0">
                <a:latin typeface="Arial" panose="020B0604020202020204" pitchFamily="34" charset="0"/>
                <a:ea typeface="Calibri" panose="020F0502020204030204" pitchFamily="34" charset="0"/>
                <a:cs typeface="Arial" panose="020B0604020202020204" pitchFamily="34" charset="0"/>
              </a:rPr>
              <a:t>Leaders gathered around to collaborate on what the National Survey data would intend to produce using their professional specialties and culturally diverse backgrounds to recognize the needs of the CHW population </a:t>
            </a:r>
          </a:p>
          <a:p>
            <a:pPr marL="342900" marR="0" indent="-342900">
              <a:lnSpc>
                <a:spcPct val="107000"/>
              </a:lnSpc>
              <a:spcBef>
                <a:spcPts val="0"/>
              </a:spcBef>
              <a:spcAft>
                <a:spcPts val="800"/>
              </a:spcAft>
              <a:buFont typeface="+mj-lt"/>
              <a:buAutoNum type="arabicPeriod"/>
            </a:pPr>
            <a:r>
              <a:rPr lang="en-US" sz="1800" dirty="0">
                <a:effectLst/>
                <a:latin typeface="Arial" panose="020B0604020202020204" pitchFamily="34" charset="0"/>
                <a:ea typeface="Calibri" panose="020F0502020204030204" pitchFamily="34" charset="0"/>
                <a:cs typeface="Arial" panose="020B0604020202020204" pitchFamily="34" charset="0"/>
              </a:rPr>
              <a:t>Some of the the</a:t>
            </a:r>
            <a:r>
              <a:rPr lang="en-US" dirty="0">
                <a:latin typeface="Arial" panose="020B0604020202020204" pitchFamily="34" charset="0"/>
                <a:ea typeface="Calibri" panose="020F0502020204030204" pitchFamily="34" charset="0"/>
                <a:cs typeface="Arial" panose="020B0604020202020204" pitchFamily="34" charset="0"/>
              </a:rPr>
              <a:t>mes that arose were around; </a:t>
            </a:r>
            <a:r>
              <a:rPr lang="en-US" i="1" dirty="0">
                <a:latin typeface="Arial" panose="020B0604020202020204" pitchFamily="34" charset="0"/>
                <a:ea typeface="Calibri" panose="020F0502020204030204" pitchFamily="34" charset="0"/>
                <a:cs typeface="Arial" panose="020B0604020202020204" pitchFamily="34" charset="0"/>
              </a:rPr>
              <a:t>Demographics Personal Identity, Professional Identity, Career Pathways, Leadership, Organizational Capacity,</a:t>
            </a:r>
            <a:endParaRPr lang="en-US" sz="1800" dirty="0">
              <a:effectLst/>
              <a:latin typeface="Arial" panose="020B0604020202020204" pitchFamily="34" charset="0"/>
              <a:ea typeface="Calibri" panose="020F0502020204030204" pitchFamily="34" charset="0"/>
              <a:cs typeface="Arial" panose="020B0604020202020204" pitchFamily="34" charset="0"/>
            </a:endParaRPr>
          </a:p>
          <a:p>
            <a:endParaRPr lang="en-US" dirty="0"/>
          </a:p>
        </p:txBody>
      </p:sp>
      <p:pic>
        <p:nvPicPr>
          <p:cNvPr id="7" name="Picture 6" descr="A group of people&#10;&#10;Description automatically generated with low confidence">
            <a:extLst>
              <a:ext uri="{FF2B5EF4-FFF2-40B4-BE49-F238E27FC236}">
                <a16:creationId xmlns:a16="http://schemas.microsoft.com/office/drawing/2014/main" id="{D6282E6E-AFE4-4757-BFAE-78305BEB69DF}"/>
              </a:ext>
            </a:extLst>
          </p:cNvPr>
          <p:cNvPicPr>
            <a:picLocks noChangeAspect="1"/>
          </p:cNvPicPr>
          <p:nvPr/>
        </p:nvPicPr>
        <p:blipFill>
          <a:blip r:embed="rId3"/>
          <a:stretch>
            <a:fillRect/>
          </a:stretch>
        </p:blipFill>
        <p:spPr>
          <a:xfrm>
            <a:off x="7376846" y="1857916"/>
            <a:ext cx="4583066" cy="4292821"/>
          </a:xfrm>
          <a:prstGeom prst="rect">
            <a:avLst/>
          </a:prstGeom>
        </p:spPr>
      </p:pic>
    </p:spTree>
    <p:extLst>
      <p:ext uri="{BB962C8B-B14F-4D97-AF65-F5344CB8AC3E}">
        <p14:creationId xmlns:p14="http://schemas.microsoft.com/office/powerpoint/2010/main" val="1291150015"/>
      </p:ext>
    </p:extLst>
  </p:cSld>
  <p:clrMapOvr>
    <a:masterClrMapping/>
  </p:clrMapOvr>
  <p:transition spd="slow">
    <p:fade thruBlk="1"/>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3" name="Picture 52" descr="Angled shot of pen on a graph">
            <a:extLst>
              <a:ext uri="{FF2B5EF4-FFF2-40B4-BE49-F238E27FC236}">
                <a16:creationId xmlns:a16="http://schemas.microsoft.com/office/drawing/2014/main" id="{0E83290A-8B09-4292-82BF-3982C3D4EFD6}"/>
              </a:ext>
            </a:extLst>
          </p:cNvPr>
          <p:cNvPicPr>
            <a:picLocks noChangeAspect="1"/>
          </p:cNvPicPr>
          <p:nvPr/>
        </p:nvPicPr>
        <p:blipFill rotWithShape="1">
          <a:blip r:embed="rId2"/>
          <a:srcRect r="15617" b="-1"/>
          <a:stretch/>
        </p:blipFill>
        <p:spPr>
          <a:xfrm>
            <a:off x="8061803" y="10"/>
            <a:ext cx="4130197" cy="3267172"/>
          </a:xfrm>
          <a:prstGeom prst="rect">
            <a:avLst/>
          </a:prstGeom>
        </p:spPr>
      </p:pic>
      <p:sp>
        <p:nvSpPr>
          <p:cNvPr id="6" name="TextBox 5">
            <a:extLst>
              <a:ext uri="{FF2B5EF4-FFF2-40B4-BE49-F238E27FC236}">
                <a16:creationId xmlns:a16="http://schemas.microsoft.com/office/drawing/2014/main" id="{1B276C71-CDDE-4E14-8E61-7B3954FBD779}"/>
              </a:ext>
            </a:extLst>
          </p:cNvPr>
          <p:cNvSpPr txBox="1"/>
          <p:nvPr/>
        </p:nvSpPr>
        <p:spPr>
          <a:xfrm>
            <a:off x="371093" y="195209"/>
            <a:ext cx="5444079" cy="2090791"/>
          </a:xfrm>
          <a:prstGeom prst="rect">
            <a:avLst/>
          </a:prstGeom>
        </p:spPr>
        <p:txBody>
          <a:bodyPr vert="horz" lIns="91440" tIns="45720" rIns="91440" bIns="45720" rtlCol="0" anchor="b">
            <a:normAutofit/>
          </a:bodyPr>
          <a:lstStyle/>
          <a:p>
            <a:pPr marL="0" marR="0" lvl="0" indent="0" defTabSz="914400" fontAlgn="auto">
              <a:lnSpc>
                <a:spcPct val="90000"/>
              </a:lnSpc>
              <a:spcBef>
                <a:spcPct val="0"/>
              </a:spcBef>
              <a:spcAft>
                <a:spcPts val="600"/>
              </a:spcAft>
              <a:buClrTx/>
              <a:buSzTx/>
              <a:tabLst/>
              <a:defRPr/>
            </a:pPr>
            <a:r>
              <a:rPr lang="en-US" sz="5400" b="1" dirty="0">
                <a:latin typeface="+mj-lt"/>
                <a:ea typeface="+mj-ea"/>
                <a:cs typeface="+mj-cs"/>
              </a:rPr>
              <a:t>Survey Implementation </a:t>
            </a:r>
            <a:endParaRPr kumimoji="0" lang="en-US" sz="5400" b="1" i="0" u="none" strike="noStrike" cap="none" spc="0" normalizeH="0" baseline="0" noProof="0" dirty="0">
              <a:ln>
                <a:noFill/>
              </a:ln>
              <a:effectLst/>
              <a:uLnTx/>
              <a:uFillTx/>
              <a:latin typeface="+mj-lt"/>
              <a:ea typeface="+mj-ea"/>
              <a:cs typeface="+mj-cs"/>
            </a:endParaRPr>
          </a:p>
        </p:txBody>
      </p:sp>
      <p:sp>
        <p:nvSpPr>
          <p:cNvPr id="51" name="TextBox 50">
            <a:extLst>
              <a:ext uri="{FF2B5EF4-FFF2-40B4-BE49-F238E27FC236}">
                <a16:creationId xmlns:a16="http://schemas.microsoft.com/office/drawing/2014/main" id="{E44C3FC4-0D1B-48F7-B639-8E73BCC4A35D}"/>
              </a:ext>
            </a:extLst>
          </p:cNvPr>
          <p:cNvSpPr txBox="1"/>
          <p:nvPr/>
        </p:nvSpPr>
        <p:spPr>
          <a:xfrm>
            <a:off x="371093" y="2718053"/>
            <a:ext cx="9625662" cy="3723843"/>
          </a:xfrm>
          <a:prstGeom prst="rect">
            <a:avLst/>
          </a:prstGeom>
        </p:spPr>
        <p:txBody>
          <a:bodyPr vert="horz" lIns="91440" tIns="45720" rIns="91440" bIns="45720" rtlCol="0" anchor="t">
            <a:normAutofit fontScale="62500" lnSpcReduction="20000"/>
          </a:bodyPr>
          <a:lstStyle/>
          <a:p>
            <a:pPr marL="285750" indent="-228600" defTabSz="914400">
              <a:lnSpc>
                <a:spcPct val="120000"/>
              </a:lnSpc>
              <a:spcBef>
                <a:spcPts val="600"/>
              </a:spcBef>
              <a:spcAft>
                <a:spcPts val="600"/>
              </a:spcAft>
              <a:buFont typeface="Arial" panose="020B0604020202020204" pitchFamily="34" charset="0"/>
              <a:buChar char="•"/>
            </a:pPr>
            <a:r>
              <a:rPr lang="en-US" sz="4000" dirty="0"/>
              <a:t>Within 6 months the survey was finalized </a:t>
            </a:r>
          </a:p>
          <a:p>
            <a:pPr marL="285750" indent="-228600" defTabSz="914400">
              <a:lnSpc>
                <a:spcPct val="120000"/>
              </a:lnSpc>
              <a:spcBef>
                <a:spcPts val="600"/>
              </a:spcBef>
              <a:spcAft>
                <a:spcPts val="600"/>
              </a:spcAft>
              <a:buFont typeface="Arial" panose="020B0604020202020204" pitchFamily="34" charset="0"/>
              <a:buChar char="•"/>
            </a:pPr>
            <a:r>
              <a:rPr lang="en-US" sz="4000" b="0" i="0" u="none" strike="noStrike" dirty="0">
                <a:effectLst/>
              </a:rPr>
              <a:t>It had 51 questions about CHW identity, leadership, and capacity</a:t>
            </a:r>
          </a:p>
          <a:p>
            <a:pPr marL="285750" indent="-228600" defTabSz="914400">
              <a:lnSpc>
                <a:spcPct val="120000"/>
              </a:lnSpc>
              <a:spcBef>
                <a:spcPts val="600"/>
              </a:spcBef>
              <a:spcAft>
                <a:spcPts val="600"/>
              </a:spcAft>
              <a:buFont typeface="Arial" panose="020B0604020202020204" pitchFamily="34" charset="0"/>
              <a:buChar char="•"/>
            </a:pPr>
            <a:r>
              <a:rPr lang="en-US" sz="4000" b="0" i="0" u="none" strike="noStrike" dirty="0">
                <a:effectLst/>
              </a:rPr>
              <a:t>It took about 25 minutes to complete</a:t>
            </a:r>
          </a:p>
          <a:p>
            <a:pPr marL="285750" indent="-228600" defTabSz="914400">
              <a:lnSpc>
                <a:spcPct val="120000"/>
              </a:lnSpc>
              <a:spcBef>
                <a:spcPts val="600"/>
              </a:spcBef>
              <a:spcAft>
                <a:spcPts val="600"/>
              </a:spcAft>
              <a:buFont typeface="Arial" panose="020B0604020202020204" pitchFamily="34" charset="0"/>
              <a:buChar char="•"/>
            </a:pPr>
            <a:r>
              <a:rPr lang="en-US" sz="4000" dirty="0"/>
              <a:t>We received </a:t>
            </a:r>
            <a:r>
              <a:rPr lang="en-US" sz="4000" b="0" i="0" u="none" strike="noStrike" dirty="0">
                <a:effectLst/>
              </a:rPr>
              <a:t>772 English surveys + 95 Spanish surveys = 867 total respondents</a:t>
            </a:r>
          </a:p>
          <a:p>
            <a:pPr marL="285750" indent="-228600" defTabSz="914400">
              <a:lnSpc>
                <a:spcPct val="120000"/>
              </a:lnSpc>
              <a:spcBef>
                <a:spcPts val="600"/>
              </a:spcBef>
              <a:spcAft>
                <a:spcPts val="600"/>
              </a:spcAft>
              <a:buFont typeface="Arial" panose="020B0604020202020204" pitchFamily="34" charset="0"/>
              <a:buChar char="•"/>
            </a:pPr>
            <a:r>
              <a:rPr lang="en-US" sz="4000" b="0" i="0" u="none" strike="noStrike" dirty="0">
                <a:effectLst/>
              </a:rPr>
              <a:t>The timeline of responses was: June 6 through September 24, 2021</a:t>
            </a:r>
            <a:endParaRPr lang="en-US" sz="4000" b="0" dirty="0">
              <a:effectLst/>
            </a:endParaRPr>
          </a:p>
          <a:p>
            <a:pPr defTabSz="914400">
              <a:lnSpc>
                <a:spcPct val="90000"/>
              </a:lnSpc>
              <a:spcAft>
                <a:spcPts val="600"/>
              </a:spcAft>
            </a:pPr>
            <a:br>
              <a:rPr lang="en-US" sz="1400" dirty="0"/>
            </a:br>
            <a:endParaRPr lang="en-US" sz="1400" b="0" i="0" u="none" strike="noStrike" dirty="0">
              <a:effectLst/>
            </a:endParaRPr>
          </a:p>
          <a:p>
            <a:pPr marL="285750" indent="-228600" defTabSz="914400">
              <a:lnSpc>
                <a:spcPct val="90000"/>
              </a:lnSpc>
              <a:spcAft>
                <a:spcPts val="600"/>
              </a:spcAft>
              <a:buFont typeface="Arial" panose="020B0604020202020204" pitchFamily="34" charset="0"/>
              <a:buChar char="•"/>
            </a:pPr>
            <a:endParaRPr lang="en-US" sz="1400" dirty="0"/>
          </a:p>
          <a:p>
            <a:pPr marL="285750" indent="-228600" defTabSz="914400">
              <a:lnSpc>
                <a:spcPct val="90000"/>
              </a:lnSpc>
              <a:spcAft>
                <a:spcPts val="600"/>
              </a:spcAft>
              <a:buFont typeface="Arial" panose="020B0604020202020204" pitchFamily="34" charset="0"/>
              <a:buChar char="•"/>
            </a:pPr>
            <a:endParaRPr lang="en-US" sz="1400" dirty="0"/>
          </a:p>
        </p:txBody>
      </p:sp>
      <p:sp>
        <p:nvSpPr>
          <p:cNvPr id="2" name="Rectangle 1">
            <a:extLst>
              <a:ext uri="{FF2B5EF4-FFF2-40B4-BE49-F238E27FC236}">
                <a16:creationId xmlns:a16="http://schemas.microsoft.com/office/drawing/2014/main" id="{312610FC-2EA8-4CFE-BA9F-F25CE54872BA}"/>
              </a:ext>
            </a:extLst>
          </p:cNvPr>
          <p:cNvSpPr/>
          <p:nvPr/>
        </p:nvSpPr>
        <p:spPr>
          <a:xfrm rot="16200000">
            <a:off x="5925953" y="591953"/>
            <a:ext cx="340093" cy="12192000"/>
          </a:xfrm>
          <a:prstGeom prst="rect">
            <a:avLst/>
          </a:prstGeom>
          <a:solidFill>
            <a:schemeClr val="accent6">
              <a:lumMod val="7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423626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CEB1025-D006-4780-81BB-9B002D60AB5B}"/>
              </a:ext>
            </a:extLst>
          </p:cNvPr>
          <p:cNvSpPr>
            <a:spLocks noGrp="1"/>
          </p:cNvSpPr>
          <p:nvPr>
            <p:ph type="title"/>
          </p:nvPr>
        </p:nvSpPr>
        <p:spPr>
          <a:xfrm>
            <a:off x="549666" y="349537"/>
            <a:ext cx="10515600" cy="1325600"/>
          </a:xfrm>
        </p:spPr>
        <p:txBody>
          <a:bodyPr/>
          <a:lstStyle/>
          <a:p>
            <a:r>
              <a:rPr lang="en-US" sz="4000" b="1" dirty="0"/>
              <a:t>Results and Initial Trends</a:t>
            </a:r>
          </a:p>
        </p:txBody>
      </p:sp>
      <p:graphicFrame>
        <p:nvGraphicFramePr>
          <p:cNvPr id="7" name="Content Placeholder 3">
            <a:extLst>
              <a:ext uri="{FF2B5EF4-FFF2-40B4-BE49-F238E27FC236}">
                <a16:creationId xmlns:a16="http://schemas.microsoft.com/office/drawing/2014/main" id="{9E6F6E45-2A8B-40E3-A78E-2D6A27297E04}"/>
              </a:ext>
            </a:extLst>
          </p:cNvPr>
          <p:cNvGraphicFramePr>
            <a:graphicFrameLocks noGrp="1"/>
          </p:cNvGraphicFramePr>
          <p:nvPr>
            <p:ph idx="1"/>
            <p:extLst>
              <p:ext uri="{D42A27DB-BD31-4B8C-83A1-F6EECF244321}">
                <p14:modId xmlns:p14="http://schemas.microsoft.com/office/powerpoint/2010/main" val="992028447"/>
              </p:ext>
            </p:extLst>
          </p:nvPr>
        </p:nvGraphicFramePr>
        <p:xfrm>
          <a:off x="996590" y="2270588"/>
          <a:ext cx="10068676" cy="567133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a:extLst>
              <a:ext uri="{FF2B5EF4-FFF2-40B4-BE49-F238E27FC236}">
                <a16:creationId xmlns:a16="http://schemas.microsoft.com/office/drawing/2014/main" id="{9E5BDA7E-3F2C-451B-9C2B-C4830BAC4ABC}"/>
              </a:ext>
            </a:extLst>
          </p:cNvPr>
          <p:cNvSpPr txBox="1"/>
          <p:nvPr/>
        </p:nvSpPr>
        <p:spPr>
          <a:xfrm>
            <a:off x="1256871" y="1675137"/>
            <a:ext cx="4839129" cy="1015663"/>
          </a:xfrm>
          <a:prstGeom prst="rect">
            <a:avLst/>
          </a:prstGeom>
          <a:noFill/>
        </p:spPr>
        <p:txBody>
          <a:bodyPr wrap="square" rtlCol="0">
            <a:spAutoFit/>
          </a:bodyPr>
          <a:lstStyle/>
          <a:p>
            <a:pPr algn="ctr"/>
            <a:r>
              <a:rPr lang="en-US" sz="2000" dirty="0">
                <a:latin typeface="Arial" panose="020B0604020202020204" pitchFamily="34" charset="0"/>
                <a:cs typeface="Arial" panose="020B0604020202020204" pitchFamily="34" charset="0"/>
              </a:rPr>
              <a:t>This data was received, evaluated, and analyzed by Dr. </a:t>
            </a:r>
            <a:r>
              <a:rPr lang="en-US" sz="2000" b="0" i="0" u="none" strike="noStrike" dirty="0">
                <a:effectLst/>
                <a:latin typeface="Arial" panose="020B0604020202020204" pitchFamily="34" charset="0"/>
                <a:cs typeface="Arial" panose="020B0604020202020204" pitchFamily="34" charset="0"/>
              </a:rPr>
              <a:t>Sanjay </a:t>
            </a:r>
            <a:r>
              <a:rPr lang="en-US" sz="2000" b="0" i="0" u="none" strike="noStrike" dirty="0" err="1">
                <a:effectLst/>
                <a:latin typeface="Arial" panose="020B0604020202020204" pitchFamily="34" charset="0"/>
                <a:cs typeface="Arial" panose="020B0604020202020204" pitchFamily="34" charset="0"/>
              </a:rPr>
              <a:t>Basu</a:t>
            </a:r>
            <a:r>
              <a:rPr lang="en-US" sz="2000" b="0" i="0" u="none" strike="noStrike" dirty="0">
                <a:effectLst/>
                <a:latin typeface="Arial" panose="020B0604020202020204" pitchFamily="34" charset="0"/>
                <a:cs typeface="Arial" panose="020B0604020202020204" pitchFamily="34" charset="0"/>
              </a:rPr>
              <a:t> MD Ph.D., Head of Clinicals at Waymark</a:t>
            </a:r>
            <a:endParaRPr lang="en-US" sz="2000" dirty="0">
              <a:latin typeface="Arial" panose="020B0604020202020204" pitchFamily="34" charset="0"/>
              <a:cs typeface="Arial" panose="020B0604020202020204" pitchFamily="34" charset="0"/>
            </a:endParaRPr>
          </a:p>
        </p:txBody>
      </p:sp>
      <p:pic>
        <p:nvPicPr>
          <p:cNvPr id="8" name="Picture 7" descr="A collage of people&#10;&#10;Description automatically generated with medium confidence">
            <a:extLst>
              <a:ext uri="{FF2B5EF4-FFF2-40B4-BE49-F238E27FC236}">
                <a16:creationId xmlns:a16="http://schemas.microsoft.com/office/drawing/2014/main" id="{3A65F042-7999-4A31-A7D0-1788BE62AB04}"/>
              </a:ext>
            </a:extLst>
          </p:cNvPr>
          <p:cNvPicPr>
            <a:picLocks noChangeAspect="1"/>
          </p:cNvPicPr>
          <p:nvPr/>
        </p:nvPicPr>
        <p:blipFill>
          <a:blip r:embed="rId7"/>
          <a:stretch>
            <a:fillRect/>
          </a:stretch>
        </p:blipFill>
        <p:spPr>
          <a:xfrm>
            <a:off x="7613150" y="339155"/>
            <a:ext cx="3452116" cy="2703140"/>
          </a:xfrm>
          <a:prstGeom prst="rect">
            <a:avLst/>
          </a:prstGeom>
        </p:spPr>
      </p:pic>
    </p:spTree>
    <p:extLst>
      <p:ext uri="{BB962C8B-B14F-4D97-AF65-F5344CB8AC3E}">
        <p14:creationId xmlns:p14="http://schemas.microsoft.com/office/powerpoint/2010/main" val="11227496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12610FC-2EA8-4CFE-BA9F-F25CE54872BA}"/>
              </a:ext>
            </a:extLst>
          </p:cNvPr>
          <p:cNvSpPr/>
          <p:nvPr/>
        </p:nvSpPr>
        <p:spPr>
          <a:xfrm>
            <a:off x="0" y="0"/>
            <a:ext cx="711200" cy="6858000"/>
          </a:xfrm>
          <a:prstGeom prst="rect">
            <a:avLst/>
          </a:prstGeom>
          <a:solidFill>
            <a:schemeClr val="accent6">
              <a:lumMod val="7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1B276C71-CDDE-4E14-8E61-7B3954FBD779}"/>
              </a:ext>
            </a:extLst>
          </p:cNvPr>
          <p:cNvSpPr txBox="1"/>
          <p:nvPr/>
        </p:nvSpPr>
        <p:spPr>
          <a:xfrm>
            <a:off x="1045861" y="340093"/>
            <a:ext cx="1180653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Montserrat SemiBold" panose="00000700000000000000" pitchFamily="50" charset="0"/>
                <a:ea typeface="+mn-ea"/>
                <a:cs typeface="+mn-cs"/>
              </a:rPr>
              <a:t>MEMBERSHIP BENEFIT: </a:t>
            </a:r>
            <a:r>
              <a:rPr kumimoji="0" lang="en-US" sz="2800" b="1" i="0" u="none" strike="noStrike" kern="1200" cap="none" spc="0" normalizeH="0" baseline="0" noProof="0">
                <a:ln>
                  <a:noFill/>
                </a:ln>
                <a:solidFill>
                  <a:srgbClr val="92D050"/>
                </a:solidFill>
                <a:effectLst/>
                <a:uLnTx/>
                <a:uFillTx/>
                <a:latin typeface="Montserrat SemiBold" panose="00000700000000000000" pitchFamily="50" charset="0"/>
                <a:ea typeface="+mn-ea"/>
                <a:cs typeface="+mn-cs"/>
              </a:rPr>
              <a:t>UNITY CONFERENCE</a:t>
            </a:r>
          </a:p>
        </p:txBody>
      </p:sp>
      <p:sp>
        <p:nvSpPr>
          <p:cNvPr id="8" name="TextBox 7">
            <a:extLst>
              <a:ext uri="{FF2B5EF4-FFF2-40B4-BE49-F238E27FC236}">
                <a16:creationId xmlns:a16="http://schemas.microsoft.com/office/drawing/2014/main" id="{62A27BEF-DE72-4478-8FF4-9888A52FF167}"/>
              </a:ext>
            </a:extLst>
          </p:cNvPr>
          <p:cNvSpPr txBox="1"/>
          <p:nvPr/>
        </p:nvSpPr>
        <p:spPr>
          <a:xfrm>
            <a:off x="1045861" y="1227423"/>
            <a:ext cx="10782300" cy="1893724"/>
          </a:xfrm>
          <a:prstGeom prst="rect">
            <a:avLst/>
          </a:prstGeom>
          <a:noFill/>
        </p:spPr>
        <p:txBody>
          <a:bodyPr wrap="square">
            <a:spAutoFit/>
          </a:bodyPr>
          <a:lstStyle/>
          <a:p>
            <a:pPr marR="0" lvl="0">
              <a:lnSpc>
                <a:spcPct val="115000"/>
              </a:lnSpc>
              <a:spcBef>
                <a:spcPts val="0"/>
              </a:spcBef>
              <a:spcAft>
                <a:spcPts val="0"/>
              </a:spcAft>
            </a:pPr>
            <a:r>
              <a:rPr lang="en-US" sz="2600">
                <a:solidFill>
                  <a:srgbClr val="000000"/>
                </a:solidFill>
                <a:latin typeface="Arial" panose="020B0604020202020204" pitchFamily="34" charset="0"/>
                <a:cs typeface="Arial" panose="020B0604020202020204" pitchFamily="34" charset="0"/>
              </a:rPr>
              <a:t>T</a:t>
            </a:r>
            <a:r>
              <a:rPr lang="en-US" sz="2600" b="0" i="0">
                <a:solidFill>
                  <a:srgbClr val="000000"/>
                </a:solidFill>
                <a:effectLst/>
                <a:latin typeface="Arial" panose="020B0604020202020204" pitchFamily="34" charset="0"/>
                <a:cs typeface="Arial" panose="020B0604020202020204" pitchFamily="34" charset="0"/>
              </a:rPr>
              <a:t>he annual meeting and interactive event of the National Association of Community Health Workers (NACHW), designed for our CHW and ally members making a difference. </a:t>
            </a:r>
            <a:r>
              <a:rPr lang="en-US" sz="2600">
                <a:effectLst/>
                <a:latin typeface="Arial" panose="020B0604020202020204" pitchFamily="34" charset="0"/>
                <a:ea typeface="Calibri" panose="020F0502020204030204" pitchFamily="34" charset="0"/>
                <a:cs typeface="Arial" panose="020B0604020202020204" pitchFamily="34" charset="0"/>
              </a:rPr>
              <a:t>CHWS and allies gather for keynotes, awards presentations, networking, and voting for open board positions</a:t>
            </a:r>
            <a:r>
              <a:rPr lang="en-US" sz="2600">
                <a:latin typeface="Arial" panose="020B0604020202020204" pitchFamily="34" charset="0"/>
                <a:ea typeface="Calibri" panose="020F0502020204030204" pitchFamily="34" charset="0"/>
                <a:cs typeface="Arial" panose="020B0604020202020204" pitchFamily="34" charset="0"/>
              </a:rPr>
              <a:t>. </a:t>
            </a:r>
            <a:endParaRPr lang="en-US" sz="2600">
              <a:effectLst/>
              <a:latin typeface="Arial" panose="020B0604020202020204" pitchFamily="34" charset="0"/>
              <a:ea typeface="Calibri" panose="020F0502020204030204" pitchFamily="34" charset="0"/>
              <a:cs typeface="Arial" panose="020B0604020202020204" pitchFamily="34" charset="0"/>
            </a:endParaRPr>
          </a:p>
        </p:txBody>
      </p:sp>
      <p:pic>
        <p:nvPicPr>
          <p:cNvPr id="9" name="Picture 8" descr="Graphical user interface, application&#10;&#10;Description automatically generated">
            <a:extLst>
              <a:ext uri="{FF2B5EF4-FFF2-40B4-BE49-F238E27FC236}">
                <a16:creationId xmlns:a16="http://schemas.microsoft.com/office/drawing/2014/main" id="{672111C0-2EC8-4481-9E05-3024D78C334E}"/>
              </a:ext>
            </a:extLst>
          </p:cNvPr>
          <p:cNvPicPr>
            <a:picLocks noChangeAspect="1"/>
          </p:cNvPicPr>
          <p:nvPr/>
        </p:nvPicPr>
        <p:blipFill>
          <a:blip r:embed="rId2"/>
          <a:stretch>
            <a:fillRect/>
          </a:stretch>
        </p:blipFill>
        <p:spPr>
          <a:xfrm>
            <a:off x="1739383" y="3191140"/>
            <a:ext cx="9779517" cy="3666860"/>
          </a:xfrm>
          <a:prstGeom prst="rect">
            <a:avLst/>
          </a:prstGeom>
        </p:spPr>
      </p:pic>
    </p:spTree>
    <p:extLst>
      <p:ext uri="{BB962C8B-B14F-4D97-AF65-F5344CB8AC3E}">
        <p14:creationId xmlns:p14="http://schemas.microsoft.com/office/powerpoint/2010/main" val="917879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p60"/>
          <p:cNvSpPr txBox="1">
            <a:spLocks noGrp="1"/>
          </p:cNvSpPr>
          <p:nvPr>
            <p:ph type="body" idx="1"/>
          </p:nvPr>
        </p:nvSpPr>
        <p:spPr>
          <a:xfrm>
            <a:off x="456568" y="854719"/>
            <a:ext cx="9095600" cy="2237200"/>
          </a:xfrm>
          <a:prstGeom prst="rect">
            <a:avLst/>
          </a:prstGeom>
        </p:spPr>
        <p:txBody>
          <a:bodyPr spcFirstLastPara="1" wrap="square" lIns="91433" tIns="45700" rIns="91433"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indent="0">
              <a:spcBef>
                <a:spcPts val="1067"/>
              </a:spcBef>
            </a:pPr>
            <a:r>
              <a:rPr lang="en" sz="3600" dirty="0">
                <a:solidFill>
                  <a:srgbClr val="92D050"/>
                </a:solidFill>
              </a:rPr>
              <a:t>Aurora GrantWingate: </a:t>
            </a:r>
            <a:r>
              <a:rPr lang="en" sz="2000" b="0" dirty="0">
                <a:solidFill>
                  <a:schemeClr val="accent1">
                    <a:lumMod val="75000"/>
                  </a:schemeClr>
                </a:solidFill>
              </a:rPr>
              <a:t>(she/her/hers)</a:t>
            </a:r>
            <a:r>
              <a:rPr lang="en" sz="2000" dirty="0">
                <a:solidFill>
                  <a:schemeClr val="accent1">
                    <a:lumMod val="75000"/>
                  </a:schemeClr>
                </a:solidFill>
              </a:rPr>
              <a:t> </a:t>
            </a:r>
            <a:endParaRPr sz="2000" b="0" dirty="0">
              <a:solidFill>
                <a:schemeClr val="accent1">
                  <a:lumMod val="75000"/>
                </a:schemeClr>
              </a:solidFill>
            </a:endParaRPr>
          </a:p>
          <a:p>
            <a:pPr marL="0" indent="0">
              <a:spcBef>
                <a:spcPts val="1067"/>
              </a:spcBef>
            </a:pPr>
            <a:r>
              <a:rPr lang="en" sz="2000" b="0" dirty="0">
                <a:solidFill>
                  <a:schemeClr val="accent1">
                    <a:lumMod val="75000"/>
                  </a:schemeClr>
                </a:solidFill>
              </a:rPr>
              <a:t>Member and Partner Engagement Associate| agrantwingate@hria.org</a:t>
            </a:r>
            <a:r>
              <a:rPr lang="en" sz="2000" dirty="0">
                <a:solidFill>
                  <a:schemeClr val="accent1">
                    <a:lumMod val="75000"/>
                  </a:schemeClr>
                </a:solidFill>
              </a:rPr>
              <a:t> </a:t>
            </a:r>
            <a:endParaRPr sz="1600" dirty="0">
              <a:solidFill>
                <a:schemeClr val="accent1">
                  <a:lumMod val="75000"/>
                </a:schemeClr>
              </a:solidFill>
            </a:endParaRPr>
          </a:p>
        </p:txBody>
      </p:sp>
      <p:pic>
        <p:nvPicPr>
          <p:cNvPr id="289" name="Google Shape;289;p60"/>
          <p:cNvPicPr preferRelativeResize="0"/>
          <p:nvPr/>
        </p:nvPicPr>
        <p:blipFill rotWithShape="1">
          <a:blip r:embed="rId3">
            <a:alphaModFix/>
          </a:blip>
          <a:srcRect/>
          <a:stretch/>
        </p:blipFill>
        <p:spPr>
          <a:xfrm>
            <a:off x="9860899" y="5875131"/>
            <a:ext cx="1990723" cy="654095"/>
          </a:xfrm>
          <a:prstGeom prst="rect">
            <a:avLst/>
          </a:prstGeom>
          <a:noFill/>
          <a:ln>
            <a:noFill/>
          </a:ln>
        </p:spPr>
      </p:pic>
      <p:sp>
        <p:nvSpPr>
          <p:cNvPr id="291" name="Google Shape;291;p60"/>
          <p:cNvSpPr/>
          <p:nvPr/>
        </p:nvSpPr>
        <p:spPr>
          <a:xfrm rot="590915" flipH="1">
            <a:off x="156458" y="206659"/>
            <a:ext cx="369113" cy="1042968"/>
          </a:xfrm>
          <a:custGeom>
            <a:avLst/>
            <a:gdLst/>
            <a:ahLst/>
            <a:cxnLst/>
            <a:rect l="l" t="t" r="r" b="b"/>
            <a:pathLst>
              <a:path w="367" h="1037" extrusionOk="0">
                <a:moveTo>
                  <a:pt x="0" y="157"/>
                </a:moveTo>
                <a:lnTo>
                  <a:pt x="314" y="0"/>
                </a:lnTo>
                <a:lnTo>
                  <a:pt x="367" y="1037"/>
                </a:lnTo>
                <a:lnTo>
                  <a:pt x="0" y="157"/>
                </a:lnTo>
                <a:close/>
              </a:path>
            </a:pathLst>
          </a:custGeom>
          <a:gradFill>
            <a:gsLst>
              <a:gs pos="0">
                <a:schemeClr val="accent1"/>
              </a:gs>
              <a:gs pos="100000">
                <a:schemeClr val="accent2"/>
              </a:gs>
            </a:gsLst>
            <a:lin ang="16799925" scaled="0"/>
          </a:gradFill>
          <a:ln>
            <a:noFill/>
          </a:ln>
        </p:spPr>
        <p:txBody>
          <a:bodyPr spcFirstLastPara="1" wrap="square" lIns="91433" tIns="45700" rIns="91433"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chemeClr val="dk1"/>
              </a:solidFill>
              <a:latin typeface="Arial"/>
              <a:ea typeface="Arial"/>
              <a:cs typeface="Arial"/>
              <a:sym typeface="Arial"/>
            </a:endParaRPr>
          </a:p>
        </p:txBody>
      </p:sp>
      <p:sp>
        <p:nvSpPr>
          <p:cNvPr id="292" name="Google Shape;292;p60"/>
          <p:cNvSpPr/>
          <p:nvPr/>
        </p:nvSpPr>
        <p:spPr>
          <a:xfrm rot="-7092380" flipH="1">
            <a:off x="11598474" y="154300"/>
            <a:ext cx="318081" cy="319688"/>
          </a:xfrm>
          <a:custGeom>
            <a:avLst/>
            <a:gdLst/>
            <a:ahLst/>
            <a:cxnLst/>
            <a:rect l="l" t="t" r="r" b="b"/>
            <a:pathLst>
              <a:path w="198" h="199" extrusionOk="0">
                <a:moveTo>
                  <a:pt x="0" y="0"/>
                </a:moveTo>
                <a:lnTo>
                  <a:pt x="198" y="138"/>
                </a:lnTo>
                <a:lnTo>
                  <a:pt x="74" y="199"/>
                </a:lnTo>
                <a:lnTo>
                  <a:pt x="0" y="0"/>
                </a:lnTo>
                <a:close/>
              </a:path>
            </a:pathLst>
          </a:custGeom>
          <a:gradFill>
            <a:gsLst>
              <a:gs pos="0">
                <a:schemeClr val="accent2"/>
              </a:gs>
              <a:gs pos="100000">
                <a:schemeClr val="accent3"/>
              </a:gs>
            </a:gsLst>
            <a:lin ang="16799925" scaled="0"/>
          </a:gradFill>
          <a:ln>
            <a:noFill/>
          </a:ln>
        </p:spPr>
        <p:txBody>
          <a:bodyPr spcFirstLastPara="1" wrap="square" lIns="91433" tIns="45700" rIns="91433"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chemeClr val="dk1"/>
              </a:solidFill>
              <a:latin typeface="Arial"/>
              <a:ea typeface="Arial"/>
              <a:cs typeface="Arial"/>
              <a:sym typeface="Arial"/>
            </a:endParaRPr>
          </a:p>
        </p:txBody>
      </p:sp>
      <p:pic>
        <p:nvPicPr>
          <p:cNvPr id="293" name="Google Shape;293;p60"/>
          <p:cNvPicPr preferRelativeResize="0"/>
          <p:nvPr/>
        </p:nvPicPr>
        <p:blipFill rotWithShape="1">
          <a:blip r:embed="rId4">
            <a:alphaModFix/>
          </a:blip>
          <a:srcRect t="5351" b="31321"/>
          <a:stretch/>
        </p:blipFill>
        <p:spPr>
          <a:xfrm>
            <a:off x="8896968" y="710940"/>
            <a:ext cx="1833833" cy="212898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9" name="Google Shape;268;p58">
            <a:extLst>
              <a:ext uri="{FF2B5EF4-FFF2-40B4-BE49-F238E27FC236}">
                <a16:creationId xmlns:a16="http://schemas.microsoft.com/office/drawing/2014/main" id="{17DD40A3-05C9-4F80-83DF-7D5806C0A9F7}"/>
              </a:ext>
            </a:extLst>
          </p:cNvPr>
          <p:cNvSpPr txBox="1">
            <a:spLocks/>
          </p:cNvSpPr>
          <p:nvPr/>
        </p:nvSpPr>
        <p:spPr>
          <a:xfrm>
            <a:off x="456568" y="3235698"/>
            <a:ext cx="8440400" cy="2237200"/>
          </a:xfrm>
          <a:prstGeom prst="rect">
            <a:avLst/>
          </a:prstGeom>
          <a:noFill/>
          <a:ln>
            <a:noFill/>
          </a:ln>
        </p:spPr>
        <p:txBody>
          <a:bodyPr spcFirstLastPara="1" wrap="square" lIns="91433" tIns="45700" rIns="91433" bIns="45700" anchor="ctr" anchorCtr="0">
            <a:noAutofit/>
          </a:bodyPr>
          <a:lstStyle>
            <a:defPPr marR="0" lvl="0" algn="l" rtl="0">
              <a:lnSpc>
                <a:spcPct val="100000"/>
              </a:lnSpc>
              <a:spcBef>
                <a:spcPts val="0"/>
              </a:spcBef>
              <a:spcAft>
                <a:spcPts val="0"/>
              </a:spcAft>
              <a:defRPr/>
            </a:defPPr>
            <a:lvl1pPr marL="609585" marR="0" lvl="0" indent="-304792" algn="l" rtl="0">
              <a:lnSpc>
                <a:spcPct val="100000"/>
              </a:lnSpc>
              <a:spcBef>
                <a:spcPts val="0"/>
              </a:spcBef>
              <a:spcAft>
                <a:spcPts val="0"/>
              </a:spcAft>
              <a:buClr>
                <a:srgbClr val="000000"/>
              </a:buClr>
              <a:buSzPts val="3300"/>
              <a:buFont typeface="Arial"/>
              <a:buNone/>
              <a:defRPr sz="1867" b="0" i="0" u="none" strike="noStrike" cap="none">
                <a:solidFill>
                  <a:srgbClr val="000000"/>
                </a:solidFill>
                <a:latin typeface="Arial"/>
                <a:ea typeface="Arial"/>
                <a:cs typeface="Arial"/>
                <a:sym typeface="Arial"/>
              </a:defRPr>
            </a:lvl1pPr>
            <a:lvl2pPr marL="1219170" marR="0" lvl="1" indent="-423323"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2pPr>
            <a:lvl3pPr marL="1828754" marR="0" lvl="2" indent="-423323"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3pPr>
            <a:lvl4pPr marL="2438339" marR="0" lvl="3" indent="-423323"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4pPr>
            <a:lvl5pPr marL="3047924" marR="0" lvl="4" indent="-423323"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5pPr>
            <a:lvl6pPr marL="3657509" marR="0" lvl="5" indent="-423323"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6pPr>
            <a:lvl7pPr marL="4267093" marR="0" lvl="6" indent="-423323"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7pPr>
            <a:lvl8pPr marL="4876678" marR="0" lvl="7" indent="-423323"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8pPr>
            <a:lvl9pPr marL="5486263" marR="0" lvl="8" indent="-423323"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9pPr>
          </a:lstStyle>
          <a:p>
            <a:pPr marL="0" indent="0" defTabSz="914400">
              <a:spcBef>
                <a:spcPts val="1067"/>
              </a:spcBef>
            </a:pPr>
            <a:r>
              <a:rPr lang="en-US" sz="3600" kern="0" dirty="0">
                <a:solidFill>
                  <a:srgbClr val="92D050"/>
                </a:solidFill>
              </a:rPr>
              <a:t>Mikayla Trujillo, CPSW/CCHW: </a:t>
            </a:r>
            <a:r>
              <a:rPr lang="en-US" sz="2000" kern="0" dirty="0">
                <a:solidFill>
                  <a:schemeClr val="accent1">
                    <a:lumMod val="75000"/>
                  </a:schemeClr>
                </a:solidFill>
              </a:rPr>
              <a:t>(she/her/hers) Capacity Building Coordinator | </a:t>
            </a:r>
            <a:r>
              <a:rPr lang="en-US" sz="2000" u="sng" kern="0" dirty="0">
                <a:solidFill>
                  <a:schemeClr val="accent1">
                    <a:lumMod val="75000"/>
                  </a:schemeClr>
                </a:solidFill>
              </a:rPr>
              <a:t>mtrujillo@hria.org</a:t>
            </a:r>
            <a:r>
              <a:rPr lang="en-US" sz="2000" kern="0" dirty="0">
                <a:solidFill>
                  <a:schemeClr val="accent1">
                    <a:lumMod val="75000"/>
                  </a:schemeClr>
                </a:solidFill>
              </a:rPr>
              <a:t> | </a:t>
            </a:r>
            <a:endParaRPr lang="en-US" sz="1600" kern="0" dirty="0">
              <a:solidFill>
                <a:schemeClr val="accent1">
                  <a:lumMod val="75000"/>
                </a:schemeClr>
              </a:solidFill>
            </a:endParaRPr>
          </a:p>
        </p:txBody>
      </p:sp>
      <p:pic>
        <p:nvPicPr>
          <p:cNvPr id="10" name="Google Shape;273;p58">
            <a:extLst>
              <a:ext uri="{FF2B5EF4-FFF2-40B4-BE49-F238E27FC236}">
                <a16:creationId xmlns:a16="http://schemas.microsoft.com/office/drawing/2014/main" id="{E9C58E04-C9CC-49AD-AEDA-EF14B04FF18A}"/>
              </a:ext>
            </a:extLst>
          </p:cNvPr>
          <p:cNvPicPr preferRelativeResize="0"/>
          <p:nvPr/>
        </p:nvPicPr>
        <p:blipFill>
          <a:blip r:embed="rId5">
            <a:alphaModFix/>
          </a:blip>
          <a:stretch>
            <a:fillRect/>
          </a:stretch>
        </p:blipFill>
        <p:spPr>
          <a:xfrm>
            <a:off x="9129143" y="3235698"/>
            <a:ext cx="1463511" cy="223720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2874329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pic>
        <p:nvPicPr>
          <p:cNvPr id="428" name="Google Shape;428;p128"/>
          <p:cNvPicPr preferRelativeResize="0">
            <a:picLocks noGrp="1"/>
          </p:cNvPicPr>
          <p:nvPr>
            <p:ph type="pic" idx="2"/>
          </p:nvPr>
        </p:nvPicPr>
        <p:blipFill rotWithShape="1">
          <a:blip r:embed="rId3">
            <a:alphaModFix/>
          </a:blip>
          <a:srcRect l="130" t="15469" r="-129" b="176"/>
          <a:stretch/>
        </p:blipFill>
        <p:spPr>
          <a:xfrm>
            <a:off x="-7" y="28573"/>
            <a:ext cx="12190400" cy="6854800"/>
          </a:xfrm>
          <a:prstGeom prst="rect">
            <a:avLst/>
          </a:prstGeom>
          <a:solidFill>
            <a:srgbClr val="F2F2F2"/>
          </a:solidFill>
          <a:ln>
            <a:noFill/>
          </a:ln>
        </p:spPr>
      </p:pic>
      <p:sp>
        <p:nvSpPr>
          <p:cNvPr id="429" name="Google Shape;429;p128"/>
          <p:cNvSpPr/>
          <p:nvPr/>
        </p:nvSpPr>
        <p:spPr>
          <a:xfrm>
            <a:off x="-3" y="-1"/>
            <a:ext cx="12192000" cy="6858000"/>
          </a:xfrm>
          <a:prstGeom prst="rect">
            <a:avLst/>
          </a:prstGeom>
          <a:solidFill>
            <a:srgbClr val="181E20">
              <a:alpha val="85882"/>
            </a:srgbClr>
          </a:solidFill>
          <a:ln>
            <a:noFill/>
          </a:ln>
        </p:spPr>
        <p:txBody>
          <a:bodyPr spcFirstLastPara="1" wrap="square" lIns="91433" tIns="45700" rIns="91433"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rgbClr val="3F3F3F"/>
              </a:solidFill>
              <a:latin typeface="Arial"/>
              <a:ea typeface="Arial"/>
              <a:cs typeface="Arial"/>
              <a:sym typeface="Arial"/>
            </a:endParaRPr>
          </a:p>
        </p:txBody>
      </p:sp>
      <p:sp>
        <p:nvSpPr>
          <p:cNvPr id="430" name="Google Shape;430;p128"/>
          <p:cNvSpPr/>
          <p:nvPr/>
        </p:nvSpPr>
        <p:spPr>
          <a:xfrm flipH="1">
            <a:off x="6715122" y="4510775"/>
            <a:ext cx="5476879" cy="2347227"/>
          </a:xfrm>
          <a:custGeom>
            <a:avLst/>
            <a:gdLst/>
            <a:ahLst/>
            <a:cxnLst/>
            <a:rect l="l" t="t" r="r" b="b"/>
            <a:pathLst>
              <a:path w="4178" h="1830" extrusionOk="0">
                <a:moveTo>
                  <a:pt x="0" y="562"/>
                </a:moveTo>
                <a:lnTo>
                  <a:pt x="987" y="0"/>
                </a:lnTo>
                <a:lnTo>
                  <a:pt x="4178" y="1830"/>
                </a:lnTo>
                <a:lnTo>
                  <a:pt x="0" y="1830"/>
                </a:lnTo>
                <a:lnTo>
                  <a:pt x="0" y="562"/>
                </a:lnTo>
                <a:close/>
              </a:path>
            </a:pathLst>
          </a:custGeom>
          <a:gradFill>
            <a:gsLst>
              <a:gs pos="0">
                <a:srgbClr val="51C3CA">
                  <a:alpha val="43921"/>
                </a:srgbClr>
              </a:gs>
              <a:gs pos="100000">
                <a:schemeClr val="accent3"/>
              </a:gs>
            </a:gsLst>
            <a:lin ang="16799925" scaled="0"/>
          </a:gradFill>
          <a:ln>
            <a:noFill/>
          </a:ln>
        </p:spPr>
        <p:txBody>
          <a:bodyPr spcFirstLastPara="1" wrap="square" lIns="91433" tIns="45700" rIns="91433"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FFFFFF"/>
              </a:solidFill>
              <a:latin typeface="Arial"/>
              <a:ea typeface="Arial"/>
              <a:cs typeface="Arial"/>
              <a:sym typeface="Arial"/>
            </a:endParaRPr>
          </a:p>
        </p:txBody>
      </p:sp>
      <p:sp>
        <p:nvSpPr>
          <p:cNvPr id="431" name="Google Shape;431;p128"/>
          <p:cNvSpPr/>
          <p:nvPr/>
        </p:nvSpPr>
        <p:spPr>
          <a:xfrm flipH="1">
            <a:off x="1588" y="3175"/>
            <a:ext cx="3429000" cy="1498600"/>
          </a:xfrm>
          <a:custGeom>
            <a:avLst/>
            <a:gdLst/>
            <a:ahLst/>
            <a:cxnLst/>
            <a:rect l="l" t="t" r="r" b="b"/>
            <a:pathLst>
              <a:path w="2160" h="944" extrusionOk="0">
                <a:moveTo>
                  <a:pt x="2160" y="655"/>
                </a:moveTo>
                <a:lnTo>
                  <a:pt x="1649" y="944"/>
                </a:lnTo>
                <a:lnTo>
                  <a:pt x="0" y="0"/>
                </a:lnTo>
                <a:lnTo>
                  <a:pt x="2160" y="0"/>
                </a:lnTo>
                <a:lnTo>
                  <a:pt x="2160" y="655"/>
                </a:lnTo>
                <a:close/>
              </a:path>
            </a:pathLst>
          </a:custGeom>
          <a:gradFill>
            <a:gsLst>
              <a:gs pos="0">
                <a:srgbClr val="51C3CA">
                  <a:alpha val="43921"/>
                </a:srgbClr>
              </a:gs>
              <a:gs pos="100000">
                <a:schemeClr val="accent3"/>
              </a:gs>
            </a:gsLst>
            <a:lin ang="16799925" scaled="0"/>
          </a:gradFill>
          <a:ln>
            <a:noFill/>
          </a:ln>
        </p:spPr>
        <p:txBody>
          <a:bodyPr spcFirstLastPara="1" wrap="square" lIns="91433" tIns="45700" rIns="91433"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FFFFFF"/>
              </a:solidFill>
              <a:latin typeface="Arial"/>
              <a:ea typeface="Arial"/>
              <a:cs typeface="Arial"/>
              <a:sym typeface="Arial"/>
            </a:endParaRPr>
          </a:p>
        </p:txBody>
      </p:sp>
      <p:sp>
        <p:nvSpPr>
          <p:cNvPr id="432" name="Google Shape;432;p128"/>
          <p:cNvSpPr/>
          <p:nvPr/>
        </p:nvSpPr>
        <p:spPr>
          <a:xfrm flipH="1">
            <a:off x="1588" y="3175"/>
            <a:ext cx="2706688" cy="1549400"/>
          </a:xfrm>
          <a:custGeom>
            <a:avLst/>
            <a:gdLst/>
            <a:ahLst/>
            <a:cxnLst/>
            <a:rect l="l" t="t" r="r" b="b"/>
            <a:pathLst>
              <a:path w="1705" h="976" extrusionOk="0">
                <a:moveTo>
                  <a:pt x="1705" y="299"/>
                </a:moveTo>
                <a:lnTo>
                  <a:pt x="1185" y="0"/>
                </a:lnTo>
                <a:lnTo>
                  <a:pt x="0" y="0"/>
                </a:lnTo>
                <a:lnTo>
                  <a:pt x="1705" y="976"/>
                </a:lnTo>
                <a:lnTo>
                  <a:pt x="1705" y="299"/>
                </a:lnTo>
                <a:close/>
              </a:path>
            </a:pathLst>
          </a:custGeom>
          <a:gradFill>
            <a:gsLst>
              <a:gs pos="0">
                <a:srgbClr val="51C3CA">
                  <a:alpha val="43921"/>
                </a:srgbClr>
              </a:gs>
              <a:gs pos="100000">
                <a:schemeClr val="accent3"/>
              </a:gs>
            </a:gsLst>
            <a:lin ang="16799925" scaled="0"/>
          </a:gradFill>
          <a:ln>
            <a:noFill/>
          </a:ln>
        </p:spPr>
        <p:txBody>
          <a:bodyPr spcFirstLastPara="1" wrap="square" lIns="91433" tIns="45700" rIns="91433"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FFFFFF"/>
              </a:solidFill>
              <a:latin typeface="Arial"/>
              <a:ea typeface="Arial"/>
              <a:cs typeface="Arial"/>
              <a:sym typeface="Arial"/>
            </a:endParaRPr>
          </a:p>
        </p:txBody>
      </p:sp>
      <p:sp>
        <p:nvSpPr>
          <p:cNvPr id="433" name="Google Shape;433;p128"/>
          <p:cNvSpPr txBox="1">
            <a:spLocks noGrp="1"/>
          </p:cNvSpPr>
          <p:nvPr>
            <p:ph type="body" idx="1"/>
          </p:nvPr>
        </p:nvSpPr>
        <p:spPr>
          <a:xfrm>
            <a:off x="3148265" y="2514599"/>
            <a:ext cx="5895600" cy="914400"/>
          </a:xfrm>
          <a:prstGeom prst="rect">
            <a:avLst/>
          </a:prstGeom>
          <a:noFill/>
          <a:ln>
            <a:noFill/>
          </a:ln>
        </p:spPr>
        <p:txBody>
          <a:bodyPr spcFirstLastPara="1" wrap="square" lIns="91433" tIns="45700" rIns="91433"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lnSpc>
                <a:spcPct val="100000"/>
              </a:lnSpc>
              <a:spcBef>
                <a:spcPts val="0"/>
              </a:spcBef>
              <a:spcAft>
                <a:spcPts val="0"/>
              </a:spcAft>
              <a:buClr>
                <a:srgbClr val="92D050"/>
              </a:buClr>
              <a:buSzPts val="3300"/>
              <a:buNone/>
            </a:pPr>
            <a:r>
              <a:rPr lang="en" sz="3867">
                <a:solidFill>
                  <a:srgbClr val="92D050"/>
                </a:solidFill>
              </a:rPr>
              <a:t>Thank You</a:t>
            </a:r>
            <a:endParaRPr sz="3867"/>
          </a:p>
        </p:txBody>
      </p:sp>
      <p:sp>
        <p:nvSpPr>
          <p:cNvPr id="434" name="Google Shape;434;p128"/>
          <p:cNvSpPr txBox="1"/>
          <p:nvPr/>
        </p:nvSpPr>
        <p:spPr>
          <a:xfrm>
            <a:off x="4305199" y="3429000"/>
            <a:ext cx="3580000" cy="2905200"/>
          </a:xfrm>
          <a:prstGeom prst="rect">
            <a:avLst/>
          </a:prstGeom>
          <a:noFill/>
          <a:ln>
            <a:noFill/>
          </a:ln>
        </p:spPr>
        <p:txBody>
          <a:bodyPr spcFirstLastPara="1" wrap="square" lIns="91433" tIns="45700" rIns="91433"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SzPts val="900"/>
              <a:buFont typeface="Arial"/>
              <a:buNone/>
            </a:pPr>
            <a:r>
              <a:rPr lang="en" sz="1867" b="1" i="0" u="sng" strike="noStrike" cap="none" dirty="0">
                <a:solidFill>
                  <a:srgbClr val="B4A7D6"/>
                </a:solidFill>
                <a:latin typeface="Montserrat"/>
                <a:ea typeface="Montserrat"/>
                <a:cs typeface="Montserrat"/>
                <a:sym typeface="Montserrat"/>
                <a:hlinkClick r:id="rId4">
                  <a:extLst>
                    <a:ext uri="{A12FA001-AC4F-418D-AE19-62706E023703}">
                      <ahyp:hlinkClr xmlns:ahyp="http://schemas.microsoft.com/office/drawing/2018/hyperlinkcolor" val="tx"/>
                    </a:ext>
                  </a:extLst>
                </a:hlinkClick>
              </a:rPr>
              <a:t>www.NACHW.org</a:t>
            </a:r>
            <a:endParaRPr sz="1867" b="1" i="0" u="none" strike="noStrike" cap="none" dirty="0">
              <a:solidFill>
                <a:srgbClr val="B4A7D6"/>
              </a:solidFill>
              <a:latin typeface="Montserrat"/>
              <a:ea typeface="Montserrat"/>
              <a:cs typeface="Montserrat"/>
              <a:sym typeface="Montserrat"/>
            </a:endParaRPr>
          </a:p>
          <a:p>
            <a:pPr marL="0" marR="0" lvl="0" indent="0" algn="ctr" rtl="0">
              <a:lnSpc>
                <a:spcPct val="100000"/>
              </a:lnSpc>
              <a:spcBef>
                <a:spcPts val="1067"/>
              </a:spcBef>
              <a:spcAft>
                <a:spcPts val="0"/>
              </a:spcAft>
              <a:buClr>
                <a:srgbClr val="000000"/>
              </a:buClr>
              <a:buSzPts val="900"/>
              <a:buFont typeface="Arial"/>
              <a:buNone/>
            </a:pPr>
            <a:r>
              <a:rPr lang="en" sz="1867" b="1" i="0" u="sng" strike="noStrike" cap="none" dirty="0">
                <a:solidFill>
                  <a:srgbClr val="B4A7D6"/>
                </a:solidFill>
                <a:latin typeface="Montserrat"/>
                <a:ea typeface="Montserrat"/>
                <a:cs typeface="Montserrat"/>
                <a:sym typeface="Montserrat"/>
                <a:hlinkClick r:id="rId5">
                  <a:extLst>
                    <a:ext uri="{A12FA001-AC4F-418D-AE19-62706E023703}">
                      <ahyp:hlinkClr xmlns:ahyp="http://schemas.microsoft.com/office/drawing/2018/hyperlinkcolor" val="tx"/>
                    </a:ext>
                  </a:extLst>
                </a:hlinkClick>
              </a:rPr>
              <a:t>info@nahcw.org </a:t>
            </a:r>
          </a:p>
          <a:p>
            <a:pPr marL="0" marR="0" lvl="0" indent="0" algn="ctr" rtl="0">
              <a:lnSpc>
                <a:spcPct val="100000"/>
              </a:lnSpc>
              <a:spcBef>
                <a:spcPts val="1067"/>
              </a:spcBef>
              <a:spcAft>
                <a:spcPts val="0"/>
              </a:spcAft>
              <a:buClr>
                <a:srgbClr val="000000"/>
              </a:buClr>
              <a:buSzPts val="900"/>
              <a:buFont typeface="Arial"/>
              <a:buNone/>
            </a:pPr>
            <a:r>
              <a:rPr lang="en" sz="1867" b="1" i="0" u="sng" strike="noStrike" cap="none" dirty="0">
                <a:solidFill>
                  <a:srgbClr val="B4A7D6"/>
                </a:solidFill>
                <a:latin typeface="Montserrat"/>
                <a:ea typeface="Montserrat"/>
                <a:cs typeface="Montserrat"/>
                <a:sym typeface="Montserrat"/>
                <a:hlinkClick r:id="rId5">
                  <a:extLst>
                    <a:ext uri="{A12FA001-AC4F-418D-AE19-62706E023703}">
                      <ahyp:hlinkClr xmlns:ahyp="http://schemas.microsoft.com/office/drawing/2018/hyperlinkcolor" val="tx"/>
                    </a:ext>
                  </a:extLst>
                </a:hlinkClick>
              </a:rPr>
              <a:t>Facebook</a:t>
            </a:r>
            <a:endParaRPr sz="1867" b="1" i="0" u="none" strike="noStrike" cap="none" dirty="0">
              <a:solidFill>
                <a:srgbClr val="B4A7D6"/>
              </a:solidFill>
              <a:latin typeface="Montserrat"/>
              <a:ea typeface="Montserrat"/>
              <a:cs typeface="Montserrat"/>
              <a:sym typeface="Montserrat"/>
            </a:endParaRPr>
          </a:p>
          <a:p>
            <a:pPr marL="0" marR="0" lvl="0" indent="0" algn="ctr" rtl="0">
              <a:lnSpc>
                <a:spcPct val="100000"/>
              </a:lnSpc>
              <a:spcBef>
                <a:spcPts val="1067"/>
              </a:spcBef>
              <a:spcAft>
                <a:spcPts val="1067"/>
              </a:spcAft>
              <a:buClr>
                <a:srgbClr val="000000"/>
              </a:buClr>
              <a:buSzPts val="900"/>
              <a:buFont typeface="Arial"/>
              <a:buNone/>
            </a:pPr>
            <a:r>
              <a:rPr lang="en" sz="1867" b="1" i="0" u="sng" strike="noStrike" cap="none" dirty="0">
                <a:solidFill>
                  <a:srgbClr val="B4A7D6"/>
                </a:solidFill>
                <a:latin typeface="Montserrat"/>
                <a:ea typeface="Montserrat"/>
                <a:cs typeface="Montserrat"/>
                <a:sym typeface="Montserrat"/>
                <a:hlinkClick r:id="rId6">
                  <a:extLst>
                    <a:ext uri="{A12FA001-AC4F-418D-AE19-62706E023703}">
                      <ahyp:hlinkClr xmlns:ahyp="http://schemas.microsoft.com/office/drawing/2018/hyperlinkcolor" val="tx"/>
                    </a:ext>
                  </a:extLst>
                </a:hlinkClick>
              </a:rPr>
              <a:t>LinkedIn</a:t>
            </a:r>
            <a:endParaRPr sz="1867" b="1" i="0" u="none" strike="noStrike" cap="none" dirty="0">
              <a:solidFill>
                <a:srgbClr val="B4A7D6"/>
              </a:solidFill>
              <a:latin typeface="Montserrat"/>
              <a:ea typeface="Montserrat"/>
              <a:cs typeface="Montserrat"/>
              <a:sym typeface="Montserrat"/>
            </a:endParaRPr>
          </a:p>
        </p:txBody>
      </p:sp>
      <p:pic>
        <p:nvPicPr>
          <p:cNvPr id="435" name="Google Shape;435;p128"/>
          <p:cNvPicPr preferRelativeResize="0"/>
          <p:nvPr/>
        </p:nvPicPr>
        <p:blipFill rotWithShape="1">
          <a:blip r:embed="rId7">
            <a:alphaModFix/>
          </a:blip>
          <a:srcRect/>
          <a:stretch/>
        </p:blipFill>
        <p:spPr>
          <a:xfrm>
            <a:off x="4306039" y="1215089"/>
            <a:ext cx="3579917" cy="1176259"/>
          </a:xfrm>
          <a:prstGeom prst="rect">
            <a:avLst/>
          </a:prstGeom>
          <a:noFill/>
          <a:ln>
            <a:noFill/>
          </a:ln>
        </p:spPr>
      </p:pic>
    </p:spTree>
    <p:extLst>
      <p:ext uri="{BB962C8B-B14F-4D97-AF65-F5344CB8AC3E}">
        <p14:creationId xmlns:p14="http://schemas.microsoft.com/office/powerpoint/2010/main" val="168857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434"/>
                                        </p:tgtEl>
                                        <p:attrNameLst>
                                          <p:attrName>style.visibility</p:attrName>
                                        </p:attrNameLst>
                                      </p:cBhvr>
                                      <p:to>
                                        <p:strVal val="visible"/>
                                      </p:to>
                                    </p:set>
                                    <p:animEffect transition="in" filter="fade">
                                      <p:cBhvr>
                                        <p:cTn id="7" dur="500"/>
                                        <p:tgtEl>
                                          <p:spTgt spid="434"/>
                                        </p:tgtEl>
                                      </p:cBhvr>
                                    </p:animEffect>
                                  </p:childTnLst>
                                </p:cTn>
                              </p:par>
                              <p:par>
                                <p:cTn id="8" presetID="2" presetClass="entr" presetSubtype="2" fill="hold" nodeType="withEffect">
                                  <p:stCondLst>
                                    <p:cond delay="0"/>
                                  </p:stCondLst>
                                  <p:childTnLst>
                                    <p:set>
                                      <p:cBhvr>
                                        <p:cTn id="9" dur="1" fill="hold">
                                          <p:stCondLst>
                                            <p:cond delay="0"/>
                                          </p:stCondLst>
                                        </p:cTn>
                                        <p:tgtEl>
                                          <p:spTgt spid="430"/>
                                        </p:tgtEl>
                                        <p:attrNameLst>
                                          <p:attrName>style.visibility</p:attrName>
                                        </p:attrNameLst>
                                      </p:cBhvr>
                                      <p:to>
                                        <p:strVal val="visible"/>
                                      </p:to>
                                    </p:set>
                                    <p:anim calcmode="lin" valueType="num">
                                      <p:cBhvr additive="base">
                                        <p:cTn id="10" dur="1000"/>
                                        <p:tgtEl>
                                          <p:spTgt spid="430"/>
                                        </p:tgtEl>
                                        <p:attrNameLst>
                                          <p:attrName>ppt_x</p:attrName>
                                        </p:attrNameLst>
                                      </p:cBhvr>
                                      <p:tavLst>
                                        <p:tav tm="0">
                                          <p:val>
                                            <p:strVal val="#ppt_x+1"/>
                                          </p:val>
                                        </p:tav>
                                        <p:tav tm="100000">
                                          <p:val>
                                            <p:strVal val="#ppt_x"/>
                                          </p:val>
                                        </p:tav>
                                      </p:tavLst>
                                    </p:anim>
                                  </p:childTnLst>
                                </p:cTn>
                              </p:par>
                              <p:par>
                                <p:cTn id="11" presetID="2" presetClass="entr" presetSubtype="8" fill="hold" nodeType="withEffect">
                                  <p:stCondLst>
                                    <p:cond delay="0"/>
                                  </p:stCondLst>
                                  <p:childTnLst>
                                    <p:set>
                                      <p:cBhvr>
                                        <p:cTn id="12" dur="1" fill="hold">
                                          <p:stCondLst>
                                            <p:cond delay="0"/>
                                          </p:stCondLst>
                                        </p:cTn>
                                        <p:tgtEl>
                                          <p:spTgt spid="431"/>
                                        </p:tgtEl>
                                        <p:attrNameLst>
                                          <p:attrName>style.visibility</p:attrName>
                                        </p:attrNameLst>
                                      </p:cBhvr>
                                      <p:to>
                                        <p:strVal val="visible"/>
                                      </p:to>
                                    </p:set>
                                    <p:anim calcmode="lin" valueType="num">
                                      <p:cBhvr additive="base">
                                        <p:cTn id="13" dur="1000"/>
                                        <p:tgtEl>
                                          <p:spTgt spid="431"/>
                                        </p:tgtEl>
                                        <p:attrNameLst>
                                          <p:attrName>ppt_x</p:attrName>
                                        </p:attrNameLst>
                                      </p:cBhvr>
                                      <p:tavLst>
                                        <p:tav tm="0">
                                          <p:val>
                                            <p:strVal val="#ppt_x-1"/>
                                          </p:val>
                                        </p:tav>
                                        <p:tav tm="100000">
                                          <p:val>
                                            <p:strVal val="#ppt_x"/>
                                          </p:val>
                                        </p:tav>
                                      </p:tavLst>
                                    </p:anim>
                                  </p:childTnLst>
                                </p:cTn>
                              </p:par>
                              <p:par>
                                <p:cTn id="14" presetID="2" presetClass="entr" presetSubtype="8" fill="hold" nodeType="withEffect">
                                  <p:stCondLst>
                                    <p:cond delay="0"/>
                                  </p:stCondLst>
                                  <p:childTnLst>
                                    <p:set>
                                      <p:cBhvr>
                                        <p:cTn id="15" dur="1" fill="hold">
                                          <p:stCondLst>
                                            <p:cond delay="0"/>
                                          </p:stCondLst>
                                        </p:cTn>
                                        <p:tgtEl>
                                          <p:spTgt spid="432"/>
                                        </p:tgtEl>
                                        <p:attrNameLst>
                                          <p:attrName>style.visibility</p:attrName>
                                        </p:attrNameLst>
                                      </p:cBhvr>
                                      <p:to>
                                        <p:strVal val="visible"/>
                                      </p:to>
                                    </p:set>
                                    <p:anim calcmode="lin" valueType="num">
                                      <p:cBhvr additive="base">
                                        <p:cTn id="16" dur="1000"/>
                                        <p:tgtEl>
                                          <p:spTgt spid="432"/>
                                        </p:tgtEl>
                                        <p:attrNameLst>
                                          <p:attrName>ppt_x</p:attrName>
                                        </p:attrNameLst>
                                      </p:cBhvr>
                                      <p:tavLst>
                                        <p:tav tm="0">
                                          <p:val>
                                            <p:strVal val="#ppt_x-1"/>
                                          </p:val>
                                        </p:tav>
                                        <p:tav tm="100000">
                                          <p:val>
                                            <p:strVal val="#ppt_x"/>
                                          </p:val>
                                        </p:tav>
                                      </p:tavLst>
                                    </p:anim>
                                  </p:childTnLst>
                                </p:cTn>
                              </p:par>
                              <p:par>
                                <p:cTn id="17" presetID="10" presetClass="entr" presetSubtype="0" fill="hold" nodeType="withEffect">
                                  <p:stCondLst>
                                    <p:cond delay="500"/>
                                  </p:stCondLst>
                                  <p:childTnLst>
                                    <p:set>
                                      <p:cBhvr>
                                        <p:cTn id="18" dur="1" fill="hold">
                                          <p:stCondLst>
                                            <p:cond delay="0"/>
                                          </p:stCondLst>
                                        </p:cTn>
                                        <p:tgtEl>
                                          <p:spTgt spid="433">
                                            <p:txEl>
                                              <p:pRg st="0" end="0"/>
                                            </p:txEl>
                                          </p:spTgt>
                                        </p:tgtEl>
                                        <p:attrNameLst>
                                          <p:attrName>style.visibility</p:attrName>
                                        </p:attrNameLst>
                                      </p:cBhvr>
                                      <p:to>
                                        <p:strVal val="visible"/>
                                      </p:to>
                                    </p:set>
                                    <p:animEffect transition="in" filter="fade">
                                      <p:cBhvr>
                                        <p:cTn id="19" dur="500"/>
                                        <p:tgtEl>
                                          <p:spTgt spid="43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 name="Rectangle 49">
            <a:extLst>
              <a:ext uri="{FF2B5EF4-FFF2-40B4-BE49-F238E27FC236}">
                <a16:creationId xmlns:a16="http://schemas.microsoft.com/office/drawing/2014/main" id="{9A72E43A-2FC3-43A9-8E8E-0BF749E66E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descr="A picture containing person, outdoor, spectacles&#10;&#10;Description automatically generated">
            <a:extLst>
              <a:ext uri="{FF2B5EF4-FFF2-40B4-BE49-F238E27FC236}">
                <a16:creationId xmlns:a16="http://schemas.microsoft.com/office/drawing/2014/main" id="{567635D5-3F99-4462-953F-EABA8CE26C6E}"/>
              </a:ext>
            </a:extLst>
          </p:cNvPr>
          <p:cNvPicPr>
            <a:picLocks noChangeAspect="1"/>
          </p:cNvPicPr>
          <p:nvPr/>
        </p:nvPicPr>
        <p:blipFill rotWithShape="1">
          <a:blip r:embed="rId3">
            <a:extLst>
              <a:ext uri="{28A0092B-C50C-407E-A947-70E740481C1C}">
                <a14:useLocalDpi xmlns:a14="http://schemas.microsoft.com/office/drawing/2010/main" val="0"/>
              </a:ext>
            </a:extLst>
          </a:blip>
          <a:srcRect l="11707" r="-2" b="-2"/>
          <a:stretch/>
        </p:blipFill>
        <p:spPr>
          <a:xfrm>
            <a:off x="20" y="10"/>
            <a:ext cx="4003019" cy="3388883"/>
          </a:xfrm>
          <a:prstGeom prst="rect">
            <a:avLst/>
          </a:prstGeom>
        </p:spPr>
      </p:pic>
      <p:pic>
        <p:nvPicPr>
          <p:cNvPr id="3" name="Picture 2">
            <a:extLst>
              <a:ext uri="{FF2B5EF4-FFF2-40B4-BE49-F238E27FC236}">
                <a16:creationId xmlns:a16="http://schemas.microsoft.com/office/drawing/2014/main" id="{B9E78E72-4536-40B0-A337-E15A675EE7FF}"/>
              </a:ext>
            </a:extLst>
          </p:cNvPr>
          <p:cNvPicPr>
            <a:picLocks noChangeAspect="1"/>
          </p:cNvPicPr>
          <p:nvPr/>
        </p:nvPicPr>
        <p:blipFill rotWithShape="1">
          <a:blip r:embed="rId4">
            <a:extLst>
              <a:ext uri="{28A0092B-C50C-407E-A947-70E740481C1C}">
                <a14:useLocalDpi xmlns:a14="http://schemas.microsoft.com/office/drawing/2010/main" val="0"/>
              </a:ext>
            </a:extLst>
          </a:blip>
          <a:srcRect t="3434" r="5" b="11911"/>
          <a:stretch/>
        </p:blipFill>
        <p:spPr>
          <a:xfrm>
            <a:off x="20" y="3469102"/>
            <a:ext cx="4003019" cy="3388893"/>
          </a:xfrm>
          <a:prstGeom prst="rect">
            <a:avLst/>
          </a:prstGeom>
        </p:spPr>
      </p:pic>
      <p:pic>
        <p:nvPicPr>
          <p:cNvPr id="5" name="Picture 4">
            <a:extLst>
              <a:ext uri="{FF2B5EF4-FFF2-40B4-BE49-F238E27FC236}">
                <a16:creationId xmlns:a16="http://schemas.microsoft.com/office/drawing/2014/main" id="{FA7AC5B5-5AD2-4B7F-89E1-429EDB4B7F86}"/>
              </a:ext>
            </a:extLst>
          </p:cNvPr>
          <p:cNvPicPr>
            <a:picLocks noChangeAspect="1"/>
          </p:cNvPicPr>
          <p:nvPr/>
        </p:nvPicPr>
        <p:blipFill rotWithShape="1">
          <a:blip r:embed="rId5">
            <a:extLst>
              <a:ext uri="{28A0092B-C50C-407E-A947-70E740481C1C}">
                <a14:useLocalDpi xmlns:a14="http://schemas.microsoft.com/office/drawing/2010/main" val="0"/>
              </a:ext>
            </a:extLst>
          </a:blip>
          <a:srcRect l="16801" r="39301"/>
          <a:stretch/>
        </p:blipFill>
        <p:spPr>
          <a:xfrm rot="10800000">
            <a:off x="4094479" y="10"/>
            <a:ext cx="4014047" cy="6857990"/>
          </a:xfrm>
          <a:prstGeom prst="rect">
            <a:avLst/>
          </a:prstGeom>
        </p:spPr>
      </p:pic>
      <p:pic>
        <p:nvPicPr>
          <p:cNvPr id="7" name="Picture 6" descr="A picture containing outdoor, person, car, transport&#10;&#10;Description automatically generated">
            <a:extLst>
              <a:ext uri="{FF2B5EF4-FFF2-40B4-BE49-F238E27FC236}">
                <a16:creationId xmlns:a16="http://schemas.microsoft.com/office/drawing/2014/main" id="{FEC08938-963D-44E7-A3F8-73E3AF4CB512}"/>
              </a:ext>
            </a:extLst>
          </p:cNvPr>
          <p:cNvPicPr>
            <a:picLocks noChangeAspect="1"/>
          </p:cNvPicPr>
          <p:nvPr/>
        </p:nvPicPr>
        <p:blipFill rotWithShape="1">
          <a:blip r:embed="rId6">
            <a:extLst>
              <a:ext uri="{28A0092B-C50C-407E-A947-70E740481C1C}">
                <a14:useLocalDpi xmlns:a14="http://schemas.microsoft.com/office/drawing/2010/main" val="0"/>
              </a:ext>
            </a:extLst>
          </a:blip>
          <a:srcRect l="908" r="-3" b="-3"/>
          <a:stretch/>
        </p:blipFill>
        <p:spPr>
          <a:xfrm>
            <a:off x="8188960" y="10"/>
            <a:ext cx="4003039" cy="3383270"/>
          </a:xfrm>
          <a:prstGeom prst="rect">
            <a:avLst/>
          </a:prstGeom>
        </p:spPr>
      </p:pic>
      <p:pic>
        <p:nvPicPr>
          <p:cNvPr id="13" name="Picture 12" descr="A picture containing person, standing, outdoor object&#10;&#10;Description automatically generated">
            <a:extLst>
              <a:ext uri="{FF2B5EF4-FFF2-40B4-BE49-F238E27FC236}">
                <a16:creationId xmlns:a16="http://schemas.microsoft.com/office/drawing/2014/main" id="{2B6121F4-1D1D-411C-9FBB-F4019CF2CE62}"/>
              </a:ext>
            </a:extLst>
          </p:cNvPr>
          <p:cNvPicPr>
            <a:picLocks noChangeAspect="1"/>
          </p:cNvPicPr>
          <p:nvPr/>
        </p:nvPicPr>
        <p:blipFill rotWithShape="1">
          <a:blip r:embed="rId7">
            <a:extLst>
              <a:ext uri="{28A0092B-C50C-407E-A947-70E740481C1C}">
                <a14:useLocalDpi xmlns:a14="http://schemas.microsoft.com/office/drawing/2010/main" val="0"/>
              </a:ext>
            </a:extLst>
          </a:blip>
          <a:srcRect t="3258" r="-1" b="-1"/>
          <a:stretch/>
        </p:blipFill>
        <p:spPr>
          <a:xfrm>
            <a:off x="8199966" y="3469102"/>
            <a:ext cx="3992034" cy="3388893"/>
          </a:xfrm>
          <a:prstGeom prst="rect">
            <a:avLst/>
          </a:prstGeom>
        </p:spPr>
      </p:pic>
    </p:spTree>
    <p:extLst>
      <p:ext uri="{BB962C8B-B14F-4D97-AF65-F5344CB8AC3E}">
        <p14:creationId xmlns:p14="http://schemas.microsoft.com/office/powerpoint/2010/main" val="3125124132"/>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pic>
        <p:nvPicPr>
          <p:cNvPr id="428" name="Google Shape;428;p128"/>
          <p:cNvPicPr preferRelativeResize="0">
            <a:picLocks noGrp="1"/>
          </p:cNvPicPr>
          <p:nvPr>
            <p:ph type="pic" idx="2"/>
          </p:nvPr>
        </p:nvPicPr>
        <p:blipFill rotWithShape="1">
          <a:blip r:embed="rId3">
            <a:alphaModFix/>
          </a:blip>
          <a:srcRect l="130" t="15469" r="-129" b="176"/>
          <a:stretch/>
        </p:blipFill>
        <p:spPr>
          <a:xfrm>
            <a:off x="-7" y="28573"/>
            <a:ext cx="12190400" cy="6854800"/>
          </a:xfrm>
          <a:prstGeom prst="rect">
            <a:avLst/>
          </a:prstGeom>
          <a:solidFill>
            <a:srgbClr val="F2F2F2"/>
          </a:solidFill>
          <a:ln>
            <a:noFill/>
          </a:ln>
        </p:spPr>
      </p:pic>
      <p:sp>
        <p:nvSpPr>
          <p:cNvPr id="429" name="Google Shape;429;p128"/>
          <p:cNvSpPr/>
          <p:nvPr/>
        </p:nvSpPr>
        <p:spPr>
          <a:xfrm>
            <a:off x="0" y="28573"/>
            <a:ext cx="12192000" cy="6858000"/>
          </a:xfrm>
          <a:prstGeom prst="rect">
            <a:avLst/>
          </a:prstGeom>
          <a:solidFill>
            <a:srgbClr val="181E20">
              <a:alpha val="85882"/>
            </a:srgbClr>
          </a:solidFill>
          <a:ln>
            <a:noFill/>
          </a:ln>
        </p:spPr>
        <p:txBody>
          <a:bodyPr spcFirstLastPara="1" wrap="square" lIns="91433" tIns="45700" rIns="91433"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rgbClr val="3F3F3F"/>
              </a:solidFill>
              <a:latin typeface="Arial"/>
              <a:ea typeface="Arial"/>
              <a:cs typeface="Arial"/>
              <a:sym typeface="Arial"/>
            </a:endParaRPr>
          </a:p>
        </p:txBody>
      </p:sp>
      <p:sp>
        <p:nvSpPr>
          <p:cNvPr id="430" name="Google Shape;430;p128"/>
          <p:cNvSpPr/>
          <p:nvPr/>
        </p:nvSpPr>
        <p:spPr>
          <a:xfrm flipH="1">
            <a:off x="8116583" y="5722706"/>
            <a:ext cx="4075417" cy="1135296"/>
          </a:xfrm>
          <a:custGeom>
            <a:avLst/>
            <a:gdLst/>
            <a:ahLst/>
            <a:cxnLst/>
            <a:rect l="l" t="t" r="r" b="b"/>
            <a:pathLst>
              <a:path w="4178" h="1830" extrusionOk="0">
                <a:moveTo>
                  <a:pt x="0" y="562"/>
                </a:moveTo>
                <a:lnTo>
                  <a:pt x="987" y="0"/>
                </a:lnTo>
                <a:lnTo>
                  <a:pt x="4178" y="1830"/>
                </a:lnTo>
                <a:lnTo>
                  <a:pt x="0" y="1830"/>
                </a:lnTo>
                <a:lnTo>
                  <a:pt x="0" y="562"/>
                </a:lnTo>
                <a:close/>
              </a:path>
            </a:pathLst>
          </a:custGeom>
          <a:gradFill>
            <a:gsLst>
              <a:gs pos="0">
                <a:srgbClr val="51C3CA">
                  <a:alpha val="43921"/>
                </a:srgbClr>
              </a:gs>
              <a:gs pos="100000">
                <a:schemeClr val="accent3"/>
              </a:gs>
            </a:gsLst>
            <a:lin ang="16799925" scaled="0"/>
          </a:gradFill>
          <a:ln>
            <a:noFill/>
          </a:ln>
        </p:spPr>
        <p:txBody>
          <a:bodyPr spcFirstLastPara="1" wrap="square" lIns="91433" tIns="45700" rIns="91433"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FFFFFF"/>
              </a:solidFill>
              <a:latin typeface="Arial"/>
              <a:ea typeface="Arial"/>
              <a:cs typeface="Arial"/>
              <a:sym typeface="Arial"/>
            </a:endParaRPr>
          </a:p>
        </p:txBody>
      </p:sp>
      <p:sp>
        <p:nvSpPr>
          <p:cNvPr id="431" name="Google Shape;431;p128"/>
          <p:cNvSpPr/>
          <p:nvPr/>
        </p:nvSpPr>
        <p:spPr>
          <a:xfrm flipH="1">
            <a:off x="1588" y="3175"/>
            <a:ext cx="3429000" cy="1498600"/>
          </a:xfrm>
          <a:custGeom>
            <a:avLst/>
            <a:gdLst/>
            <a:ahLst/>
            <a:cxnLst/>
            <a:rect l="l" t="t" r="r" b="b"/>
            <a:pathLst>
              <a:path w="2160" h="944" extrusionOk="0">
                <a:moveTo>
                  <a:pt x="2160" y="655"/>
                </a:moveTo>
                <a:lnTo>
                  <a:pt x="1649" y="944"/>
                </a:lnTo>
                <a:lnTo>
                  <a:pt x="0" y="0"/>
                </a:lnTo>
                <a:lnTo>
                  <a:pt x="2160" y="0"/>
                </a:lnTo>
                <a:lnTo>
                  <a:pt x="2160" y="655"/>
                </a:lnTo>
                <a:close/>
              </a:path>
            </a:pathLst>
          </a:custGeom>
          <a:gradFill>
            <a:gsLst>
              <a:gs pos="0">
                <a:srgbClr val="51C3CA">
                  <a:alpha val="43921"/>
                </a:srgbClr>
              </a:gs>
              <a:gs pos="100000">
                <a:schemeClr val="accent3"/>
              </a:gs>
            </a:gsLst>
            <a:lin ang="16799925" scaled="0"/>
          </a:gradFill>
          <a:ln>
            <a:noFill/>
          </a:ln>
        </p:spPr>
        <p:txBody>
          <a:bodyPr spcFirstLastPara="1" wrap="square" lIns="91433" tIns="45700" rIns="91433"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FFFFFF"/>
              </a:solidFill>
              <a:latin typeface="Arial"/>
              <a:ea typeface="Arial"/>
              <a:cs typeface="Arial"/>
              <a:sym typeface="Arial"/>
            </a:endParaRPr>
          </a:p>
        </p:txBody>
      </p:sp>
      <p:sp>
        <p:nvSpPr>
          <p:cNvPr id="432" name="Google Shape;432;p128"/>
          <p:cNvSpPr/>
          <p:nvPr/>
        </p:nvSpPr>
        <p:spPr>
          <a:xfrm flipH="1">
            <a:off x="1588" y="3175"/>
            <a:ext cx="2706688" cy="1549400"/>
          </a:xfrm>
          <a:custGeom>
            <a:avLst/>
            <a:gdLst/>
            <a:ahLst/>
            <a:cxnLst/>
            <a:rect l="l" t="t" r="r" b="b"/>
            <a:pathLst>
              <a:path w="1705" h="976" extrusionOk="0">
                <a:moveTo>
                  <a:pt x="1705" y="299"/>
                </a:moveTo>
                <a:lnTo>
                  <a:pt x="1185" y="0"/>
                </a:lnTo>
                <a:lnTo>
                  <a:pt x="0" y="0"/>
                </a:lnTo>
                <a:lnTo>
                  <a:pt x="1705" y="976"/>
                </a:lnTo>
                <a:lnTo>
                  <a:pt x="1705" y="299"/>
                </a:lnTo>
                <a:close/>
              </a:path>
            </a:pathLst>
          </a:custGeom>
          <a:gradFill>
            <a:gsLst>
              <a:gs pos="0">
                <a:srgbClr val="51C3CA">
                  <a:alpha val="43921"/>
                </a:srgbClr>
              </a:gs>
              <a:gs pos="100000">
                <a:schemeClr val="accent3"/>
              </a:gs>
            </a:gsLst>
            <a:lin ang="16799925" scaled="0"/>
          </a:gradFill>
          <a:ln>
            <a:noFill/>
          </a:ln>
        </p:spPr>
        <p:txBody>
          <a:bodyPr spcFirstLastPara="1" wrap="square" lIns="91433" tIns="45700" rIns="91433"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FFFFFF"/>
              </a:solidFill>
              <a:latin typeface="Arial"/>
              <a:ea typeface="Arial"/>
              <a:cs typeface="Arial"/>
              <a:sym typeface="Arial"/>
            </a:endParaRPr>
          </a:p>
        </p:txBody>
      </p:sp>
      <p:sp>
        <p:nvSpPr>
          <p:cNvPr id="433" name="Google Shape;433;p128"/>
          <p:cNvSpPr txBox="1">
            <a:spLocks noGrp="1"/>
          </p:cNvSpPr>
          <p:nvPr>
            <p:ph type="body" idx="1"/>
          </p:nvPr>
        </p:nvSpPr>
        <p:spPr>
          <a:xfrm>
            <a:off x="1088018" y="1961240"/>
            <a:ext cx="10347767" cy="914400"/>
          </a:xfrm>
          <a:prstGeom prst="rect">
            <a:avLst/>
          </a:prstGeom>
          <a:noFill/>
          <a:ln>
            <a:noFill/>
          </a:ln>
        </p:spPr>
        <p:txBody>
          <a:bodyPr spcFirstLastPara="1" wrap="square" lIns="91433" tIns="45700" rIns="91433"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lnSpc>
                <a:spcPct val="100000"/>
              </a:lnSpc>
              <a:spcBef>
                <a:spcPts val="0"/>
              </a:spcBef>
              <a:spcAft>
                <a:spcPts val="0"/>
              </a:spcAft>
              <a:buClr>
                <a:srgbClr val="92D050"/>
              </a:buClr>
              <a:buSzPts val="3300"/>
              <a:buNone/>
            </a:pPr>
            <a:r>
              <a:rPr lang="en-US" sz="3867" b="1" dirty="0">
                <a:solidFill>
                  <a:srgbClr val="92D050"/>
                </a:solidFill>
              </a:rPr>
              <a:t>WHY COMMUNITY HEALTH WORKERS? </a:t>
            </a:r>
            <a:endParaRPr sz="3867" b="1" dirty="0">
              <a:solidFill>
                <a:srgbClr val="92D050"/>
              </a:solidFill>
            </a:endParaRPr>
          </a:p>
        </p:txBody>
      </p:sp>
      <p:sp>
        <p:nvSpPr>
          <p:cNvPr id="434" name="Google Shape;434;p128"/>
          <p:cNvSpPr txBox="1"/>
          <p:nvPr/>
        </p:nvSpPr>
        <p:spPr>
          <a:xfrm>
            <a:off x="611114" y="2901038"/>
            <a:ext cx="11301573" cy="2905200"/>
          </a:xfrm>
          <a:prstGeom prst="rect">
            <a:avLst/>
          </a:prstGeom>
          <a:noFill/>
          <a:ln>
            <a:noFill/>
          </a:ln>
        </p:spPr>
        <p:txBody>
          <a:bodyPr spcFirstLastPara="1" wrap="square" lIns="91433" tIns="45700" rIns="91433"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lvl="0">
              <a:lnSpc>
                <a:spcPct val="150000"/>
              </a:lnSpc>
              <a:buSzPts val="900"/>
            </a:pPr>
            <a:r>
              <a:rPr lang="en-US" sz="2000" b="1" dirty="0">
                <a:solidFill>
                  <a:schemeClr val="tx1"/>
                </a:solidFill>
              </a:rPr>
              <a:t>The National Association of Community Health Workers (NACHW) believes that Community Health Workers must achieve national professional identity, policy leadership and sustainability to: </a:t>
            </a:r>
          </a:p>
          <a:p>
            <a:pPr lvl="1">
              <a:lnSpc>
                <a:spcPct val="150000"/>
              </a:lnSpc>
              <a:buSzPts val="900"/>
            </a:pPr>
            <a:r>
              <a:rPr lang="en-US" sz="2000" b="1" dirty="0">
                <a:solidFill>
                  <a:schemeClr val="tx1"/>
                </a:solidFill>
              </a:rPr>
              <a:t>• address growing U.S. public health worker shortages </a:t>
            </a:r>
          </a:p>
          <a:p>
            <a:pPr lvl="1">
              <a:lnSpc>
                <a:spcPct val="150000"/>
              </a:lnSpc>
              <a:buSzPts val="900"/>
            </a:pPr>
            <a:r>
              <a:rPr lang="en-US" sz="2000" b="1" dirty="0">
                <a:solidFill>
                  <a:schemeClr val="tx1"/>
                </a:solidFill>
              </a:rPr>
              <a:t>• weakness in pandemic readiness - especially at the community level </a:t>
            </a:r>
          </a:p>
          <a:p>
            <a:pPr lvl="1">
              <a:lnSpc>
                <a:spcPct val="150000"/>
              </a:lnSpc>
              <a:buSzPts val="900"/>
            </a:pPr>
            <a:r>
              <a:rPr lang="en-US" sz="2000" b="1" dirty="0">
                <a:solidFill>
                  <a:schemeClr val="tx1"/>
                </a:solidFill>
              </a:rPr>
              <a:t>• reduce cost and disease by prioritizing the social determinants of health </a:t>
            </a:r>
          </a:p>
          <a:p>
            <a:pPr lvl="1">
              <a:lnSpc>
                <a:spcPct val="150000"/>
              </a:lnSpc>
              <a:buSzPts val="900"/>
            </a:pPr>
            <a:r>
              <a:rPr lang="en-US" sz="2000" b="1" dirty="0">
                <a:solidFill>
                  <a:schemeClr val="tx1"/>
                </a:solidFill>
              </a:rPr>
              <a:t>• achieve racial and health equity for marginalized communities </a:t>
            </a:r>
            <a:endParaRPr sz="2000" b="1" i="0" u="none" strike="noStrike" cap="none" dirty="0">
              <a:solidFill>
                <a:schemeClr val="tx1"/>
              </a:solidFill>
              <a:latin typeface="Montserrat"/>
              <a:ea typeface="Montserrat"/>
              <a:cs typeface="Montserrat"/>
              <a:sym typeface="Montserrat"/>
            </a:endParaRPr>
          </a:p>
        </p:txBody>
      </p:sp>
      <p:pic>
        <p:nvPicPr>
          <p:cNvPr id="435" name="Google Shape;435;p128"/>
          <p:cNvPicPr preferRelativeResize="0"/>
          <p:nvPr/>
        </p:nvPicPr>
        <p:blipFill rotWithShape="1">
          <a:blip r:embed="rId4">
            <a:alphaModFix/>
          </a:blip>
          <a:srcRect/>
          <a:stretch/>
        </p:blipFill>
        <p:spPr>
          <a:xfrm>
            <a:off x="4305282" y="376316"/>
            <a:ext cx="3579917" cy="1176259"/>
          </a:xfrm>
          <a:prstGeom prst="rect">
            <a:avLst/>
          </a:prstGeom>
          <a:noFill/>
          <a:ln>
            <a:noFill/>
          </a:ln>
        </p:spPr>
      </p:pic>
    </p:spTree>
    <p:extLst>
      <p:ext uri="{BB962C8B-B14F-4D97-AF65-F5344CB8AC3E}">
        <p14:creationId xmlns:p14="http://schemas.microsoft.com/office/powerpoint/2010/main" val="1997718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434"/>
                                        </p:tgtEl>
                                        <p:attrNameLst>
                                          <p:attrName>style.visibility</p:attrName>
                                        </p:attrNameLst>
                                      </p:cBhvr>
                                      <p:to>
                                        <p:strVal val="visible"/>
                                      </p:to>
                                    </p:set>
                                    <p:animEffect transition="in" filter="fade">
                                      <p:cBhvr>
                                        <p:cTn id="7" dur="500"/>
                                        <p:tgtEl>
                                          <p:spTgt spid="434"/>
                                        </p:tgtEl>
                                      </p:cBhvr>
                                    </p:animEffect>
                                  </p:childTnLst>
                                </p:cTn>
                              </p:par>
                              <p:par>
                                <p:cTn id="8" presetID="2" presetClass="entr" presetSubtype="2" fill="hold" nodeType="withEffect">
                                  <p:stCondLst>
                                    <p:cond delay="0"/>
                                  </p:stCondLst>
                                  <p:childTnLst>
                                    <p:set>
                                      <p:cBhvr>
                                        <p:cTn id="9" dur="1" fill="hold">
                                          <p:stCondLst>
                                            <p:cond delay="0"/>
                                          </p:stCondLst>
                                        </p:cTn>
                                        <p:tgtEl>
                                          <p:spTgt spid="430"/>
                                        </p:tgtEl>
                                        <p:attrNameLst>
                                          <p:attrName>style.visibility</p:attrName>
                                        </p:attrNameLst>
                                      </p:cBhvr>
                                      <p:to>
                                        <p:strVal val="visible"/>
                                      </p:to>
                                    </p:set>
                                    <p:anim calcmode="lin" valueType="num">
                                      <p:cBhvr additive="base">
                                        <p:cTn id="10" dur="1000"/>
                                        <p:tgtEl>
                                          <p:spTgt spid="430"/>
                                        </p:tgtEl>
                                        <p:attrNameLst>
                                          <p:attrName>ppt_x</p:attrName>
                                        </p:attrNameLst>
                                      </p:cBhvr>
                                      <p:tavLst>
                                        <p:tav tm="0">
                                          <p:val>
                                            <p:strVal val="#ppt_x+1"/>
                                          </p:val>
                                        </p:tav>
                                        <p:tav tm="100000">
                                          <p:val>
                                            <p:strVal val="#ppt_x"/>
                                          </p:val>
                                        </p:tav>
                                      </p:tavLst>
                                    </p:anim>
                                  </p:childTnLst>
                                </p:cTn>
                              </p:par>
                              <p:par>
                                <p:cTn id="11" presetID="2" presetClass="entr" presetSubtype="8" fill="hold" nodeType="withEffect">
                                  <p:stCondLst>
                                    <p:cond delay="0"/>
                                  </p:stCondLst>
                                  <p:childTnLst>
                                    <p:set>
                                      <p:cBhvr>
                                        <p:cTn id="12" dur="1" fill="hold">
                                          <p:stCondLst>
                                            <p:cond delay="0"/>
                                          </p:stCondLst>
                                        </p:cTn>
                                        <p:tgtEl>
                                          <p:spTgt spid="431"/>
                                        </p:tgtEl>
                                        <p:attrNameLst>
                                          <p:attrName>style.visibility</p:attrName>
                                        </p:attrNameLst>
                                      </p:cBhvr>
                                      <p:to>
                                        <p:strVal val="visible"/>
                                      </p:to>
                                    </p:set>
                                    <p:anim calcmode="lin" valueType="num">
                                      <p:cBhvr additive="base">
                                        <p:cTn id="13" dur="1000"/>
                                        <p:tgtEl>
                                          <p:spTgt spid="431"/>
                                        </p:tgtEl>
                                        <p:attrNameLst>
                                          <p:attrName>ppt_x</p:attrName>
                                        </p:attrNameLst>
                                      </p:cBhvr>
                                      <p:tavLst>
                                        <p:tav tm="0">
                                          <p:val>
                                            <p:strVal val="#ppt_x-1"/>
                                          </p:val>
                                        </p:tav>
                                        <p:tav tm="100000">
                                          <p:val>
                                            <p:strVal val="#ppt_x"/>
                                          </p:val>
                                        </p:tav>
                                      </p:tavLst>
                                    </p:anim>
                                  </p:childTnLst>
                                </p:cTn>
                              </p:par>
                              <p:par>
                                <p:cTn id="14" presetID="2" presetClass="entr" presetSubtype="8" fill="hold" nodeType="withEffect">
                                  <p:stCondLst>
                                    <p:cond delay="0"/>
                                  </p:stCondLst>
                                  <p:childTnLst>
                                    <p:set>
                                      <p:cBhvr>
                                        <p:cTn id="15" dur="1" fill="hold">
                                          <p:stCondLst>
                                            <p:cond delay="0"/>
                                          </p:stCondLst>
                                        </p:cTn>
                                        <p:tgtEl>
                                          <p:spTgt spid="432"/>
                                        </p:tgtEl>
                                        <p:attrNameLst>
                                          <p:attrName>style.visibility</p:attrName>
                                        </p:attrNameLst>
                                      </p:cBhvr>
                                      <p:to>
                                        <p:strVal val="visible"/>
                                      </p:to>
                                    </p:set>
                                    <p:anim calcmode="lin" valueType="num">
                                      <p:cBhvr additive="base">
                                        <p:cTn id="16" dur="1000"/>
                                        <p:tgtEl>
                                          <p:spTgt spid="432"/>
                                        </p:tgtEl>
                                        <p:attrNameLst>
                                          <p:attrName>ppt_x</p:attrName>
                                        </p:attrNameLst>
                                      </p:cBhvr>
                                      <p:tavLst>
                                        <p:tav tm="0">
                                          <p:val>
                                            <p:strVal val="#ppt_x-1"/>
                                          </p:val>
                                        </p:tav>
                                        <p:tav tm="100000">
                                          <p:val>
                                            <p:strVal val="#ppt_x"/>
                                          </p:val>
                                        </p:tav>
                                      </p:tavLst>
                                    </p:anim>
                                  </p:childTnLst>
                                </p:cTn>
                              </p:par>
                              <p:par>
                                <p:cTn id="17" presetID="10" presetClass="entr" presetSubtype="0" fill="hold" nodeType="withEffect">
                                  <p:stCondLst>
                                    <p:cond delay="500"/>
                                  </p:stCondLst>
                                  <p:childTnLst>
                                    <p:set>
                                      <p:cBhvr>
                                        <p:cTn id="18" dur="1" fill="hold">
                                          <p:stCondLst>
                                            <p:cond delay="0"/>
                                          </p:stCondLst>
                                        </p:cTn>
                                        <p:tgtEl>
                                          <p:spTgt spid="433">
                                            <p:txEl>
                                              <p:pRg st="0" end="0"/>
                                            </p:txEl>
                                          </p:spTgt>
                                        </p:tgtEl>
                                        <p:attrNameLst>
                                          <p:attrName>style.visibility</p:attrName>
                                        </p:attrNameLst>
                                      </p:cBhvr>
                                      <p:to>
                                        <p:strVal val="visible"/>
                                      </p:to>
                                    </p:set>
                                    <p:animEffect transition="in" filter="fade">
                                      <p:cBhvr>
                                        <p:cTn id="19" dur="500"/>
                                        <p:tgtEl>
                                          <p:spTgt spid="43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4">
            <a:lumMod val="50000"/>
          </a:schemeClr>
        </a:solidFill>
        <a:effectLst/>
      </p:bgPr>
    </p:bg>
    <p:spTree>
      <p:nvGrpSpPr>
        <p:cNvPr id="1" name="Shape 221"/>
        <p:cNvGrpSpPr/>
        <p:nvPr/>
      </p:nvGrpSpPr>
      <p:grpSpPr>
        <a:xfrm>
          <a:off x="0" y="0"/>
          <a:ext cx="0" cy="0"/>
          <a:chOff x="0" y="0"/>
          <a:chExt cx="0" cy="0"/>
        </a:xfrm>
      </p:grpSpPr>
      <p:sp>
        <p:nvSpPr>
          <p:cNvPr id="222" name="Google Shape;222;p38"/>
          <p:cNvSpPr/>
          <p:nvPr/>
        </p:nvSpPr>
        <p:spPr>
          <a:xfrm>
            <a:off x="-133200" y="-176699"/>
            <a:ext cx="12325200" cy="7034700"/>
          </a:xfrm>
          <a:prstGeom prst="rect">
            <a:avLst/>
          </a:prstGeom>
          <a:solidFill>
            <a:srgbClr val="0B203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buClr>
                <a:srgbClr val="000000"/>
              </a:buClr>
              <a:buSzPts val="1800"/>
              <a:defRPr/>
            </a:pPr>
            <a:endParaRPr sz="2489">
              <a:solidFill>
                <a:prstClr val="white"/>
              </a:solidFill>
              <a:latin typeface="Calibri"/>
              <a:ea typeface="Calibri"/>
              <a:cs typeface="Calibri"/>
              <a:sym typeface="Calibri"/>
            </a:endParaRPr>
          </a:p>
        </p:txBody>
      </p:sp>
      <p:sp>
        <p:nvSpPr>
          <p:cNvPr id="223" name="Google Shape;223;p38"/>
          <p:cNvSpPr/>
          <p:nvPr/>
        </p:nvSpPr>
        <p:spPr>
          <a:xfrm>
            <a:off x="-232011" y="3196989"/>
            <a:ext cx="464100" cy="464100"/>
          </a:xfrm>
          <a:prstGeom prst="ellipse">
            <a:avLst/>
          </a:prstGeom>
          <a:solidFill>
            <a:schemeClr val="accent6"/>
          </a:solidFill>
          <a:ln w="12700" cap="flat" cmpd="sng">
            <a:solidFill>
              <a:srgbClr val="0B2036"/>
            </a:solidFill>
            <a:prstDash val="solid"/>
            <a:miter lim="800000"/>
            <a:headEnd type="none" w="sm" len="sm"/>
            <a:tailEnd type="none" w="sm" len="sm"/>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buClr>
                <a:srgbClr val="000000"/>
              </a:buClr>
              <a:buSzPts val="1800"/>
              <a:defRPr/>
            </a:pPr>
            <a:endParaRPr sz="2489">
              <a:solidFill>
                <a:prstClr val="white"/>
              </a:solidFill>
              <a:latin typeface="Calibri"/>
              <a:ea typeface="Calibri"/>
              <a:cs typeface="Calibri"/>
              <a:sym typeface="Calibri"/>
            </a:endParaRPr>
          </a:p>
        </p:txBody>
      </p:sp>
      <p:sp>
        <p:nvSpPr>
          <p:cNvPr id="224" name="Google Shape;224;p38"/>
          <p:cNvSpPr/>
          <p:nvPr/>
        </p:nvSpPr>
        <p:spPr>
          <a:xfrm>
            <a:off x="11959989" y="3196989"/>
            <a:ext cx="464100" cy="464100"/>
          </a:xfrm>
          <a:prstGeom prst="ellipse">
            <a:avLst/>
          </a:prstGeom>
          <a:solidFill>
            <a:schemeClr val="accent6"/>
          </a:solidFill>
          <a:ln w="12700" cap="flat" cmpd="sng">
            <a:solidFill>
              <a:srgbClr val="0B2036"/>
            </a:solidFill>
            <a:prstDash val="solid"/>
            <a:miter lim="800000"/>
            <a:headEnd type="none" w="sm" len="sm"/>
            <a:tailEnd type="none" w="sm" len="sm"/>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buClr>
                <a:srgbClr val="000000"/>
              </a:buClr>
              <a:buSzPts val="1800"/>
              <a:defRPr/>
            </a:pPr>
            <a:endParaRPr sz="2489">
              <a:solidFill>
                <a:prstClr val="white"/>
              </a:solidFill>
              <a:latin typeface="Calibri"/>
              <a:ea typeface="Calibri"/>
              <a:cs typeface="Calibri"/>
              <a:sym typeface="Calibri"/>
            </a:endParaRPr>
          </a:p>
        </p:txBody>
      </p:sp>
      <p:sp>
        <p:nvSpPr>
          <p:cNvPr id="228" name="Google Shape;228;p38"/>
          <p:cNvSpPr txBox="1"/>
          <p:nvPr/>
        </p:nvSpPr>
        <p:spPr>
          <a:xfrm>
            <a:off x="220715" y="-74541"/>
            <a:ext cx="11737861" cy="9540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defRPr/>
            </a:pPr>
            <a:r>
              <a:rPr lang="en-US" sz="5867">
                <a:solidFill>
                  <a:schemeClr val="accent6"/>
                </a:solidFill>
                <a:sym typeface="Montserrat SemiBold"/>
              </a:rPr>
              <a:t>What is a CHW Network? </a:t>
            </a:r>
            <a:endParaRPr lang="en-US" sz="5867">
              <a:solidFill>
                <a:schemeClr val="accent6"/>
              </a:solidFill>
            </a:endParaRPr>
          </a:p>
        </p:txBody>
      </p:sp>
      <p:pic>
        <p:nvPicPr>
          <p:cNvPr id="4" name="Picture 3">
            <a:extLst>
              <a:ext uri="{FF2B5EF4-FFF2-40B4-BE49-F238E27FC236}">
                <a16:creationId xmlns:a16="http://schemas.microsoft.com/office/drawing/2014/main" id="{DB60C34B-7ADB-43C3-9154-334A92824EE7}"/>
              </a:ext>
            </a:extLst>
          </p:cNvPr>
          <p:cNvPicPr>
            <a:picLocks noChangeAspect="1"/>
          </p:cNvPicPr>
          <p:nvPr/>
        </p:nvPicPr>
        <p:blipFill>
          <a:blip r:embed="rId3"/>
          <a:stretch>
            <a:fillRect/>
          </a:stretch>
        </p:blipFill>
        <p:spPr>
          <a:xfrm>
            <a:off x="232089" y="6347926"/>
            <a:ext cx="1412676" cy="464100"/>
          </a:xfrm>
          <a:prstGeom prst="rect">
            <a:avLst/>
          </a:prstGeom>
        </p:spPr>
      </p:pic>
      <p:sp>
        <p:nvSpPr>
          <p:cNvPr id="2" name="TextBox 1">
            <a:extLst>
              <a:ext uri="{FF2B5EF4-FFF2-40B4-BE49-F238E27FC236}">
                <a16:creationId xmlns:a16="http://schemas.microsoft.com/office/drawing/2014/main" id="{4C07C6C6-081A-43A9-B9E6-1AF43EEF40C8}"/>
              </a:ext>
            </a:extLst>
          </p:cNvPr>
          <p:cNvSpPr txBox="1"/>
          <p:nvPr/>
        </p:nvSpPr>
        <p:spPr>
          <a:xfrm>
            <a:off x="689850" y="981617"/>
            <a:ext cx="11220733" cy="5016758"/>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2000" dirty="0">
                <a:solidFill>
                  <a:schemeClr val="bg1"/>
                </a:solidFill>
                <a:cs typeface="Segoe UI"/>
              </a:rPr>
              <a:t>CHW Network Organizations (including Associations and Coalitions) are defined by NACHW as organizations led by or co-led by Community Health Workers (includes </a:t>
            </a:r>
            <a:r>
              <a:rPr lang="en-US" sz="2000" dirty="0" err="1">
                <a:solidFill>
                  <a:schemeClr val="bg1"/>
                </a:solidFill>
                <a:cs typeface="Segoe UI"/>
              </a:rPr>
              <a:t>promotoras</a:t>
            </a:r>
            <a:r>
              <a:rPr lang="en-US" sz="2000" dirty="0">
                <a:solidFill>
                  <a:schemeClr val="bg1"/>
                </a:solidFill>
                <a:cs typeface="Segoe UI"/>
              </a:rPr>
              <a:t>, CHRs, and other titles/identities within our profession) whose mission and activities focus on CHW membership, networking, policy, advocacy, and workforce development.​</a:t>
            </a:r>
            <a:endParaRPr lang="en-US" sz="2000" dirty="0">
              <a:solidFill>
                <a:schemeClr val="bg1"/>
              </a:solidFill>
            </a:endParaRPr>
          </a:p>
          <a:p>
            <a:r>
              <a:rPr lang="en-US" sz="2000" dirty="0">
                <a:solidFill>
                  <a:schemeClr val="bg1"/>
                </a:solidFill>
                <a:cs typeface="Segoe UI"/>
              </a:rPr>
              <a:t>​</a:t>
            </a:r>
          </a:p>
          <a:p>
            <a:r>
              <a:rPr lang="en-US" sz="2000" dirty="0">
                <a:solidFill>
                  <a:schemeClr val="bg1"/>
                </a:solidFill>
                <a:cs typeface="Segoe UI"/>
              </a:rPr>
              <a:t>As of 2021 there are CHW Networks at the local and/or state level in 40 states. ​</a:t>
            </a:r>
          </a:p>
          <a:p>
            <a:r>
              <a:rPr lang="en-US" sz="1800" dirty="0">
                <a:solidFill>
                  <a:schemeClr val="bg1"/>
                </a:solidFill>
                <a:cs typeface="Segoe UI"/>
              </a:rPr>
              <a:t>​</a:t>
            </a:r>
          </a:p>
          <a:p>
            <a:r>
              <a:rPr lang="en-US" sz="1800" dirty="0">
                <a:solidFill>
                  <a:srgbClr val="92D050"/>
                </a:solidFill>
                <a:cs typeface="Segoe UI"/>
              </a:rPr>
              <a:t>Activities of CHW Networks Include: ​</a:t>
            </a:r>
          </a:p>
          <a:p>
            <a:r>
              <a:rPr lang="en-US" sz="1800" dirty="0">
                <a:solidFill>
                  <a:schemeClr val="bg1"/>
                </a:solidFill>
              </a:rPr>
              <a:t>CHW Core Competency Training​                                     CHW Continuing Education or Trainings ​</a:t>
            </a:r>
          </a:p>
          <a:p>
            <a:r>
              <a:rPr lang="en-US" sz="1800" dirty="0">
                <a:solidFill>
                  <a:schemeClr val="bg1"/>
                </a:solidFill>
              </a:rPr>
              <a:t>Development of CHW State or Local Policy ​                    Advocacy for Equitable Pay and Protections</a:t>
            </a:r>
          </a:p>
          <a:p>
            <a:r>
              <a:rPr lang="en-US" sz="1800" dirty="0">
                <a:solidFill>
                  <a:schemeClr val="bg1"/>
                </a:solidFill>
              </a:rPr>
              <a:t>CHW Recruitment and Career Opportunities ​                  Annual member conferences and summits ​</a:t>
            </a:r>
          </a:p>
          <a:p>
            <a:r>
              <a:rPr lang="en-US" sz="1800" dirty="0">
                <a:solidFill>
                  <a:schemeClr val="bg1"/>
                </a:solidFill>
              </a:rPr>
              <a:t>CHW Supervisor Training                                                 Partnerships with local/state Dept of Health CHW Registry Coordination                                            		    Direct service, referrals and data collection​</a:t>
            </a:r>
          </a:p>
          <a:p>
            <a:r>
              <a:rPr lang="en-US" sz="1800" dirty="0">
                <a:solidFill>
                  <a:schemeClr val="bg1"/>
                </a:solidFill>
              </a:rPr>
              <a:t>CHW State Certification Advisories                                  CHW Networking and Mentorship</a:t>
            </a:r>
          </a:p>
          <a:p>
            <a:r>
              <a:rPr lang="en-US" sz="1800" dirty="0">
                <a:solidFill>
                  <a:schemeClr val="bg1"/>
                </a:solidFill>
              </a:rPr>
              <a:t>Advocacy for the profession                                             COVID-related direct service and SME role</a:t>
            </a:r>
          </a:p>
          <a:p>
            <a:pPr marL="380990" indent="-380990">
              <a:buFont typeface="Courier New"/>
              <a:buChar char="o"/>
            </a:pPr>
            <a:endParaRPr lang="en-US" sz="1800" dirty="0">
              <a:solidFill>
                <a:schemeClr val="bg1"/>
              </a:solidFill>
            </a:endParaRPr>
          </a:p>
          <a:p>
            <a:r>
              <a:rPr lang="en-US" sz="1800" dirty="0">
                <a:solidFill>
                  <a:srgbClr val="0097A7"/>
                </a:solidFill>
                <a:cs typeface="Segoe UI"/>
                <a:hlinkClick r:id="rId4">
                  <a:extLst>
                    <a:ext uri="{A12FA001-AC4F-418D-AE19-62706E023703}">
                      <ahyp:hlinkClr xmlns:ahyp="http://schemas.microsoft.com/office/drawing/2018/hyperlinkcolor" val="tx"/>
                    </a:ext>
                  </a:extLst>
                </a:hlinkClick>
              </a:rPr>
              <a:t>https://nachw.org/membership/chw-networks-and-certification-programs/</a:t>
            </a:r>
            <a:r>
              <a:rPr lang="en-US" sz="1800" dirty="0">
                <a:cs typeface="Segoe UI"/>
              </a:rPr>
              <a:t> ​</a:t>
            </a:r>
          </a:p>
        </p:txBody>
      </p:sp>
    </p:spTree>
    <p:extLst>
      <p:ext uri="{BB962C8B-B14F-4D97-AF65-F5344CB8AC3E}">
        <p14:creationId xmlns:p14="http://schemas.microsoft.com/office/powerpoint/2010/main" val="1485681735"/>
      </p:ext>
    </p:extLst>
  </p:cSld>
  <p:clrMapOvr>
    <a:masterClrMapping/>
  </p:clrMapOvr>
  <p:transition spd="slow">
    <p:fade thruBlk="1"/>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0" name="Google Shape;70;p25"/>
          <p:cNvSpPr/>
          <p:nvPr/>
        </p:nvSpPr>
        <p:spPr>
          <a:xfrm>
            <a:off x="458400" y="473750"/>
            <a:ext cx="11275200" cy="6029100"/>
          </a:xfrm>
          <a:prstGeom prst="rect">
            <a:avLst/>
          </a:prstGeom>
          <a:solidFill>
            <a:srgbClr val="93C56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93C566"/>
              </a:solidFill>
              <a:latin typeface="Arial"/>
              <a:ea typeface="Arial"/>
              <a:cs typeface="Arial"/>
              <a:sym typeface="Arial"/>
            </a:endParaRPr>
          </a:p>
        </p:txBody>
      </p:sp>
      <p:sp>
        <p:nvSpPr>
          <p:cNvPr id="71" name="Google Shape;71;p25"/>
          <p:cNvSpPr/>
          <p:nvPr/>
        </p:nvSpPr>
        <p:spPr>
          <a:xfrm>
            <a:off x="-232012" y="3196988"/>
            <a:ext cx="464024" cy="464024"/>
          </a:xfrm>
          <a:prstGeom prst="ellipse">
            <a:avLst/>
          </a:prstGeom>
          <a:solidFill>
            <a:srgbClr val="94C249"/>
          </a:solidFill>
          <a:ln w="12700" cap="flat" cmpd="sng">
            <a:solidFill>
              <a:srgbClr val="0B203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2" name="Google Shape;72;p25"/>
          <p:cNvSpPr/>
          <p:nvPr/>
        </p:nvSpPr>
        <p:spPr>
          <a:xfrm>
            <a:off x="11959988" y="3196988"/>
            <a:ext cx="464024" cy="464024"/>
          </a:xfrm>
          <a:prstGeom prst="ellipse">
            <a:avLst/>
          </a:prstGeom>
          <a:solidFill>
            <a:srgbClr val="94C249"/>
          </a:solidFill>
          <a:ln w="12700" cap="flat" cmpd="sng">
            <a:solidFill>
              <a:srgbClr val="0B203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4" name="Google Shape;74;p25"/>
          <p:cNvSpPr txBox="1"/>
          <p:nvPr/>
        </p:nvSpPr>
        <p:spPr>
          <a:xfrm>
            <a:off x="6178100" y="3473350"/>
            <a:ext cx="8513400" cy="993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pic>
        <p:nvPicPr>
          <p:cNvPr id="77" name="Google Shape;77;p25"/>
          <p:cNvPicPr preferRelativeResize="0"/>
          <p:nvPr/>
        </p:nvPicPr>
        <p:blipFill>
          <a:blip r:embed="rId3">
            <a:alphaModFix amt="32000"/>
          </a:blip>
          <a:stretch>
            <a:fillRect/>
          </a:stretch>
        </p:blipFill>
        <p:spPr>
          <a:xfrm>
            <a:off x="5713917" y="473750"/>
            <a:ext cx="6030847" cy="6029099"/>
          </a:xfrm>
          <a:prstGeom prst="rect">
            <a:avLst/>
          </a:prstGeom>
          <a:noFill/>
          <a:ln>
            <a:noFill/>
          </a:ln>
        </p:spPr>
      </p:pic>
      <p:sp>
        <p:nvSpPr>
          <p:cNvPr id="2" name="Rectangle 1">
            <a:extLst>
              <a:ext uri="{FF2B5EF4-FFF2-40B4-BE49-F238E27FC236}">
                <a16:creationId xmlns:a16="http://schemas.microsoft.com/office/drawing/2014/main" id="{E944A7F8-2BAD-4E81-80FA-3F629B884DBF}"/>
              </a:ext>
            </a:extLst>
          </p:cNvPr>
          <p:cNvSpPr/>
          <p:nvPr/>
        </p:nvSpPr>
        <p:spPr>
          <a:xfrm>
            <a:off x="1093755" y="0"/>
            <a:ext cx="5905759" cy="6858000"/>
          </a:xfrm>
          <a:prstGeom prst="rect">
            <a:avLst/>
          </a:prstGeom>
          <a:solidFill>
            <a:schemeClr val="tx2">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5" name="Google Shape;75;p25"/>
          <p:cNvPicPr preferRelativeResize="0"/>
          <p:nvPr/>
        </p:nvPicPr>
        <p:blipFill>
          <a:blip r:embed="rId4">
            <a:alphaModFix/>
          </a:blip>
          <a:stretch>
            <a:fillRect/>
          </a:stretch>
        </p:blipFill>
        <p:spPr>
          <a:xfrm>
            <a:off x="2146084" y="972925"/>
            <a:ext cx="3801100" cy="1248950"/>
          </a:xfrm>
          <a:prstGeom prst="rect">
            <a:avLst/>
          </a:prstGeom>
          <a:noFill/>
          <a:ln>
            <a:noFill/>
          </a:ln>
        </p:spPr>
      </p:pic>
      <p:sp>
        <p:nvSpPr>
          <p:cNvPr id="76" name="Google Shape;76;p25"/>
          <p:cNvSpPr txBox="1"/>
          <p:nvPr/>
        </p:nvSpPr>
        <p:spPr>
          <a:xfrm>
            <a:off x="1492437" y="3118901"/>
            <a:ext cx="5108393" cy="8985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algn="ctr"/>
            <a:r>
              <a:rPr lang="en-US" sz="3200" b="1" i="0">
                <a:solidFill>
                  <a:srgbClr val="FFFFFF"/>
                </a:solidFill>
                <a:effectLst/>
                <a:latin typeface="Fieldwork"/>
              </a:rPr>
              <a:t>Community Health Workers united nationally to support communities in achieving health, equity and social justice.</a:t>
            </a:r>
          </a:p>
        </p:txBody>
      </p:sp>
    </p:spTree>
  </p:cSld>
  <p:clrMapOvr>
    <a:masterClrMapping/>
  </p:clrMapOvr>
  <p:transition spd="slow">
    <p:fade thruBlk="1"/>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pic>
        <p:nvPicPr>
          <p:cNvPr id="104" name="Google Shape;104;p27"/>
          <p:cNvPicPr preferRelativeResize="0"/>
          <p:nvPr/>
        </p:nvPicPr>
        <p:blipFill rotWithShape="1">
          <a:blip r:embed="rId3">
            <a:alphaModFix amt="23000"/>
            <a:grayscl/>
          </a:blip>
          <a:srcRect/>
          <a:stretch/>
        </p:blipFill>
        <p:spPr>
          <a:xfrm>
            <a:off x="-16328" y="-76602"/>
            <a:ext cx="12224657" cy="6954550"/>
          </a:xfrm>
          <a:prstGeom prst="rect">
            <a:avLst/>
          </a:prstGeom>
          <a:noFill/>
          <a:ln>
            <a:noFill/>
          </a:ln>
        </p:spPr>
      </p:pic>
      <p:sp>
        <p:nvSpPr>
          <p:cNvPr id="96" name="Google Shape;96;p27"/>
          <p:cNvSpPr/>
          <p:nvPr/>
        </p:nvSpPr>
        <p:spPr>
          <a:xfrm>
            <a:off x="-232012" y="3196988"/>
            <a:ext cx="464024" cy="464024"/>
          </a:xfrm>
          <a:prstGeom prst="ellipse">
            <a:avLst/>
          </a:prstGeom>
          <a:solidFill>
            <a:schemeClr val="accent6"/>
          </a:solidFill>
          <a:ln w="12700" cap="flat" cmpd="sng">
            <a:solidFill>
              <a:srgbClr val="0B203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prstClr val="white"/>
              </a:solidFill>
              <a:effectLst/>
              <a:uLnTx/>
              <a:uFillTx/>
              <a:latin typeface="Calibri"/>
              <a:ea typeface="Calibri"/>
              <a:cs typeface="Calibri"/>
              <a:sym typeface="Calibri"/>
            </a:endParaRPr>
          </a:p>
        </p:txBody>
      </p:sp>
      <p:sp>
        <p:nvSpPr>
          <p:cNvPr id="97" name="Google Shape;97;p27"/>
          <p:cNvSpPr/>
          <p:nvPr/>
        </p:nvSpPr>
        <p:spPr>
          <a:xfrm>
            <a:off x="11959988" y="3196988"/>
            <a:ext cx="464024" cy="464024"/>
          </a:xfrm>
          <a:prstGeom prst="ellipse">
            <a:avLst/>
          </a:prstGeom>
          <a:solidFill>
            <a:schemeClr val="accent6"/>
          </a:solidFill>
          <a:ln w="12700" cap="flat" cmpd="sng">
            <a:solidFill>
              <a:srgbClr val="0B203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prstClr val="white"/>
              </a:solidFill>
              <a:effectLst/>
              <a:uLnTx/>
              <a:uFillTx/>
              <a:latin typeface="Calibri"/>
              <a:ea typeface="Calibri"/>
              <a:cs typeface="Calibri"/>
              <a:sym typeface="Calibri"/>
            </a:endParaRPr>
          </a:p>
        </p:txBody>
      </p:sp>
      <p:sp>
        <p:nvSpPr>
          <p:cNvPr id="98" name="Google Shape;98;p27"/>
          <p:cNvSpPr txBox="1"/>
          <p:nvPr/>
        </p:nvSpPr>
        <p:spPr>
          <a:xfrm>
            <a:off x="316112" y="303690"/>
            <a:ext cx="4076700" cy="9540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US" sz="2800" b="1" i="0" u="none" strike="noStrike" kern="1200" cap="none" spc="0" normalizeH="0" baseline="0" noProof="0">
                <a:ln>
                  <a:noFill/>
                </a:ln>
                <a:solidFill>
                  <a:prstClr val="black"/>
                </a:solidFill>
                <a:effectLst/>
                <a:uLnTx/>
                <a:uFillTx/>
                <a:latin typeface="Montserrat SemiBold"/>
                <a:ea typeface="Montserrat SemiBold"/>
                <a:cs typeface="Montserrat SemiBold"/>
                <a:sym typeface="Montserrat SemiBold"/>
              </a:rPr>
              <a:t>ABOUT</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US" sz="2800" b="1" i="0" u="none" strike="noStrike" kern="1200" cap="none" spc="0" normalizeH="0" baseline="0" noProof="0">
                <a:ln>
                  <a:noFill/>
                </a:ln>
                <a:solidFill>
                  <a:srgbClr val="70AD47"/>
                </a:solidFill>
                <a:effectLst/>
                <a:uLnTx/>
                <a:uFillTx/>
                <a:latin typeface="Montserrat SemiBold"/>
                <a:ea typeface="Montserrat SemiBold"/>
                <a:cs typeface="Montserrat SemiBold"/>
                <a:sym typeface="Montserrat SemiBold"/>
              </a:rPr>
              <a:t>NACHW</a:t>
            </a:r>
            <a:endParaRPr kumimoji="0" sz="2800" b="1" i="0" u="none" strike="noStrike" kern="1200" cap="none" spc="0" normalizeH="0" baseline="0" noProof="0">
              <a:ln>
                <a:noFill/>
              </a:ln>
              <a:solidFill>
                <a:srgbClr val="70AD47"/>
              </a:solidFill>
              <a:effectLst/>
              <a:uLnTx/>
              <a:uFillTx/>
              <a:latin typeface="Montserrat SemiBold"/>
              <a:ea typeface="Montserrat SemiBold"/>
              <a:cs typeface="Montserrat SemiBold"/>
              <a:sym typeface="Montserrat SemiBold"/>
            </a:endParaRPr>
          </a:p>
        </p:txBody>
      </p:sp>
      <p:sp>
        <p:nvSpPr>
          <p:cNvPr id="99" name="Google Shape;99;p27"/>
          <p:cNvSpPr txBox="1"/>
          <p:nvPr/>
        </p:nvSpPr>
        <p:spPr>
          <a:xfrm>
            <a:off x="887898" y="2111329"/>
            <a:ext cx="3429000" cy="1249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80000"/>
              </a:lnSpc>
              <a:spcBef>
                <a:spcPts val="0"/>
              </a:spcBef>
              <a:spcAft>
                <a:spcPts val="0"/>
              </a:spcAft>
              <a:buClr>
                <a:srgbClr val="0B2036"/>
              </a:buClr>
              <a:buSzPts val="1600"/>
              <a:buFont typeface="Arial"/>
              <a:buNone/>
              <a:tabLst/>
              <a:defRPr/>
            </a:pPr>
            <a:r>
              <a:rPr kumimoji="0" lang="en-US" sz="3237" b="1" i="0" u="none" strike="noStrike" kern="1200" cap="none" spc="0" normalizeH="0" baseline="0" noProof="0">
                <a:ln>
                  <a:noFill/>
                </a:ln>
                <a:solidFill>
                  <a:srgbClr val="70AD47"/>
                </a:solidFill>
                <a:effectLst/>
                <a:uLnTx/>
                <a:uFillTx/>
                <a:latin typeface="Calibri"/>
                <a:ea typeface="Calibri"/>
                <a:cs typeface="Calibri"/>
                <a:sym typeface="Calibri"/>
              </a:rPr>
              <a:t>ENGAGE</a:t>
            </a:r>
            <a:endParaRPr kumimoji="0" sz="3237" b="1" i="0" u="none" strike="noStrike" kern="1200" cap="none" spc="0" normalizeH="0" baseline="0" noProof="0">
              <a:ln>
                <a:noFill/>
              </a:ln>
              <a:solidFill>
                <a:srgbClr val="70AD47"/>
              </a:solidFill>
              <a:effectLst/>
              <a:uLnTx/>
              <a:uFillTx/>
              <a:latin typeface="Calibri"/>
              <a:ea typeface="Calibri"/>
              <a:cs typeface="Calibri"/>
              <a:sym typeface="Calibri"/>
            </a:endParaRPr>
          </a:p>
          <a:p>
            <a:pPr marL="0" marR="0" lvl="0" indent="0" algn="l" defTabSz="914400" rtl="0" eaLnBrk="1" fontAlgn="auto" latinLnBrk="0" hangingPunct="1">
              <a:lnSpc>
                <a:spcPct val="140000"/>
              </a:lnSpc>
              <a:spcBef>
                <a:spcPts val="1000"/>
              </a:spcBef>
              <a:spcAft>
                <a:spcPts val="0"/>
              </a:spcAft>
              <a:buClr>
                <a:srgbClr val="0B2036"/>
              </a:buClr>
              <a:buSzPts val="1100"/>
              <a:buFont typeface="Arial"/>
              <a:buNone/>
              <a:tabLst/>
              <a:defRPr/>
            </a:pPr>
            <a:r>
              <a:rPr kumimoji="0" lang="en-US" sz="1800" b="1" i="0" u="none" strike="noStrike" kern="1200" cap="none" spc="0" normalizeH="0" baseline="0" noProof="0">
                <a:ln>
                  <a:noFill/>
                </a:ln>
                <a:solidFill>
                  <a:srgbClr val="0B2036"/>
                </a:solidFill>
                <a:effectLst/>
                <a:uLnTx/>
                <a:uFillTx/>
                <a:latin typeface="Arial"/>
                <a:ea typeface="Arial"/>
                <a:cs typeface="Arial"/>
                <a:sym typeface="Arial"/>
              </a:rPr>
              <a:t>CHWs, Allies, Supporters, Partners, Sponsors, and Influencers </a:t>
            </a:r>
            <a:endParaRPr kumimoji="0" sz="1800" b="1" i="0" u="none" strike="noStrike" kern="1200" cap="none" spc="0" normalizeH="0" baseline="0" noProof="0">
              <a:ln>
                <a:noFill/>
              </a:ln>
              <a:solidFill>
                <a:srgbClr val="0B2036"/>
              </a:solidFill>
              <a:effectLst/>
              <a:uLnTx/>
              <a:uFillTx/>
              <a:latin typeface="Arial"/>
              <a:ea typeface="Arial"/>
              <a:cs typeface="Arial"/>
              <a:sym typeface="Arial"/>
            </a:endParaRPr>
          </a:p>
        </p:txBody>
      </p:sp>
      <p:sp>
        <p:nvSpPr>
          <p:cNvPr id="100" name="Google Shape;100;p27"/>
          <p:cNvSpPr txBox="1"/>
          <p:nvPr/>
        </p:nvSpPr>
        <p:spPr>
          <a:xfrm>
            <a:off x="4609904" y="2160961"/>
            <a:ext cx="3265200" cy="14626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70000"/>
              </a:lnSpc>
              <a:spcBef>
                <a:spcPts val="0"/>
              </a:spcBef>
              <a:spcAft>
                <a:spcPts val="0"/>
              </a:spcAft>
              <a:buClr>
                <a:srgbClr val="0B2036"/>
              </a:buClr>
              <a:buSzPts val="1600"/>
              <a:buFont typeface="Arial"/>
              <a:buNone/>
              <a:tabLst/>
              <a:defRPr/>
            </a:pPr>
            <a:r>
              <a:rPr kumimoji="0" lang="en-US" sz="3177" b="1" i="0" u="none" strike="noStrike" kern="1200" cap="none" spc="0" normalizeH="0" baseline="0" noProof="0">
                <a:ln>
                  <a:noFill/>
                </a:ln>
                <a:solidFill>
                  <a:srgbClr val="70AD47"/>
                </a:solidFill>
                <a:effectLst/>
                <a:uLnTx/>
                <a:uFillTx/>
                <a:latin typeface="Calibri"/>
                <a:ea typeface="Calibri"/>
                <a:cs typeface="Calibri"/>
                <a:sym typeface="Calibri"/>
              </a:rPr>
              <a:t>EXPAND</a:t>
            </a:r>
            <a:endParaRPr kumimoji="0" sz="3177" b="1" i="0" u="none" strike="noStrike" kern="1200" cap="none" spc="0" normalizeH="0" baseline="0" noProof="0">
              <a:ln>
                <a:noFill/>
              </a:ln>
              <a:solidFill>
                <a:srgbClr val="70AD47"/>
              </a:solidFill>
              <a:effectLst/>
              <a:uLnTx/>
              <a:uFillTx/>
              <a:latin typeface="Calibri"/>
              <a:ea typeface="Calibri"/>
              <a:cs typeface="Calibri"/>
              <a:sym typeface="Calibri"/>
            </a:endParaRPr>
          </a:p>
          <a:p>
            <a:pPr marL="0" marR="0" lvl="0" indent="0" algn="l" defTabSz="914400" rtl="0" eaLnBrk="1" fontAlgn="auto" latinLnBrk="0" hangingPunct="1">
              <a:lnSpc>
                <a:spcPct val="130000"/>
              </a:lnSpc>
              <a:spcBef>
                <a:spcPts val="1000"/>
              </a:spcBef>
              <a:spcAft>
                <a:spcPts val="0"/>
              </a:spcAft>
              <a:buClr>
                <a:srgbClr val="0B2036"/>
              </a:buClr>
              <a:buSzPts val="1100"/>
              <a:buFont typeface="Arial"/>
              <a:buNone/>
              <a:tabLst/>
              <a:defRPr/>
            </a:pPr>
            <a:r>
              <a:rPr kumimoji="0" lang="en-US" sz="1800" b="1" i="0" u="none" strike="noStrike" kern="1200" cap="none" spc="0" normalizeH="0" baseline="0" noProof="0">
                <a:ln>
                  <a:noFill/>
                </a:ln>
                <a:solidFill>
                  <a:srgbClr val="0B2036"/>
                </a:solidFill>
                <a:effectLst/>
                <a:uLnTx/>
                <a:uFillTx/>
                <a:latin typeface="Arial"/>
                <a:ea typeface="Arial"/>
                <a:cs typeface="Arial"/>
                <a:sym typeface="Arial"/>
              </a:rPr>
              <a:t>Membership, Recognition, Opportunities, and Collective Action</a:t>
            </a:r>
            <a:endParaRPr kumimoji="0" sz="1050" b="1" i="0" u="none" strike="noStrike" kern="1200" cap="none" spc="0" normalizeH="0" baseline="0" noProof="0">
              <a:ln>
                <a:noFill/>
              </a:ln>
              <a:solidFill>
                <a:srgbClr val="0B2036"/>
              </a:solidFill>
              <a:effectLst/>
              <a:uLnTx/>
              <a:uFillTx/>
              <a:latin typeface="Arial"/>
              <a:ea typeface="Arial"/>
              <a:cs typeface="Arial"/>
              <a:sym typeface="Arial"/>
            </a:endParaRPr>
          </a:p>
        </p:txBody>
      </p:sp>
      <p:sp>
        <p:nvSpPr>
          <p:cNvPr id="101" name="Google Shape;101;p27"/>
          <p:cNvSpPr txBox="1"/>
          <p:nvPr/>
        </p:nvSpPr>
        <p:spPr>
          <a:xfrm>
            <a:off x="887898" y="4470028"/>
            <a:ext cx="2619900" cy="1249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80000"/>
              </a:lnSpc>
              <a:spcBef>
                <a:spcPts val="0"/>
              </a:spcBef>
              <a:spcAft>
                <a:spcPts val="0"/>
              </a:spcAft>
              <a:buClr>
                <a:srgbClr val="0B2036"/>
              </a:buClr>
              <a:buSzPts val="1600"/>
              <a:buFont typeface="Arial"/>
              <a:buNone/>
              <a:tabLst/>
              <a:defRPr/>
            </a:pPr>
            <a:r>
              <a:rPr kumimoji="0" lang="en-US" sz="3237" b="1" i="0" u="none" strike="noStrike" kern="1200" cap="none" spc="0" normalizeH="0" baseline="0" noProof="0">
                <a:ln>
                  <a:noFill/>
                </a:ln>
                <a:solidFill>
                  <a:srgbClr val="70AD47"/>
                </a:solidFill>
                <a:effectLst/>
                <a:uLnTx/>
                <a:uFillTx/>
                <a:latin typeface="Calibri"/>
                <a:ea typeface="Calibri"/>
                <a:cs typeface="Calibri"/>
                <a:sym typeface="Calibri"/>
              </a:rPr>
              <a:t>EDUCATE</a:t>
            </a:r>
            <a:endParaRPr kumimoji="0" sz="3237" b="1" i="0" u="none" strike="noStrike" kern="1200" cap="none" spc="0" normalizeH="0" baseline="0" noProof="0">
              <a:ln>
                <a:noFill/>
              </a:ln>
              <a:solidFill>
                <a:srgbClr val="70AD47"/>
              </a:solidFill>
              <a:effectLst/>
              <a:uLnTx/>
              <a:uFillTx/>
              <a:latin typeface="Calibri"/>
              <a:ea typeface="Calibri"/>
              <a:cs typeface="Calibri"/>
              <a:sym typeface="Calibri"/>
            </a:endParaRPr>
          </a:p>
          <a:p>
            <a:pPr marL="0" marR="0" lvl="0" indent="0" algn="l" defTabSz="914400" rtl="0" eaLnBrk="1" fontAlgn="auto" latinLnBrk="0" hangingPunct="1">
              <a:lnSpc>
                <a:spcPct val="140000"/>
              </a:lnSpc>
              <a:spcBef>
                <a:spcPts val="1000"/>
              </a:spcBef>
              <a:spcAft>
                <a:spcPts val="0"/>
              </a:spcAft>
              <a:buClr>
                <a:srgbClr val="0B2036"/>
              </a:buClr>
              <a:buSzPts val="1100"/>
              <a:buFont typeface="Arial"/>
              <a:buNone/>
              <a:tabLst/>
              <a:defRPr/>
            </a:pPr>
            <a:r>
              <a:rPr kumimoji="0" lang="en-US" sz="1800" b="1" i="0" u="none" strike="noStrike" kern="1200" cap="none" spc="0" normalizeH="0" baseline="0" noProof="0">
                <a:ln>
                  <a:noFill/>
                </a:ln>
                <a:solidFill>
                  <a:srgbClr val="0B2036"/>
                </a:solidFill>
                <a:effectLst/>
                <a:uLnTx/>
                <a:uFillTx/>
                <a:latin typeface="Arial"/>
                <a:ea typeface="Arial"/>
                <a:cs typeface="Arial"/>
                <a:sym typeface="Arial"/>
              </a:rPr>
              <a:t>Stakeholders on the Impact of CHWs</a:t>
            </a:r>
            <a:endParaRPr kumimoji="0" sz="1800" b="1" i="0" u="none" strike="noStrike" kern="1200" cap="none" spc="0" normalizeH="0" baseline="0" noProof="0">
              <a:ln>
                <a:noFill/>
              </a:ln>
              <a:solidFill>
                <a:srgbClr val="0B2036"/>
              </a:solidFill>
              <a:effectLst/>
              <a:uLnTx/>
              <a:uFillTx/>
              <a:latin typeface="Arial"/>
              <a:ea typeface="Arial"/>
              <a:cs typeface="Arial"/>
              <a:sym typeface="Arial"/>
            </a:endParaRPr>
          </a:p>
        </p:txBody>
      </p:sp>
      <p:sp>
        <p:nvSpPr>
          <p:cNvPr id="102" name="Google Shape;102;p27"/>
          <p:cNvSpPr txBox="1"/>
          <p:nvPr/>
        </p:nvSpPr>
        <p:spPr>
          <a:xfrm>
            <a:off x="4744465" y="4470028"/>
            <a:ext cx="3643637" cy="14626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70000"/>
              </a:lnSpc>
              <a:spcBef>
                <a:spcPts val="0"/>
              </a:spcBef>
              <a:spcAft>
                <a:spcPts val="0"/>
              </a:spcAft>
              <a:buClr>
                <a:srgbClr val="0B2036"/>
              </a:buClr>
              <a:buSzPts val="1600"/>
              <a:buFont typeface="Arial"/>
              <a:buNone/>
              <a:tabLst/>
              <a:defRPr/>
            </a:pPr>
            <a:r>
              <a:rPr kumimoji="0" lang="en-US" sz="3200" b="1" i="0" u="none" strike="noStrike" kern="1200" cap="none" spc="0" normalizeH="0" baseline="0" noProof="0">
                <a:ln>
                  <a:noFill/>
                </a:ln>
                <a:solidFill>
                  <a:srgbClr val="70AD47"/>
                </a:solidFill>
                <a:effectLst/>
                <a:uLnTx/>
                <a:uFillTx/>
                <a:latin typeface="Calibri"/>
                <a:ea typeface="Calibri"/>
                <a:cs typeface="Calibri"/>
                <a:sym typeface="Calibri"/>
              </a:rPr>
              <a:t>ESTABLISH</a:t>
            </a:r>
            <a:endParaRPr kumimoji="0" sz="3200" b="1" i="0" u="none" strike="noStrike" kern="1200" cap="none" spc="0" normalizeH="0" baseline="0" noProof="0">
              <a:ln>
                <a:noFill/>
              </a:ln>
              <a:solidFill>
                <a:srgbClr val="70AD47"/>
              </a:solidFill>
              <a:effectLst/>
              <a:uLnTx/>
              <a:uFillTx/>
              <a:latin typeface="Calibri"/>
              <a:ea typeface="Calibri"/>
              <a:cs typeface="Calibri"/>
              <a:sym typeface="Calibri"/>
            </a:endParaRPr>
          </a:p>
          <a:p>
            <a:pPr marL="0" marR="0" lvl="0" indent="0" algn="l" defTabSz="914400" rtl="0" eaLnBrk="1" fontAlgn="auto" latinLnBrk="0" hangingPunct="1">
              <a:lnSpc>
                <a:spcPct val="130000"/>
              </a:lnSpc>
              <a:spcBef>
                <a:spcPts val="1000"/>
              </a:spcBef>
              <a:spcAft>
                <a:spcPts val="0"/>
              </a:spcAft>
              <a:buClr>
                <a:srgbClr val="0B2036"/>
              </a:buClr>
              <a:buSzPts val="1100"/>
              <a:buFont typeface="Arial"/>
              <a:buNone/>
              <a:tabLst/>
              <a:defRPr/>
            </a:pPr>
            <a:r>
              <a:rPr kumimoji="0" lang="en-US" sz="1800" b="1" i="0" u="none" strike="noStrike" kern="1200" cap="none" spc="0" normalizeH="0" baseline="0" noProof="0">
                <a:ln>
                  <a:noFill/>
                </a:ln>
                <a:solidFill>
                  <a:srgbClr val="0B2036"/>
                </a:solidFill>
                <a:effectLst/>
                <a:uLnTx/>
                <a:uFillTx/>
                <a:latin typeface="Arial"/>
                <a:ea typeface="Arial"/>
                <a:cs typeface="Arial"/>
                <a:sym typeface="Arial"/>
              </a:rPr>
              <a:t>National Voice and Sustainable Strategies On Issues Related To CHW Workforce</a:t>
            </a:r>
            <a:endParaRPr kumimoji="0" sz="1800" b="1" i="0" u="none" strike="noStrike" kern="1200" cap="none" spc="0" normalizeH="0" baseline="0" noProof="0">
              <a:ln>
                <a:noFill/>
              </a:ln>
              <a:solidFill>
                <a:srgbClr val="0B2036"/>
              </a:solidFill>
              <a:effectLst/>
              <a:uLnTx/>
              <a:uFillTx/>
              <a:latin typeface="Arial"/>
              <a:ea typeface="Arial"/>
              <a:cs typeface="Arial"/>
              <a:sym typeface="Arial"/>
            </a:endParaRPr>
          </a:p>
          <a:p>
            <a:pPr marL="0" marR="0" lvl="0" indent="0" algn="l" defTabSz="914400" rtl="0" eaLnBrk="1" fontAlgn="auto" latinLnBrk="0" hangingPunct="1">
              <a:lnSpc>
                <a:spcPct val="130000"/>
              </a:lnSpc>
              <a:spcBef>
                <a:spcPts val="1000"/>
              </a:spcBef>
              <a:spcAft>
                <a:spcPts val="0"/>
              </a:spcAft>
              <a:buClr>
                <a:srgbClr val="0B2036"/>
              </a:buClr>
              <a:buSzPts val="1100"/>
              <a:buFont typeface="Arial"/>
              <a:buNone/>
              <a:tabLst/>
              <a:defRPr/>
            </a:pPr>
            <a:endParaRPr kumimoji="0" sz="605" b="0" i="0" u="none" strike="noStrike" kern="1200" cap="none" spc="0" normalizeH="0" baseline="0" noProof="0">
              <a:ln>
                <a:noFill/>
              </a:ln>
              <a:solidFill>
                <a:srgbClr val="0B2036"/>
              </a:solidFill>
              <a:effectLst/>
              <a:uLnTx/>
              <a:uFillTx/>
              <a:latin typeface="Arial"/>
              <a:ea typeface="Arial"/>
              <a:cs typeface="Arial"/>
              <a:sym typeface="Arial"/>
            </a:endParaRPr>
          </a:p>
        </p:txBody>
      </p:sp>
      <p:pic>
        <p:nvPicPr>
          <p:cNvPr id="103" name="Google Shape;103;p27" descr="NACHW Logo.PNG"/>
          <p:cNvPicPr preferRelativeResize="0"/>
          <p:nvPr/>
        </p:nvPicPr>
        <p:blipFill rotWithShape="1">
          <a:blip r:embed="rId4">
            <a:alphaModFix/>
          </a:blip>
          <a:srcRect/>
          <a:stretch/>
        </p:blipFill>
        <p:spPr>
          <a:xfrm>
            <a:off x="9846102" y="5912457"/>
            <a:ext cx="2221959" cy="778259"/>
          </a:xfrm>
          <a:prstGeom prst="rect">
            <a:avLst/>
          </a:prstGeom>
          <a:noFill/>
          <a:ln>
            <a:noFill/>
          </a:ln>
        </p:spPr>
      </p:pic>
      <p:sp>
        <p:nvSpPr>
          <p:cNvPr id="105" name="Google Shape;105;p27"/>
          <p:cNvSpPr txBox="1"/>
          <p:nvPr/>
        </p:nvSpPr>
        <p:spPr>
          <a:xfrm>
            <a:off x="8388102" y="2111329"/>
            <a:ext cx="2916000" cy="1249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90000"/>
              </a:lnSpc>
              <a:spcBef>
                <a:spcPts val="0"/>
              </a:spcBef>
              <a:spcAft>
                <a:spcPts val="0"/>
              </a:spcAft>
              <a:buClr>
                <a:srgbClr val="0B2036"/>
              </a:buClr>
              <a:buSzPts val="1600"/>
              <a:buFont typeface="Arial"/>
              <a:buNone/>
              <a:tabLst/>
              <a:defRPr/>
            </a:pPr>
            <a:r>
              <a:rPr kumimoji="0" lang="en-US" sz="3200" b="1" i="0" u="none" strike="noStrike" kern="1200" cap="none" spc="0" normalizeH="0" baseline="0" noProof="0">
                <a:ln>
                  <a:noFill/>
                </a:ln>
                <a:solidFill>
                  <a:srgbClr val="70AD47"/>
                </a:solidFill>
                <a:effectLst/>
                <a:uLnTx/>
                <a:uFillTx/>
                <a:latin typeface="Calibri"/>
                <a:ea typeface="Calibri"/>
                <a:cs typeface="Calibri"/>
                <a:sym typeface="Calibri"/>
              </a:rPr>
              <a:t>ENHANCE</a:t>
            </a:r>
            <a:endParaRPr kumimoji="0" sz="3200" b="1" i="0" u="none" strike="noStrike" kern="1200" cap="none" spc="0" normalizeH="0" baseline="0" noProof="0">
              <a:ln>
                <a:noFill/>
              </a:ln>
              <a:solidFill>
                <a:srgbClr val="70AD47"/>
              </a:solidFill>
              <a:effectLst/>
              <a:uLnTx/>
              <a:uFillTx/>
              <a:latin typeface="Calibri"/>
              <a:ea typeface="Calibri"/>
              <a:cs typeface="Calibri"/>
              <a:sym typeface="Calibri"/>
            </a:endParaRPr>
          </a:p>
          <a:p>
            <a:pPr marL="0" marR="0" lvl="0" indent="0" algn="l" defTabSz="914400" rtl="0" eaLnBrk="1" fontAlgn="auto" latinLnBrk="0" hangingPunct="1">
              <a:lnSpc>
                <a:spcPct val="150000"/>
              </a:lnSpc>
              <a:spcBef>
                <a:spcPts val="1000"/>
              </a:spcBef>
              <a:spcAft>
                <a:spcPts val="0"/>
              </a:spcAft>
              <a:buClr>
                <a:srgbClr val="0B2036"/>
              </a:buClr>
              <a:buSzPts val="1100"/>
              <a:buFont typeface="Arial"/>
              <a:buNone/>
              <a:tabLst/>
              <a:defRPr/>
            </a:pPr>
            <a:r>
              <a:rPr kumimoji="0" lang="en-US" sz="1800" b="1" i="0" u="none" strike="noStrike" kern="1200" cap="none" spc="0" normalizeH="0" baseline="0" noProof="0">
                <a:ln>
                  <a:noFill/>
                </a:ln>
                <a:solidFill>
                  <a:srgbClr val="0B2036"/>
                </a:solidFill>
                <a:effectLst/>
                <a:uLnTx/>
                <a:uFillTx/>
                <a:latin typeface="Arial"/>
                <a:ea typeface="Arial"/>
                <a:cs typeface="Arial"/>
                <a:sym typeface="Arial"/>
              </a:rPr>
              <a:t>CHW Leadership Skills and Opportunity</a:t>
            </a:r>
            <a:endParaRPr kumimoji="0" sz="1800" b="1" i="0" u="none" strike="noStrike" kern="1200" cap="none" spc="0" normalizeH="0" baseline="0" noProof="0">
              <a:ln>
                <a:noFill/>
              </a:ln>
              <a:solidFill>
                <a:srgbClr val="0B2036"/>
              </a:solidFill>
              <a:effectLst/>
              <a:uLnTx/>
              <a:uFillTx/>
              <a:latin typeface="Arial"/>
              <a:ea typeface="Arial"/>
              <a:cs typeface="Arial"/>
              <a:sym typeface="Arial"/>
            </a:endParaRPr>
          </a:p>
        </p:txBody>
      </p:sp>
      <p:sp>
        <p:nvSpPr>
          <p:cNvPr id="106" name="Google Shape;106;p27"/>
          <p:cNvSpPr txBox="1"/>
          <p:nvPr/>
        </p:nvSpPr>
        <p:spPr>
          <a:xfrm>
            <a:off x="2783840" y="309880"/>
            <a:ext cx="9359008" cy="13851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US" sz="2800" b="1" i="0" u="none" strike="noStrike" kern="1200" cap="none" spc="0" normalizeH="0" baseline="0" noProof="0">
                <a:ln>
                  <a:noFill/>
                </a:ln>
                <a:solidFill>
                  <a:prstClr val="black"/>
                </a:solidFill>
                <a:effectLst/>
                <a:uLnTx/>
                <a:uFillTx/>
                <a:latin typeface="Montserrat SemiBold"/>
                <a:ea typeface="Montserrat SemiBold"/>
                <a:cs typeface="Montserrat SemiBold"/>
                <a:sym typeface="Montserrat SemiBold"/>
              </a:rPr>
              <a:t>VISION</a:t>
            </a:r>
            <a:r>
              <a:rPr kumimoji="0" lang="en-US" sz="2800" b="0" i="0" u="none" strike="noStrike" kern="1200" cap="none" spc="0" normalizeH="0" baseline="0" noProof="0">
                <a:ln>
                  <a:noFill/>
                </a:ln>
                <a:solidFill>
                  <a:prstClr val="black"/>
                </a:solidFill>
                <a:effectLst/>
                <a:uLnTx/>
                <a:uFillTx/>
                <a:latin typeface="Arial"/>
                <a:ea typeface="Arial"/>
                <a:cs typeface="Arial"/>
                <a:sym typeface="Arial"/>
              </a:rPr>
              <a:t> : </a:t>
            </a:r>
            <a:r>
              <a:rPr kumimoji="0" lang="en-US" sz="2800" b="1" i="0" u="none" strike="noStrike" kern="1200" cap="none" spc="0" normalizeH="0" baseline="0" noProof="0">
                <a:ln>
                  <a:noFill/>
                </a:ln>
                <a:solidFill>
                  <a:srgbClr val="70AD47">
                    <a:lumMod val="75000"/>
                  </a:srgbClr>
                </a:solidFill>
                <a:effectLst/>
                <a:uLnTx/>
                <a:uFillTx/>
                <a:latin typeface="Montserrat SemiBold"/>
                <a:ea typeface="Montserrat SemiBold"/>
                <a:cs typeface="Montserrat SemiBold"/>
                <a:sym typeface="Montserrat SemiBold"/>
              </a:rPr>
              <a:t>Community Health Workers united nationally to support communities in achieving health, equity and social justice.</a:t>
            </a:r>
            <a:endParaRPr kumimoji="0" sz="2800" b="1" i="0" u="none" strike="noStrike" kern="1200" cap="none" spc="0" normalizeH="0" baseline="0" noProof="0">
              <a:ln>
                <a:noFill/>
              </a:ln>
              <a:solidFill>
                <a:srgbClr val="70AD47">
                  <a:lumMod val="75000"/>
                </a:srgbClr>
              </a:solidFill>
              <a:effectLst/>
              <a:uLnTx/>
              <a:uFillTx/>
              <a:latin typeface="Montserrat SemiBold"/>
              <a:ea typeface="Montserrat SemiBold"/>
              <a:cs typeface="Montserrat SemiBold"/>
              <a:sym typeface="Montserrat SemiBold"/>
            </a:endParaRPr>
          </a:p>
        </p:txBody>
      </p:sp>
    </p:spTree>
    <p:extLst>
      <p:ext uri="{BB962C8B-B14F-4D97-AF65-F5344CB8AC3E}">
        <p14:creationId xmlns:p14="http://schemas.microsoft.com/office/powerpoint/2010/main" val="750778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30"/>
          <p:cNvSpPr/>
          <p:nvPr/>
        </p:nvSpPr>
        <p:spPr>
          <a:xfrm>
            <a:off x="-232012" y="3196988"/>
            <a:ext cx="464100" cy="464100"/>
          </a:xfrm>
          <a:prstGeom prst="ellipse">
            <a:avLst/>
          </a:prstGeom>
          <a:solidFill>
            <a:schemeClr val="accent6"/>
          </a:solidFill>
          <a:ln w="12700" cap="flat" cmpd="sng">
            <a:solidFill>
              <a:srgbClr val="0B203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prstClr val="white"/>
              </a:solidFill>
              <a:effectLst/>
              <a:uLnTx/>
              <a:uFillTx/>
              <a:latin typeface="Calibri"/>
              <a:ea typeface="Calibri"/>
              <a:cs typeface="Calibri"/>
              <a:sym typeface="Calibri"/>
            </a:endParaRPr>
          </a:p>
        </p:txBody>
      </p:sp>
      <p:sp>
        <p:nvSpPr>
          <p:cNvPr id="146" name="Google Shape;146;p30"/>
          <p:cNvSpPr/>
          <p:nvPr/>
        </p:nvSpPr>
        <p:spPr>
          <a:xfrm>
            <a:off x="11959988" y="3196988"/>
            <a:ext cx="464100" cy="464100"/>
          </a:xfrm>
          <a:prstGeom prst="ellipse">
            <a:avLst/>
          </a:prstGeom>
          <a:solidFill>
            <a:schemeClr val="accent6"/>
          </a:solidFill>
          <a:ln w="12700" cap="flat" cmpd="sng">
            <a:solidFill>
              <a:srgbClr val="0B203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prstClr val="white"/>
              </a:solidFill>
              <a:effectLst/>
              <a:uLnTx/>
              <a:uFillTx/>
              <a:latin typeface="Calibri"/>
              <a:ea typeface="Calibri"/>
              <a:cs typeface="Calibri"/>
              <a:sym typeface="Calibri"/>
            </a:endParaRPr>
          </a:p>
        </p:txBody>
      </p:sp>
      <p:sp>
        <p:nvSpPr>
          <p:cNvPr id="147" name="Google Shape;147;p30"/>
          <p:cNvSpPr txBox="1"/>
          <p:nvPr/>
        </p:nvSpPr>
        <p:spPr>
          <a:xfrm>
            <a:off x="232088" y="153937"/>
            <a:ext cx="10210846" cy="9540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US" sz="2800" b="1" i="0" u="none" strike="noStrike" kern="1200" cap="none" spc="0" normalizeH="0" baseline="0" noProof="0">
                <a:ln>
                  <a:noFill/>
                </a:ln>
                <a:solidFill>
                  <a:srgbClr val="113051"/>
                </a:solidFill>
                <a:effectLst/>
                <a:uLnTx/>
                <a:uFillTx/>
                <a:latin typeface="Montserrat SemiBold"/>
                <a:ea typeface="Montserrat SemiBold"/>
                <a:cs typeface="Montserrat SemiBold"/>
                <a:sym typeface="Montserrat SemiBold"/>
              </a:rPr>
              <a:t>NATIONAL MEMBERSHIP:</a:t>
            </a:r>
            <a:r>
              <a:rPr kumimoji="0" lang="en-US" sz="2800" b="1" i="0" u="none" strike="noStrike" kern="1200" cap="none" spc="0" normalizeH="0" baseline="0" noProof="0">
                <a:ln>
                  <a:noFill/>
                </a:ln>
                <a:solidFill>
                  <a:srgbClr val="70AD47"/>
                </a:solidFill>
                <a:effectLst/>
                <a:uLnTx/>
                <a:uFillTx/>
                <a:latin typeface="Montserrat SemiBold"/>
                <a:ea typeface="Montserrat SemiBold"/>
                <a:cs typeface="Montserrat SemiBold"/>
                <a:sym typeface="Montserrat SemiBold"/>
              </a:rPr>
              <a:t> 50 STATES AND GROWING!</a:t>
            </a:r>
            <a:endParaRPr kumimoji="0" sz="2800" b="1" i="0" u="none" strike="noStrike" kern="1200" cap="none" spc="0" normalizeH="0" baseline="0" noProof="0">
              <a:ln>
                <a:noFill/>
              </a:ln>
              <a:solidFill>
                <a:srgbClr val="70AD47"/>
              </a:solidFill>
              <a:effectLst/>
              <a:uLnTx/>
              <a:uFillTx/>
              <a:latin typeface="Montserrat SemiBold"/>
              <a:ea typeface="Montserrat SemiBold"/>
              <a:cs typeface="Montserrat SemiBold"/>
              <a:sym typeface="Montserrat SemiBold"/>
            </a:endParaRPr>
          </a:p>
        </p:txBody>
      </p:sp>
      <p:pic>
        <p:nvPicPr>
          <p:cNvPr id="148" name="Google Shape;148;p30" descr="NACHW Logo.PNG"/>
          <p:cNvPicPr preferRelativeResize="0"/>
          <p:nvPr/>
        </p:nvPicPr>
        <p:blipFill rotWithShape="1">
          <a:blip r:embed="rId3">
            <a:alphaModFix/>
          </a:blip>
          <a:srcRect/>
          <a:stretch/>
        </p:blipFill>
        <p:spPr>
          <a:xfrm>
            <a:off x="9846102" y="5912457"/>
            <a:ext cx="2221959" cy="778259"/>
          </a:xfrm>
          <a:prstGeom prst="rect">
            <a:avLst/>
          </a:prstGeom>
          <a:noFill/>
          <a:ln>
            <a:noFill/>
          </a:ln>
        </p:spPr>
      </p:pic>
      <p:pic>
        <p:nvPicPr>
          <p:cNvPr id="4" name="Picture 3" descr="A picture containing text, light, lit&#10;&#10;Description automatically generated">
            <a:extLst>
              <a:ext uri="{FF2B5EF4-FFF2-40B4-BE49-F238E27FC236}">
                <a16:creationId xmlns:a16="http://schemas.microsoft.com/office/drawing/2014/main" id="{601D22CD-13F3-46D1-BD0A-3FDFB5CAA639}"/>
              </a:ext>
            </a:extLst>
          </p:cNvPr>
          <p:cNvPicPr>
            <a:picLocks noChangeAspect="1"/>
          </p:cNvPicPr>
          <p:nvPr/>
        </p:nvPicPr>
        <p:blipFill>
          <a:blip r:embed="rId4"/>
          <a:stretch>
            <a:fillRect/>
          </a:stretch>
        </p:blipFill>
        <p:spPr>
          <a:xfrm>
            <a:off x="1055354" y="806629"/>
            <a:ext cx="9372712" cy="5708917"/>
          </a:xfrm>
          <a:prstGeom prst="rect">
            <a:avLst/>
          </a:prstGeom>
        </p:spPr>
      </p:pic>
    </p:spTree>
    <p:extLst>
      <p:ext uri="{BB962C8B-B14F-4D97-AF65-F5344CB8AC3E}">
        <p14:creationId xmlns:p14="http://schemas.microsoft.com/office/powerpoint/2010/main" val="1487627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32"/>
          <p:cNvSpPr/>
          <p:nvPr/>
        </p:nvSpPr>
        <p:spPr>
          <a:xfrm>
            <a:off x="-232012" y="3196988"/>
            <a:ext cx="464100" cy="464100"/>
          </a:xfrm>
          <a:prstGeom prst="ellipse">
            <a:avLst/>
          </a:prstGeom>
          <a:solidFill>
            <a:schemeClr val="accent6"/>
          </a:solidFill>
          <a:ln w="12700" cap="flat" cmpd="sng">
            <a:solidFill>
              <a:srgbClr val="0B203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5" name="Google Shape;165;p32"/>
          <p:cNvSpPr/>
          <p:nvPr/>
        </p:nvSpPr>
        <p:spPr>
          <a:xfrm>
            <a:off x="11959988" y="3196988"/>
            <a:ext cx="464100" cy="464100"/>
          </a:xfrm>
          <a:prstGeom prst="ellipse">
            <a:avLst/>
          </a:prstGeom>
          <a:solidFill>
            <a:schemeClr val="accent6"/>
          </a:solidFill>
          <a:ln w="12700" cap="flat" cmpd="sng">
            <a:solidFill>
              <a:srgbClr val="0B203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6" name="Google Shape;166;p32"/>
          <p:cNvSpPr txBox="1"/>
          <p:nvPr/>
        </p:nvSpPr>
        <p:spPr>
          <a:xfrm>
            <a:off x="232095" y="291453"/>
            <a:ext cx="11382962" cy="954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3200" b="1" i="0" u="none" strike="noStrike" cap="none" dirty="0">
                <a:solidFill>
                  <a:srgbClr val="113051"/>
                </a:solidFill>
                <a:latin typeface="Montserrat SemiBold"/>
                <a:ea typeface="Montserrat SemiBold"/>
                <a:cs typeface="Montserrat SemiBold"/>
                <a:sym typeface="Montserrat SemiBold"/>
              </a:rPr>
              <a:t>NACHW MEMBERSHIP</a:t>
            </a:r>
            <a:r>
              <a:rPr lang="en-US" sz="3200" b="0" i="0" u="none" strike="noStrike" cap="none" dirty="0">
                <a:solidFill>
                  <a:srgbClr val="113051"/>
                </a:solidFill>
                <a:latin typeface="Arial"/>
                <a:ea typeface="Arial"/>
                <a:cs typeface="Arial"/>
                <a:sym typeface="Arial"/>
              </a:rPr>
              <a:t> </a:t>
            </a:r>
            <a:r>
              <a:rPr lang="en-US" sz="3200" b="1" dirty="0">
                <a:solidFill>
                  <a:schemeClr val="accent6"/>
                </a:solidFill>
                <a:latin typeface="Montserrat SemiBold"/>
                <a:ea typeface="Arial"/>
                <a:cs typeface="Arial"/>
                <a:sym typeface="Montserrat SemiBold"/>
              </a:rPr>
              <a:t>EMPLOYER DATA 2019-2020</a:t>
            </a:r>
            <a:endParaRPr sz="3200" b="1" i="0" u="none" strike="noStrike" cap="none" dirty="0">
              <a:solidFill>
                <a:schemeClr val="accent6"/>
              </a:solidFill>
              <a:latin typeface="Montserrat SemiBold"/>
              <a:ea typeface="Montserrat SemiBold"/>
              <a:cs typeface="Montserrat SemiBold"/>
              <a:sym typeface="Montserrat SemiBold"/>
            </a:endParaRPr>
          </a:p>
        </p:txBody>
      </p:sp>
      <p:pic>
        <p:nvPicPr>
          <p:cNvPr id="8" name="Google Shape;103;p27" descr="NACHW Logo.PNG">
            <a:extLst>
              <a:ext uri="{FF2B5EF4-FFF2-40B4-BE49-F238E27FC236}">
                <a16:creationId xmlns:a16="http://schemas.microsoft.com/office/drawing/2014/main" id="{999CA20D-1583-4DC0-B774-08900C31EFC6}"/>
              </a:ext>
            </a:extLst>
          </p:cNvPr>
          <p:cNvPicPr preferRelativeResize="0"/>
          <p:nvPr/>
        </p:nvPicPr>
        <p:blipFill rotWithShape="1">
          <a:blip r:embed="rId3">
            <a:alphaModFix/>
          </a:blip>
          <a:srcRect/>
          <a:stretch/>
        </p:blipFill>
        <p:spPr>
          <a:xfrm>
            <a:off x="10544824" y="6016996"/>
            <a:ext cx="1518555" cy="531886"/>
          </a:xfrm>
          <a:prstGeom prst="rect">
            <a:avLst/>
          </a:prstGeom>
          <a:noFill/>
          <a:ln>
            <a:noFill/>
          </a:ln>
        </p:spPr>
      </p:pic>
      <p:sp>
        <p:nvSpPr>
          <p:cNvPr id="9" name="Rectangle 8">
            <a:extLst>
              <a:ext uri="{FF2B5EF4-FFF2-40B4-BE49-F238E27FC236}">
                <a16:creationId xmlns:a16="http://schemas.microsoft.com/office/drawing/2014/main" id="{B192FAF4-1660-4032-9C4D-860A01D171BC}"/>
              </a:ext>
            </a:extLst>
          </p:cNvPr>
          <p:cNvSpPr/>
          <p:nvPr/>
        </p:nvSpPr>
        <p:spPr>
          <a:xfrm>
            <a:off x="-2" y="6605454"/>
            <a:ext cx="12192000" cy="217714"/>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D8B9D2F9-E52E-4DF5-921C-CC8217F76FA0}"/>
              </a:ext>
            </a:extLst>
          </p:cNvPr>
          <p:cNvSpPr/>
          <p:nvPr/>
        </p:nvSpPr>
        <p:spPr>
          <a:xfrm>
            <a:off x="881743" y="1521902"/>
            <a:ext cx="1518555" cy="475488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95373C1-E2A6-4834-BC4C-FB8658B522B9}"/>
              </a:ext>
            </a:extLst>
          </p:cNvPr>
          <p:cNvSpPr/>
          <p:nvPr/>
        </p:nvSpPr>
        <p:spPr>
          <a:xfrm>
            <a:off x="881743" y="1521901"/>
            <a:ext cx="1518555" cy="2944368"/>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0EE4B6A-8E38-46FB-A384-DF9A33A0C558}"/>
              </a:ext>
            </a:extLst>
          </p:cNvPr>
          <p:cNvSpPr/>
          <p:nvPr/>
        </p:nvSpPr>
        <p:spPr>
          <a:xfrm>
            <a:off x="881741" y="5060629"/>
            <a:ext cx="1518555" cy="521208"/>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E859F53-B299-4ED2-B116-8808C2EA934C}"/>
              </a:ext>
            </a:extLst>
          </p:cNvPr>
          <p:cNvSpPr/>
          <p:nvPr/>
        </p:nvSpPr>
        <p:spPr>
          <a:xfrm>
            <a:off x="881742" y="4466269"/>
            <a:ext cx="1518555" cy="5943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Connector 3">
            <a:extLst>
              <a:ext uri="{FF2B5EF4-FFF2-40B4-BE49-F238E27FC236}">
                <a16:creationId xmlns:a16="http://schemas.microsoft.com/office/drawing/2014/main" id="{E60F2408-48B3-4789-B36C-E5F7C98AED84}"/>
              </a:ext>
            </a:extLst>
          </p:cNvPr>
          <p:cNvCxnSpPr/>
          <p:nvPr/>
        </p:nvCxnSpPr>
        <p:spPr>
          <a:xfrm>
            <a:off x="2400296" y="2402962"/>
            <a:ext cx="396067" cy="0"/>
          </a:xfrm>
          <a:prstGeom prst="line">
            <a:avLst/>
          </a:prstGeom>
          <a:ln w="381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A14DB27A-8DE5-4AD3-AB85-243D1BE3C67E}"/>
              </a:ext>
            </a:extLst>
          </p:cNvPr>
          <p:cNvSpPr txBox="1"/>
          <p:nvPr/>
        </p:nvSpPr>
        <p:spPr>
          <a:xfrm>
            <a:off x="2902687" y="2041455"/>
            <a:ext cx="2530550" cy="830997"/>
          </a:xfrm>
          <a:prstGeom prst="rect">
            <a:avLst/>
          </a:prstGeom>
          <a:noFill/>
        </p:spPr>
        <p:txBody>
          <a:bodyPr wrap="square" rtlCol="0">
            <a:spAutoFit/>
          </a:bodyPr>
          <a:lstStyle/>
          <a:p>
            <a:r>
              <a:rPr lang="en-US" sz="1600" dirty="0">
                <a:solidFill>
                  <a:schemeClr val="accent3">
                    <a:lumMod val="50000"/>
                  </a:schemeClr>
                </a:solidFill>
                <a:latin typeface="Montserrat" panose="00000500000000000000" pitchFamily="2" charset="0"/>
              </a:rPr>
              <a:t>62% - CHWs Employed by </a:t>
            </a:r>
            <a:r>
              <a:rPr lang="en-US" sz="1600" i="0" u="none" strike="noStrike" dirty="0">
                <a:solidFill>
                  <a:schemeClr val="accent3">
                    <a:lumMod val="50000"/>
                  </a:schemeClr>
                </a:solidFill>
                <a:effectLst/>
                <a:latin typeface="Montserrat" panose="00000500000000000000" pitchFamily="2" charset="0"/>
              </a:rPr>
              <a:t>Community based organizations</a:t>
            </a:r>
            <a:r>
              <a:rPr lang="en-US" sz="1600" dirty="0">
                <a:solidFill>
                  <a:schemeClr val="accent3">
                    <a:lumMod val="50000"/>
                  </a:schemeClr>
                </a:solidFill>
                <a:latin typeface="Montserrat" panose="00000500000000000000" pitchFamily="2" charset="0"/>
              </a:rPr>
              <a:t> </a:t>
            </a:r>
          </a:p>
        </p:txBody>
      </p:sp>
      <p:sp>
        <p:nvSpPr>
          <p:cNvPr id="16" name="TextBox 15">
            <a:extLst>
              <a:ext uri="{FF2B5EF4-FFF2-40B4-BE49-F238E27FC236}">
                <a16:creationId xmlns:a16="http://schemas.microsoft.com/office/drawing/2014/main" id="{96615120-80CF-4768-A00C-791194EE0250}"/>
              </a:ext>
            </a:extLst>
          </p:cNvPr>
          <p:cNvSpPr txBox="1"/>
          <p:nvPr/>
        </p:nvSpPr>
        <p:spPr>
          <a:xfrm>
            <a:off x="2902685" y="4201988"/>
            <a:ext cx="2743203" cy="830997"/>
          </a:xfrm>
          <a:prstGeom prst="rect">
            <a:avLst/>
          </a:prstGeom>
          <a:noFill/>
        </p:spPr>
        <p:txBody>
          <a:bodyPr wrap="square" rtlCol="0">
            <a:spAutoFit/>
          </a:bodyPr>
          <a:lstStyle/>
          <a:p>
            <a:r>
              <a:rPr lang="en-US" sz="1600" dirty="0">
                <a:solidFill>
                  <a:schemeClr val="accent6">
                    <a:lumMod val="50000"/>
                  </a:schemeClr>
                </a:solidFill>
                <a:latin typeface="Montserrat" panose="00000500000000000000" pitchFamily="2" charset="0"/>
              </a:rPr>
              <a:t>12.5% - CHWs Employed by </a:t>
            </a:r>
            <a:r>
              <a:rPr lang="en-US" sz="1600" b="0" i="0" u="none" strike="noStrike" dirty="0">
                <a:solidFill>
                  <a:schemeClr val="accent6">
                    <a:lumMod val="50000"/>
                  </a:schemeClr>
                </a:solidFill>
                <a:effectLst/>
                <a:latin typeface="Montserrat" panose="00000500000000000000" pitchFamily="2" charset="0"/>
              </a:rPr>
              <a:t>Hospital and Health Systems</a:t>
            </a:r>
            <a:endParaRPr lang="en-US" sz="1600" dirty="0">
              <a:solidFill>
                <a:schemeClr val="accent6">
                  <a:lumMod val="50000"/>
                </a:schemeClr>
              </a:solidFill>
              <a:latin typeface="Montserrat" panose="00000500000000000000" pitchFamily="2" charset="0"/>
            </a:endParaRPr>
          </a:p>
        </p:txBody>
      </p:sp>
      <p:sp>
        <p:nvSpPr>
          <p:cNvPr id="17" name="TextBox 16">
            <a:extLst>
              <a:ext uri="{FF2B5EF4-FFF2-40B4-BE49-F238E27FC236}">
                <a16:creationId xmlns:a16="http://schemas.microsoft.com/office/drawing/2014/main" id="{6B3D87D0-5F50-42DB-BE21-AFC60F7F0E0F}"/>
              </a:ext>
            </a:extLst>
          </p:cNvPr>
          <p:cNvSpPr txBox="1"/>
          <p:nvPr/>
        </p:nvSpPr>
        <p:spPr>
          <a:xfrm>
            <a:off x="2902685" y="5147433"/>
            <a:ext cx="2902692" cy="830997"/>
          </a:xfrm>
          <a:prstGeom prst="rect">
            <a:avLst/>
          </a:prstGeom>
          <a:noFill/>
        </p:spPr>
        <p:txBody>
          <a:bodyPr wrap="square" rtlCol="0">
            <a:spAutoFit/>
          </a:bodyPr>
          <a:lstStyle/>
          <a:p>
            <a:r>
              <a:rPr lang="en-US" sz="1600" dirty="0">
                <a:solidFill>
                  <a:srgbClr val="7030A0"/>
                </a:solidFill>
                <a:latin typeface="Montserrat" panose="00000500000000000000" pitchFamily="2" charset="0"/>
              </a:rPr>
              <a:t>11% - CHWs Employed by </a:t>
            </a:r>
            <a:r>
              <a:rPr lang="en-US" sz="1600" b="0" i="0" u="none" strike="noStrike" dirty="0">
                <a:solidFill>
                  <a:srgbClr val="7030A0"/>
                </a:solidFill>
                <a:effectLst/>
                <a:latin typeface="Montserrat" panose="00000500000000000000" pitchFamily="2" charset="0"/>
              </a:rPr>
              <a:t>Federally Qualified Health Centers</a:t>
            </a:r>
            <a:endParaRPr lang="en-US" sz="1600" dirty="0">
              <a:solidFill>
                <a:srgbClr val="7030A0"/>
              </a:solidFill>
              <a:latin typeface="Montserrat" panose="00000500000000000000" pitchFamily="2" charset="0"/>
            </a:endParaRPr>
          </a:p>
        </p:txBody>
      </p:sp>
      <p:cxnSp>
        <p:nvCxnSpPr>
          <p:cNvPr id="18" name="Straight Connector 17">
            <a:extLst>
              <a:ext uri="{FF2B5EF4-FFF2-40B4-BE49-F238E27FC236}">
                <a16:creationId xmlns:a16="http://schemas.microsoft.com/office/drawing/2014/main" id="{F6366670-1946-4A63-9242-25159385DA7C}"/>
              </a:ext>
            </a:extLst>
          </p:cNvPr>
          <p:cNvCxnSpPr/>
          <p:nvPr/>
        </p:nvCxnSpPr>
        <p:spPr>
          <a:xfrm>
            <a:off x="2400296" y="4660608"/>
            <a:ext cx="396067"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F282FD4-9D34-4152-AA6A-F315F08D51B7}"/>
              </a:ext>
            </a:extLst>
          </p:cNvPr>
          <p:cNvCxnSpPr/>
          <p:nvPr/>
        </p:nvCxnSpPr>
        <p:spPr>
          <a:xfrm>
            <a:off x="2400296" y="5394255"/>
            <a:ext cx="396067" cy="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7641487C-CEC0-481C-B113-2E578BD949D6}"/>
              </a:ext>
            </a:extLst>
          </p:cNvPr>
          <p:cNvCxnSpPr/>
          <p:nvPr/>
        </p:nvCxnSpPr>
        <p:spPr>
          <a:xfrm>
            <a:off x="2400296" y="6142082"/>
            <a:ext cx="396067"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05F87A91-3FF2-4D75-828B-22ADE21E2A7E}"/>
              </a:ext>
            </a:extLst>
          </p:cNvPr>
          <p:cNvSpPr txBox="1"/>
          <p:nvPr/>
        </p:nvSpPr>
        <p:spPr>
          <a:xfrm>
            <a:off x="2902685" y="5965287"/>
            <a:ext cx="4242394" cy="338554"/>
          </a:xfrm>
          <a:prstGeom prst="rect">
            <a:avLst/>
          </a:prstGeom>
          <a:noFill/>
        </p:spPr>
        <p:txBody>
          <a:bodyPr wrap="square" rtlCol="0">
            <a:spAutoFit/>
          </a:bodyPr>
          <a:lstStyle/>
          <a:p>
            <a:r>
              <a:rPr lang="en-US" sz="1600" dirty="0">
                <a:solidFill>
                  <a:srgbClr val="002060"/>
                </a:solidFill>
                <a:latin typeface="Montserrat" panose="00000500000000000000" pitchFamily="2" charset="0"/>
              </a:rPr>
              <a:t>14.5% - All other</a:t>
            </a:r>
          </a:p>
        </p:txBody>
      </p:sp>
      <p:graphicFrame>
        <p:nvGraphicFramePr>
          <p:cNvPr id="14" name="Chart 13">
            <a:extLst>
              <a:ext uri="{FF2B5EF4-FFF2-40B4-BE49-F238E27FC236}">
                <a16:creationId xmlns:a16="http://schemas.microsoft.com/office/drawing/2014/main" id="{15B5B0E1-C82D-4F5C-B7FD-8A3BBB048CC0}"/>
              </a:ext>
            </a:extLst>
          </p:cNvPr>
          <p:cNvGraphicFramePr/>
          <p:nvPr/>
        </p:nvGraphicFramePr>
        <p:xfrm>
          <a:off x="7152171" y="1765333"/>
          <a:ext cx="5281722" cy="3521148"/>
        </p:xfrm>
        <a:graphic>
          <a:graphicData uri="http://schemas.openxmlformats.org/drawingml/2006/chart">
            <c:chart xmlns:c="http://schemas.openxmlformats.org/drawingml/2006/chart" xmlns:r="http://schemas.openxmlformats.org/officeDocument/2006/relationships" r:id="rId4"/>
          </a:graphicData>
        </a:graphic>
      </p:graphicFrame>
      <p:sp>
        <p:nvSpPr>
          <p:cNvPr id="25" name="TextBox 24">
            <a:extLst>
              <a:ext uri="{FF2B5EF4-FFF2-40B4-BE49-F238E27FC236}">
                <a16:creationId xmlns:a16="http://schemas.microsoft.com/office/drawing/2014/main" id="{2406587A-1384-4484-AC6A-0655467EDBF5}"/>
              </a:ext>
            </a:extLst>
          </p:cNvPr>
          <p:cNvSpPr txBox="1"/>
          <p:nvPr/>
        </p:nvSpPr>
        <p:spPr>
          <a:xfrm>
            <a:off x="9636650" y="1180371"/>
            <a:ext cx="2772434" cy="830997"/>
          </a:xfrm>
          <a:prstGeom prst="rect">
            <a:avLst/>
          </a:prstGeom>
          <a:noFill/>
        </p:spPr>
        <p:txBody>
          <a:bodyPr wrap="square" rtlCol="0">
            <a:spAutoFit/>
          </a:bodyPr>
          <a:lstStyle/>
          <a:p>
            <a:r>
              <a:rPr lang="en-US" sz="1600" dirty="0">
                <a:solidFill>
                  <a:schemeClr val="accent1"/>
                </a:solidFill>
                <a:latin typeface="Montserrat" panose="00000500000000000000" pitchFamily="2" charset="0"/>
              </a:rPr>
              <a:t>43% - Allies Employed </a:t>
            </a:r>
            <a:br>
              <a:rPr lang="en-US" sz="1600" dirty="0">
                <a:solidFill>
                  <a:schemeClr val="accent1"/>
                </a:solidFill>
                <a:latin typeface="Montserrat" panose="00000500000000000000" pitchFamily="2" charset="0"/>
              </a:rPr>
            </a:br>
            <a:r>
              <a:rPr lang="en-US" sz="1600" dirty="0">
                <a:solidFill>
                  <a:schemeClr val="accent1"/>
                </a:solidFill>
                <a:latin typeface="Montserrat" panose="00000500000000000000" pitchFamily="2" charset="0"/>
              </a:rPr>
              <a:t>by Community Based Organizations</a:t>
            </a:r>
          </a:p>
        </p:txBody>
      </p:sp>
      <p:sp>
        <p:nvSpPr>
          <p:cNvPr id="26" name="TextBox 25">
            <a:extLst>
              <a:ext uri="{FF2B5EF4-FFF2-40B4-BE49-F238E27FC236}">
                <a16:creationId xmlns:a16="http://schemas.microsoft.com/office/drawing/2014/main" id="{212E83BA-5B83-4CC3-8A11-01AFE12933DE}"/>
              </a:ext>
            </a:extLst>
          </p:cNvPr>
          <p:cNvSpPr txBox="1"/>
          <p:nvPr/>
        </p:nvSpPr>
        <p:spPr>
          <a:xfrm>
            <a:off x="8027149" y="5291990"/>
            <a:ext cx="2772434" cy="830997"/>
          </a:xfrm>
          <a:prstGeom prst="rect">
            <a:avLst/>
          </a:prstGeom>
          <a:noFill/>
        </p:spPr>
        <p:txBody>
          <a:bodyPr wrap="square" rtlCol="0">
            <a:spAutoFit/>
          </a:bodyPr>
          <a:lstStyle/>
          <a:p>
            <a:r>
              <a:rPr lang="en-US" sz="1600" dirty="0">
                <a:solidFill>
                  <a:schemeClr val="accent3">
                    <a:lumMod val="75000"/>
                  </a:schemeClr>
                </a:solidFill>
                <a:latin typeface="Montserrat" panose="00000500000000000000" pitchFamily="2" charset="0"/>
              </a:rPr>
              <a:t>36.5% - Allies Employed </a:t>
            </a:r>
            <a:br>
              <a:rPr lang="en-US" sz="1600" dirty="0">
                <a:solidFill>
                  <a:schemeClr val="accent3">
                    <a:lumMod val="75000"/>
                  </a:schemeClr>
                </a:solidFill>
                <a:latin typeface="Montserrat" panose="00000500000000000000" pitchFamily="2" charset="0"/>
              </a:rPr>
            </a:br>
            <a:r>
              <a:rPr lang="en-US" sz="1600" dirty="0">
                <a:solidFill>
                  <a:schemeClr val="accent3">
                    <a:lumMod val="75000"/>
                  </a:schemeClr>
                </a:solidFill>
                <a:latin typeface="Montserrat" panose="00000500000000000000" pitchFamily="2" charset="0"/>
              </a:rPr>
              <a:t>by Universities and Research Institutions</a:t>
            </a:r>
          </a:p>
        </p:txBody>
      </p:sp>
      <p:sp>
        <p:nvSpPr>
          <p:cNvPr id="27" name="TextBox 26">
            <a:extLst>
              <a:ext uri="{FF2B5EF4-FFF2-40B4-BE49-F238E27FC236}">
                <a16:creationId xmlns:a16="http://schemas.microsoft.com/office/drawing/2014/main" id="{27C584A6-D463-47E1-A941-DA8687011B8E}"/>
              </a:ext>
            </a:extLst>
          </p:cNvPr>
          <p:cNvSpPr txBox="1"/>
          <p:nvPr/>
        </p:nvSpPr>
        <p:spPr>
          <a:xfrm>
            <a:off x="6358270" y="2344052"/>
            <a:ext cx="2052083" cy="1077218"/>
          </a:xfrm>
          <a:prstGeom prst="rect">
            <a:avLst/>
          </a:prstGeom>
          <a:noFill/>
        </p:spPr>
        <p:txBody>
          <a:bodyPr wrap="square" rtlCol="0">
            <a:spAutoFit/>
          </a:bodyPr>
          <a:lstStyle/>
          <a:p>
            <a:r>
              <a:rPr lang="en-US" sz="1600" dirty="0">
                <a:solidFill>
                  <a:schemeClr val="accent5">
                    <a:lumMod val="75000"/>
                  </a:schemeClr>
                </a:solidFill>
                <a:latin typeface="Montserrat" panose="00000500000000000000" pitchFamily="2" charset="0"/>
              </a:rPr>
              <a:t>10.5% - Allies Employed </a:t>
            </a:r>
            <a:br>
              <a:rPr lang="en-US" sz="1600" dirty="0">
                <a:solidFill>
                  <a:schemeClr val="accent5">
                    <a:lumMod val="75000"/>
                  </a:schemeClr>
                </a:solidFill>
                <a:latin typeface="Montserrat" panose="00000500000000000000" pitchFamily="2" charset="0"/>
              </a:rPr>
            </a:br>
            <a:r>
              <a:rPr lang="en-US" sz="1600" dirty="0">
                <a:solidFill>
                  <a:schemeClr val="accent5">
                    <a:lumMod val="75000"/>
                  </a:schemeClr>
                </a:solidFill>
                <a:latin typeface="Montserrat" panose="00000500000000000000" pitchFamily="2" charset="0"/>
              </a:rPr>
              <a:t>by Hospitals and Health Systems</a:t>
            </a:r>
          </a:p>
        </p:txBody>
      </p:sp>
      <p:sp>
        <p:nvSpPr>
          <p:cNvPr id="28" name="TextBox 27">
            <a:extLst>
              <a:ext uri="{FF2B5EF4-FFF2-40B4-BE49-F238E27FC236}">
                <a16:creationId xmlns:a16="http://schemas.microsoft.com/office/drawing/2014/main" id="{ED8C8291-B824-4641-89C6-6A3303AADD56}"/>
              </a:ext>
            </a:extLst>
          </p:cNvPr>
          <p:cNvSpPr txBox="1"/>
          <p:nvPr/>
        </p:nvSpPr>
        <p:spPr>
          <a:xfrm>
            <a:off x="7577036" y="1614565"/>
            <a:ext cx="2772434" cy="338554"/>
          </a:xfrm>
          <a:prstGeom prst="rect">
            <a:avLst/>
          </a:prstGeom>
          <a:noFill/>
        </p:spPr>
        <p:txBody>
          <a:bodyPr wrap="square" rtlCol="0">
            <a:spAutoFit/>
          </a:bodyPr>
          <a:lstStyle/>
          <a:p>
            <a:r>
              <a:rPr lang="en-US" sz="1600" dirty="0">
                <a:solidFill>
                  <a:srgbClr val="002060"/>
                </a:solidFill>
                <a:latin typeface="Montserrat" panose="00000500000000000000" pitchFamily="2" charset="0"/>
              </a:rPr>
              <a:t>10% - All other</a:t>
            </a:r>
          </a:p>
        </p:txBody>
      </p:sp>
      <p:cxnSp>
        <p:nvCxnSpPr>
          <p:cNvPr id="33" name="Straight Connector 32">
            <a:extLst>
              <a:ext uri="{FF2B5EF4-FFF2-40B4-BE49-F238E27FC236}">
                <a16:creationId xmlns:a16="http://schemas.microsoft.com/office/drawing/2014/main" id="{62AEAE08-6710-4AF2-9BCA-98E879145666}"/>
              </a:ext>
            </a:extLst>
          </p:cNvPr>
          <p:cNvCxnSpPr>
            <a:cxnSpLocks/>
          </p:cNvCxnSpPr>
          <p:nvPr/>
        </p:nvCxnSpPr>
        <p:spPr>
          <a:xfrm>
            <a:off x="8201686" y="2750770"/>
            <a:ext cx="396067" cy="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3709BD14-2D36-49A2-8B55-C19752B1099B}"/>
              </a:ext>
            </a:extLst>
          </p:cNvPr>
          <p:cNvCxnSpPr>
            <a:cxnSpLocks/>
          </p:cNvCxnSpPr>
          <p:nvPr/>
        </p:nvCxnSpPr>
        <p:spPr>
          <a:xfrm flipV="1">
            <a:off x="8718698" y="4870983"/>
            <a:ext cx="275122" cy="318905"/>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A08CA37-8CDD-44DC-ABD6-5F220818732C}"/>
              </a:ext>
            </a:extLst>
          </p:cNvPr>
          <p:cNvCxnSpPr>
            <a:cxnSpLocks/>
          </p:cNvCxnSpPr>
          <p:nvPr/>
        </p:nvCxnSpPr>
        <p:spPr>
          <a:xfrm flipV="1">
            <a:off x="10799583" y="1993647"/>
            <a:ext cx="0" cy="441209"/>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B631CCBB-CF23-4117-84FA-741BEE14F596}"/>
              </a:ext>
            </a:extLst>
          </p:cNvPr>
          <p:cNvCxnSpPr>
            <a:cxnSpLocks/>
          </p:cNvCxnSpPr>
          <p:nvPr/>
        </p:nvCxnSpPr>
        <p:spPr>
          <a:xfrm>
            <a:off x="8963253" y="1953119"/>
            <a:ext cx="212645" cy="390933"/>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36" name="Oval 35">
            <a:extLst>
              <a:ext uri="{FF2B5EF4-FFF2-40B4-BE49-F238E27FC236}">
                <a16:creationId xmlns:a16="http://schemas.microsoft.com/office/drawing/2014/main" id="{91D09BA1-E887-42FE-9773-1F48E548B914}"/>
              </a:ext>
            </a:extLst>
          </p:cNvPr>
          <p:cNvSpPr/>
          <p:nvPr/>
        </p:nvSpPr>
        <p:spPr>
          <a:xfrm>
            <a:off x="9011223" y="2772287"/>
            <a:ext cx="1701210" cy="170121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6D5768E4-4C92-4134-90E6-3E582C257518}"/>
              </a:ext>
            </a:extLst>
          </p:cNvPr>
          <p:cNvSpPr txBox="1"/>
          <p:nvPr/>
        </p:nvSpPr>
        <p:spPr>
          <a:xfrm>
            <a:off x="750164" y="1095484"/>
            <a:ext cx="2902692" cy="369332"/>
          </a:xfrm>
          <a:prstGeom prst="rect">
            <a:avLst/>
          </a:prstGeom>
          <a:noFill/>
        </p:spPr>
        <p:txBody>
          <a:bodyPr wrap="square" rtlCol="0">
            <a:spAutoFit/>
          </a:bodyPr>
          <a:lstStyle/>
          <a:p>
            <a:r>
              <a:rPr lang="en-US" dirty="0">
                <a:latin typeface="Montserrat" panose="00000500000000000000" pitchFamily="2" charset="0"/>
              </a:rPr>
              <a:t>CHW Employers</a:t>
            </a:r>
          </a:p>
        </p:txBody>
      </p:sp>
      <p:sp>
        <p:nvSpPr>
          <p:cNvPr id="44" name="TextBox 43">
            <a:extLst>
              <a:ext uri="{FF2B5EF4-FFF2-40B4-BE49-F238E27FC236}">
                <a16:creationId xmlns:a16="http://schemas.microsoft.com/office/drawing/2014/main" id="{1555159E-0820-4D53-88DC-57EAEC802CDE}"/>
              </a:ext>
            </a:extLst>
          </p:cNvPr>
          <p:cNvSpPr txBox="1"/>
          <p:nvPr/>
        </p:nvSpPr>
        <p:spPr>
          <a:xfrm>
            <a:off x="8410482" y="3214142"/>
            <a:ext cx="2902692" cy="707886"/>
          </a:xfrm>
          <a:prstGeom prst="rect">
            <a:avLst/>
          </a:prstGeom>
          <a:noFill/>
        </p:spPr>
        <p:txBody>
          <a:bodyPr wrap="square" rtlCol="0">
            <a:spAutoFit/>
          </a:bodyPr>
          <a:lstStyle/>
          <a:p>
            <a:pPr algn="ctr"/>
            <a:r>
              <a:rPr lang="en-US" sz="2000" dirty="0">
                <a:latin typeface="Montserrat" panose="00000500000000000000" pitchFamily="2" charset="0"/>
              </a:rPr>
              <a:t>Ally</a:t>
            </a:r>
          </a:p>
          <a:p>
            <a:pPr algn="ctr"/>
            <a:r>
              <a:rPr lang="en-US" sz="2000" dirty="0">
                <a:latin typeface="Montserrat" panose="00000500000000000000" pitchFamily="2" charset="0"/>
              </a:rPr>
              <a:t>Employers</a:t>
            </a:r>
          </a:p>
        </p:txBody>
      </p:sp>
    </p:spTree>
    <p:extLst>
      <p:ext uri="{BB962C8B-B14F-4D97-AF65-F5344CB8AC3E}">
        <p14:creationId xmlns:p14="http://schemas.microsoft.com/office/powerpoint/2010/main" val="3715783241"/>
      </p:ext>
    </p:extLst>
  </p:cSld>
  <p:clrMapOvr>
    <a:masterClrMapping/>
  </p:clrMapOvr>
  <p:transition spd="slow">
    <p:push dir="u"/>
  </p:transition>
</p:sld>
</file>

<file path=ppt/theme/theme1.xml><?xml version="1.0" encoding="utf-8"?>
<a:theme xmlns:a="http://schemas.openxmlformats.org/drawingml/2006/main" name="Office Theme">
  <a:themeElements>
    <a:clrScheme name="Network Geometrics Dark">
      <a:dk1>
        <a:srgbClr val="FFFFFF"/>
      </a:dk1>
      <a:lt1>
        <a:srgbClr val="3F3F3F"/>
      </a:lt1>
      <a:dk2>
        <a:srgbClr val="313C41"/>
      </a:dk2>
      <a:lt2>
        <a:srgbClr val="FFFFFF"/>
      </a:lt2>
      <a:accent1>
        <a:srgbClr val="51C3CA"/>
      </a:accent1>
      <a:accent2>
        <a:srgbClr val="3CB2C3"/>
      </a:accent2>
      <a:accent3>
        <a:srgbClr val="1AA5BD"/>
      </a:accent3>
      <a:accent4>
        <a:srgbClr val="0097B7"/>
      </a:accent4>
      <a:accent5>
        <a:srgbClr val="0086AC"/>
      </a:accent5>
      <a:accent6>
        <a:srgbClr val="00759E"/>
      </a:accent6>
      <a:hlink>
        <a:srgbClr val="7030A0"/>
      </a:hlink>
      <a:folHlink>
        <a:srgbClr val="00B0F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Network Geometrics Dark">
      <a:dk1>
        <a:srgbClr val="FFFFFF"/>
      </a:dk1>
      <a:lt1>
        <a:srgbClr val="3F3F3F"/>
      </a:lt1>
      <a:dk2>
        <a:srgbClr val="313C41"/>
      </a:dk2>
      <a:lt2>
        <a:srgbClr val="FFFFFF"/>
      </a:lt2>
      <a:accent1>
        <a:srgbClr val="51C3CA"/>
      </a:accent1>
      <a:accent2>
        <a:srgbClr val="3CB2C3"/>
      </a:accent2>
      <a:accent3>
        <a:srgbClr val="1AA5BD"/>
      </a:accent3>
      <a:accent4>
        <a:srgbClr val="0097B7"/>
      </a:accent4>
      <a:accent5>
        <a:srgbClr val="0086AC"/>
      </a:accent5>
      <a:accent6>
        <a:srgbClr val="00759E"/>
      </a:accent6>
      <a:hlink>
        <a:srgbClr val="7030A0"/>
      </a:hlink>
      <a:folHlink>
        <a:srgbClr val="00B0F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FFF"/>
      </a:hlink>
      <a:folHlink>
        <a:srgbClr val="800080"/>
      </a:folHlink>
    </a:clrScheme>
    <a:fontScheme name="Custom 1">
      <a:majorFont>
        <a:latin typeface="Montserrat"/>
        <a:ea typeface=""/>
        <a:cs typeface=""/>
      </a:majorFont>
      <a:minorFont>
        <a:latin typeface="Montserra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Vorse Blue Green">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199</TotalTime>
  <Words>1212</Words>
  <Application>Microsoft Office PowerPoint</Application>
  <PresentationFormat>Widescreen</PresentationFormat>
  <Paragraphs>131</Paragraphs>
  <Slides>20</Slides>
  <Notes>14</Notes>
  <HiddenSlides>0</HiddenSlides>
  <MMClips>0</MMClips>
  <ScaleCrop>false</ScaleCrop>
  <HeadingPairs>
    <vt:vector size="6" baseType="variant">
      <vt:variant>
        <vt:lpstr>Fonts Used</vt:lpstr>
      </vt:variant>
      <vt:variant>
        <vt:i4>7</vt:i4>
      </vt:variant>
      <vt:variant>
        <vt:lpstr>Theme</vt:lpstr>
      </vt:variant>
      <vt:variant>
        <vt:i4>6</vt:i4>
      </vt:variant>
      <vt:variant>
        <vt:lpstr>Slide Titles</vt:lpstr>
      </vt:variant>
      <vt:variant>
        <vt:i4>20</vt:i4>
      </vt:variant>
    </vt:vector>
  </HeadingPairs>
  <TitlesOfParts>
    <vt:vector size="33" baseType="lpstr">
      <vt:lpstr>Arial</vt:lpstr>
      <vt:lpstr>Calibri</vt:lpstr>
      <vt:lpstr>Calibri Light</vt:lpstr>
      <vt:lpstr>Courier New</vt:lpstr>
      <vt:lpstr>Fieldwork</vt:lpstr>
      <vt:lpstr>Montserrat</vt:lpstr>
      <vt:lpstr>Montserrat SemiBold</vt:lpstr>
      <vt:lpstr>Office Theme</vt:lpstr>
      <vt:lpstr>1_Office Theme</vt:lpstr>
      <vt:lpstr>Office Theme</vt:lpstr>
      <vt:lpstr>Office Theme</vt: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CHW Leaders in Health: Capacity Building Series 2021</vt:lpstr>
      <vt:lpstr>PowerPoint Presentation</vt:lpstr>
      <vt:lpstr>PowerPoint Presentation</vt:lpstr>
      <vt:lpstr>Results and Initial Trends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Sustainable Financing for CHW Activity:</dc:title>
  <dc:creator>Carl Rush</dc:creator>
  <cp:lastModifiedBy>Mikayla Trujillo</cp:lastModifiedBy>
  <cp:revision>736</cp:revision>
  <dcterms:created xsi:type="dcterms:W3CDTF">2020-07-11T20:24:28Z</dcterms:created>
  <dcterms:modified xsi:type="dcterms:W3CDTF">2022-02-03T21:39:38Z</dcterms:modified>
</cp:coreProperties>
</file>