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57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DF8693-588A-45BB-B0E6-520397F36442}" v="210" dt="2025-09-30T15:42:35.357"/>
  </p1510:revLst>
</p1510:revInfo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5" autoAdjust="0"/>
    <p:restoredTop sz="94650"/>
  </p:normalViewPr>
  <p:slideViewPr>
    <p:cSldViewPr snapToGrid="0" snapToObjects="1">
      <p:cViewPr varScale="1">
        <p:scale>
          <a:sx n="127" d="100"/>
          <a:sy n="127" d="100"/>
        </p:scale>
        <p:origin x="576" y="19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n, Songyao" userId="eb8415ac-567f-4233-8385-fd062099390f" providerId="ADAL" clId="{75DF8693-588A-45BB-B0E6-520397F36442}"/>
    <pc:docChg chg="undo custSel addSld modSld">
      <pc:chgData name="Chen, Songyao" userId="eb8415ac-567f-4233-8385-fd062099390f" providerId="ADAL" clId="{75DF8693-588A-45BB-B0E6-520397F36442}" dt="2025-09-30T15:42:01.491" v="1248" actId="478"/>
      <pc:docMkLst>
        <pc:docMk/>
      </pc:docMkLst>
      <pc:sldChg chg="modSp new mod">
        <pc:chgData name="Chen, Songyao" userId="eb8415ac-567f-4233-8385-fd062099390f" providerId="ADAL" clId="{75DF8693-588A-45BB-B0E6-520397F36442}" dt="2025-09-29T21:35:50.600" v="863" actId="20577"/>
        <pc:sldMkLst>
          <pc:docMk/>
          <pc:sldMk cId="667942280" sldId="257"/>
        </pc:sldMkLst>
        <pc:spChg chg="mod">
          <ac:chgData name="Chen, Songyao" userId="eb8415ac-567f-4233-8385-fd062099390f" providerId="ADAL" clId="{75DF8693-588A-45BB-B0E6-520397F36442}" dt="2025-09-29T20:50:10.119" v="10" actId="20577"/>
          <ac:spMkLst>
            <pc:docMk/>
            <pc:sldMk cId="667942280" sldId="257"/>
            <ac:spMk id="2" creationId="{EE84D1C2-0663-5806-053D-6E5AB759FEA6}"/>
          </ac:spMkLst>
        </pc:spChg>
        <pc:spChg chg="mod">
          <ac:chgData name="Chen, Songyao" userId="eb8415ac-567f-4233-8385-fd062099390f" providerId="ADAL" clId="{75DF8693-588A-45BB-B0E6-520397F36442}" dt="2025-09-29T21:35:50.600" v="863" actId="20577"/>
          <ac:spMkLst>
            <pc:docMk/>
            <pc:sldMk cId="667942280" sldId="257"/>
            <ac:spMk id="3" creationId="{A6CA88B2-CB44-7DB0-F047-72B0AEA0202F}"/>
          </ac:spMkLst>
        </pc:spChg>
      </pc:sldChg>
      <pc:sldChg chg="addSp delSp modSp new mod">
        <pc:chgData name="Chen, Songyao" userId="eb8415ac-567f-4233-8385-fd062099390f" providerId="ADAL" clId="{75DF8693-588A-45BB-B0E6-520397F36442}" dt="2025-09-30T15:42:01.491" v="1248" actId="478"/>
        <pc:sldMkLst>
          <pc:docMk/>
          <pc:sldMk cId="108118659" sldId="258"/>
        </pc:sldMkLst>
        <pc:spChg chg="mod">
          <ac:chgData name="Chen, Songyao" userId="eb8415ac-567f-4233-8385-fd062099390f" providerId="ADAL" clId="{75DF8693-588A-45BB-B0E6-520397F36442}" dt="2025-09-29T21:26:44.485" v="563" actId="20577"/>
          <ac:spMkLst>
            <pc:docMk/>
            <pc:sldMk cId="108118659" sldId="258"/>
            <ac:spMk id="2" creationId="{B47E6459-4D9D-C0A2-39EC-F2429FFEB282}"/>
          </ac:spMkLst>
        </pc:spChg>
        <pc:spChg chg="del">
          <ac:chgData name="Chen, Songyao" userId="eb8415ac-567f-4233-8385-fd062099390f" providerId="ADAL" clId="{75DF8693-588A-45BB-B0E6-520397F36442}" dt="2025-09-29T21:25:00.316" v="548"/>
          <ac:spMkLst>
            <pc:docMk/>
            <pc:sldMk cId="108118659" sldId="258"/>
            <ac:spMk id="3" creationId="{0EAD4A76-1782-47F7-E69D-A607B36C31C2}"/>
          </ac:spMkLst>
        </pc:spChg>
        <pc:spChg chg="add del">
          <ac:chgData name="Chen, Songyao" userId="eb8415ac-567f-4233-8385-fd062099390f" providerId="ADAL" clId="{75DF8693-588A-45BB-B0E6-520397F36442}" dt="2025-09-29T21:24:53.499" v="547" actId="478"/>
          <ac:spMkLst>
            <pc:docMk/>
            <pc:sldMk cId="108118659" sldId="258"/>
            <ac:spMk id="5" creationId="{82ACF780-84A2-A9A8-8231-722055E97A34}"/>
          </ac:spMkLst>
        </pc:spChg>
        <pc:graphicFrameChg chg="add del">
          <ac:chgData name="Chen, Songyao" userId="eb8415ac-567f-4233-8385-fd062099390f" providerId="ADAL" clId="{75DF8693-588A-45BB-B0E6-520397F36442}" dt="2025-09-30T15:42:01.491" v="1248" actId="478"/>
          <ac:graphicFrameMkLst>
            <pc:docMk/>
            <pc:sldMk cId="108118659" sldId="258"/>
            <ac:graphicFrameMk id="3" creationId="{F6E924C1-2077-232E-EC3C-A4846ED84AF2}"/>
          </ac:graphicFrameMkLst>
        </pc:graphicFrameChg>
        <pc:graphicFrameChg chg="add mod">
          <ac:chgData name="Chen, Songyao" userId="eb8415ac-567f-4233-8385-fd062099390f" providerId="ADAL" clId="{75DF8693-588A-45BB-B0E6-520397F36442}" dt="2025-09-30T15:41:57.910" v="1247" actId="1076"/>
          <ac:graphicFrameMkLst>
            <pc:docMk/>
            <pc:sldMk cId="108118659" sldId="258"/>
            <ac:graphicFrameMk id="4" creationId="{8ACCE05D-F535-3211-0C00-B29809C5BD96}"/>
          </ac:graphicFrameMkLst>
        </pc:graphicFrameChg>
        <pc:graphicFrameChg chg="add">
          <ac:chgData name="Chen, Songyao" userId="eb8415ac-567f-4233-8385-fd062099390f" providerId="ADAL" clId="{75DF8693-588A-45BB-B0E6-520397F36442}" dt="2025-09-29T21:25:00.316" v="548"/>
          <ac:graphicFrameMkLst>
            <pc:docMk/>
            <pc:sldMk cId="108118659" sldId="258"/>
            <ac:graphicFrameMk id="6" creationId="{5E1FE33D-AA5B-87DC-AF49-8F5234F738B7}"/>
          </ac:graphicFrameMkLst>
        </pc:graphicFrameChg>
      </pc:sldChg>
      <pc:sldChg chg="modSp new mod">
        <pc:chgData name="Chen, Songyao" userId="eb8415ac-567f-4233-8385-fd062099390f" providerId="ADAL" clId="{75DF8693-588A-45BB-B0E6-520397F36442}" dt="2025-09-29T21:32:53.540" v="763" actId="20577"/>
        <pc:sldMkLst>
          <pc:docMk/>
          <pc:sldMk cId="1823370988" sldId="259"/>
        </pc:sldMkLst>
        <pc:spChg chg="mod">
          <ac:chgData name="Chen, Songyao" userId="eb8415ac-567f-4233-8385-fd062099390f" providerId="ADAL" clId="{75DF8693-588A-45BB-B0E6-520397F36442}" dt="2025-09-29T21:26:53.758" v="570" actId="20577"/>
          <ac:spMkLst>
            <pc:docMk/>
            <pc:sldMk cId="1823370988" sldId="259"/>
            <ac:spMk id="2" creationId="{451F9995-AE1F-8DD7-0445-3155E471106B}"/>
          </ac:spMkLst>
        </pc:spChg>
        <pc:spChg chg="mod">
          <ac:chgData name="Chen, Songyao" userId="eb8415ac-567f-4233-8385-fd062099390f" providerId="ADAL" clId="{75DF8693-588A-45BB-B0E6-520397F36442}" dt="2025-09-29T21:32:53.540" v="763" actId="20577"/>
          <ac:spMkLst>
            <pc:docMk/>
            <pc:sldMk cId="1823370988" sldId="259"/>
            <ac:spMk id="3" creationId="{AA08DB01-16C4-94EA-C637-05A4954E3521}"/>
          </ac:spMkLst>
        </pc:spChg>
      </pc:sldChg>
      <pc:sldChg chg="modSp new mod">
        <pc:chgData name="Chen, Songyao" userId="eb8415ac-567f-4233-8385-fd062099390f" providerId="ADAL" clId="{75DF8693-588A-45BB-B0E6-520397F36442}" dt="2025-09-29T21:36:19.704" v="891" actId="20577"/>
        <pc:sldMkLst>
          <pc:docMk/>
          <pc:sldMk cId="2983424203" sldId="260"/>
        </pc:sldMkLst>
        <pc:spChg chg="mod">
          <ac:chgData name="Chen, Songyao" userId="eb8415ac-567f-4233-8385-fd062099390f" providerId="ADAL" clId="{75DF8693-588A-45BB-B0E6-520397F36442}" dt="2025-09-29T21:27:03.074" v="577" actId="20577"/>
          <ac:spMkLst>
            <pc:docMk/>
            <pc:sldMk cId="2983424203" sldId="260"/>
            <ac:spMk id="2" creationId="{FBB14CDB-5683-44CF-C0FE-18483BC58600}"/>
          </ac:spMkLst>
        </pc:spChg>
        <pc:spChg chg="mod">
          <ac:chgData name="Chen, Songyao" userId="eb8415ac-567f-4233-8385-fd062099390f" providerId="ADAL" clId="{75DF8693-588A-45BB-B0E6-520397F36442}" dt="2025-09-29T21:36:19.704" v="891" actId="20577"/>
          <ac:spMkLst>
            <pc:docMk/>
            <pc:sldMk cId="2983424203" sldId="260"/>
            <ac:spMk id="3" creationId="{F58C9710-7697-5AF8-C265-62913E023699}"/>
          </ac:spMkLst>
        </pc:spChg>
      </pc:sldChg>
      <pc:sldChg chg="addSp delSp modSp new mod">
        <pc:chgData name="Chen, Songyao" userId="eb8415ac-567f-4233-8385-fd062099390f" providerId="ADAL" clId="{75DF8693-588A-45BB-B0E6-520397F36442}" dt="2025-09-29T21:46:46.991" v="1107"/>
        <pc:sldMkLst>
          <pc:docMk/>
          <pc:sldMk cId="3102713814" sldId="261"/>
        </pc:sldMkLst>
        <pc:spChg chg="mod">
          <ac:chgData name="Chen, Songyao" userId="eb8415ac-567f-4233-8385-fd062099390f" providerId="ADAL" clId="{75DF8693-588A-45BB-B0E6-520397F36442}" dt="2025-09-29T21:36:46.031" v="904" actId="20577"/>
          <ac:spMkLst>
            <pc:docMk/>
            <pc:sldMk cId="3102713814" sldId="261"/>
            <ac:spMk id="2" creationId="{8B730949-A394-685B-A35E-2FF3E364E277}"/>
          </ac:spMkLst>
        </pc:spChg>
        <pc:spChg chg="del">
          <ac:chgData name="Chen, Songyao" userId="eb8415ac-567f-4233-8385-fd062099390f" providerId="ADAL" clId="{75DF8693-588A-45BB-B0E6-520397F36442}" dt="2025-09-29T21:42:21.194" v="906" actId="1957"/>
          <ac:spMkLst>
            <pc:docMk/>
            <pc:sldMk cId="3102713814" sldId="261"/>
            <ac:spMk id="3" creationId="{FC53C8DB-F891-CF3A-2322-A5A295820B57}"/>
          </ac:spMkLst>
        </pc:spChg>
        <pc:graphicFrameChg chg="add mod">
          <ac:chgData name="Chen, Songyao" userId="eb8415ac-567f-4233-8385-fd062099390f" providerId="ADAL" clId="{75DF8693-588A-45BB-B0E6-520397F36442}" dt="2025-09-29T21:46:46.991" v="1107"/>
          <ac:graphicFrameMkLst>
            <pc:docMk/>
            <pc:sldMk cId="3102713814" sldId="261"/>
            <ac:graphicFrameMk id="6" creationId="{8898CB12-A72D-6566-14E2-9A2F6369C556}"/>
          </ac:graphicFrameMkLst>
        </pc:graphicFrameChg>
      </pc:sldChg>
      <pc:sldChg chg="modSp new mod">
        <pc:chgData name="Chen, Songyao" userId="eb8415ac-567f-4233-8385-fd062099390f" providerId="ADAL" clId="{75DF8693-588A-45BB-B0E6-520397F36442}" dt="2025-09-30T15:38:36.624" v="1244" actId="20577"/>
        <pc:sldMkLst>
          <pc:docMk/>
          <pc:sldMk cId="4203485672" sldId="262"/>
        </pc:sldMkLst>
        <pc:spChg chg="mod">
          <ac:chgData name="Chen, Songyao" userId="eb8415ac-567f-4233-8385-fd062099390f" providerId="ADAL" clId="{75DF8693-588A-45BB-B0E6-520397F36442}" dt="2025-09-29T21:47:13.965" v="1134" actId="20577"/>
          <ac:spMkLst>
            <pc:docMk/>
            <pc:sldMk cId="4203485672" sldId="262"/>
            <ac:spMk id="2" creationId="{8EF235BE-F6F7-95BE-6EB0-2633A5B51F61}"/>
          </ac:spMkLst>
        </pc:spChg>
        <pc:spChg chg="mod">
          <ac:chgData name="Chen, Songyao" userId="eb8415ac-567f-4233-8385-fd062099390f" providerId="ADAL" clId="{75DF8693-588A-45BB-B0E6-520397F36442}" dt="2025-09-30T15:38:36.624" v="1244" actId="20577"/>
          <ac:spMkLst>
            <pc:docMk/>
            <pc:sldMk cId="4203485672" sldId="262"/>
            <ac:spMk id="3" creationId="{838C34B6-6546-8721-DAF5-0BB13B06049D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Views: RDS </a:t>
            </a:r>
            <a:r>
              <a:rPr lang="en-US" dirty="0" err="1"/>
              <a:t>LibGuide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Data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Sheet1!$B$1:$AM$1</c:f>
              <c:strCache>
                <c:ptCount val="38"/>
                <c:pt idx="0">
                  <c:v>2022-08</c:v>
                </c:pt>
                <c:pt idx="1">
                  <c:v>2022-09</c:v>
                </c:pt>
                <c:pt idx="2">
                  <c:v>2022-10</c:v>
                </c:pt>
                <c:pt idx="3">
                  <c:v>2022-11</c:v>
                </c:pt>
                <c:pt idx="4">
                  <c:v>2022-12</c:v>
                </c:pt>
                <c:pt idx="5">
                  <c:v>2023-01</c:v>
                </c:pt>
                <c:pt idx="6">
                  <c:v>2023-02</c:v>
                </c:pt>
                <c:pt idx="7">
                  <c:v>2023-03</c:v>
                </c:pt>
                <c:pt idx="8">
                  <c:v>2023-04</c:v>
                </c:pt>
                <c:pt idx="9">
                  <c:v>2023-05</c:v>
                </c:pt>
                <c:pt idx="10">
                  <c:v>2023-06</c:v>
                </c:pt>
                <c:pt idx="11">
                  <c:v>2023-07</c:v>
                </c:pt>
                <c:pt idx="12">
                  <c:v>2023-08</c:v>
                </c:pt>
                <c:pt idx="13">
                  <c:v>2023-09</c:v>
                </c:pt>
                <c:pt idx="14">
                  <c:v>2023-10</c:v>
                </c:pt>
                <c:pt idx="15">
                  <c:v>2023-11</c:v>
                </c:pt>
                <c:pt idx="16">
                  <c:v>2023-12</c:v>
                </c:pt>
                <c:pt idx="17">
                  <c:v>2024-01</c:v>
                </c:pt>
                <c:pt idx="18">
                  <c:v>2024-02</c:v>
                </c:pt>
                <c:pt idx="19">
                  <c:v>2024-03</c:v>
                </c:pt>
                <c:pt idx="20">
                  <c:v>2024-04</c:v>
                </c:pt>
                <c:pt idx="21">
                  <c:v>2024-05</c:v>
                </c:pt>
                <c:pt idx="22">
                  <c:v>2024-06</c:v>
                </c:pt>
                <c:pt idx="23">
                  <c:v>2024-07</c:v>
                </c:pt>
                <c:pt idx="24">
                  <c:v>2024-08</c:v>
                </c:pt>
                <c:pt idx="25">
                  <c:v>2024-09</c:v>
                </c:pt>
                <c:pt idx="26">
                  <c:v>2024-10</c:v>
                </c:pt>
                <c:pt idx="27">
                  <c:v>2024-11</c:v>
                </c:pt>
                <c:pt idx="28">
                  <c:v>2024-12</c:v>
                </c:pt>
                <c:pt idx="29">
                  <c:v>2025-01</c:v>
                </c:pt>
                <c:pt idx="30">
                  <c:v>2025-02</c:v>
                </c:pt>
                <c:pt idx="31">
                  <c:v>2025-03</c:v>
                </c:pt>
                <c:pt idx="32">
                  <c:v>2025-04</c:v>
                </c:pt>
                <c:pt idx="33">
                  <c:v>2025-05</c:v>
                </c:pt>
                <c:pt idx="34">
                  <c:v>2025-06</c:v>
                </c:pt>
                <c:pt idx="35">
                  <c:v>2025-07</c:v>
                </c:pt>
                <c:pt idx="36">
                  <c:v>2025-08</c:v>
                </c:pt>
                <c:pt idx="37">
                  <c:v>2025-09</c:v>
                </c:pt>
              </c:strCache>
            </c:strRef>
          </c:cat>
          <c:val>
            <c:numRef>
              <c:f>Sheet1!$B$2:$AM$2</c:f>
              <c:numCache>
                <c:formatCode>General</c:formatCode>
                <c:ptCount val="38"/>
                <c:pt idx="0">
                  <c:v>109</c:v>
                </c:pt>
                <c:pt idx="1">
                  <c:v>257</c:v>
                </c:pt>
                <c:pt idx="2">
                  <c:v>240</c:v>
                </c:pt>
                <c:pt idx="3">
                  <c:v>229</c:v>
                </c:pt>
                <c:pt idx="4">
                  <c:v>105</c:v>
                </c:pt>
                <c:pt idx="5">
                  <c:v>132</c:v>
                </c:pt>
                <c:pt idx="6">
                  <c:v>178</c:v>
                </c:pt>
                <c:pt idx="7">
                  <c:v>189</c:v>
                </c:pt>
                <c:pt idx="8">
                  <c:v>143</c:v>
                </c:pt>
                <c:pt idx="9">
                  <c:v>193</c:v>
                </c:pt>
                <c:pt idx="10">
                  <c:v>85</c:v>
                </c:pt>
                <c:pt idx="11">
                  <c:v>84</c:v>
                </c:pt>
                <c:pt idx="12">
                  <c:v>153</c:v>
                </c:pt>
                <c:pt idx="13">
                  <c:v>247</c:v>
                </c:pt>
                <c:pt idx="14">
                  <c:v>250</c:v>
                </c:pt>
                <c:pt idx="15">
                  <c:v>252</c:v>
                </c:pt>
                <c:pt idx="16">
                  <c:v>228</c:v>
                </c:pt>
                <c:pt idx="17">
                  <c:v>211</c:v>
                </c:pt>
                <c:pt idx="18">
                  <c:v>258</c:v>
                </c:pt>
                <c:pt idx="19">
                  <c:v>323</c:v>
                </c:pt>
                <c:pt idx="20">
                  <c:v>212</c:v>
                </c:pt>
                <c:pt idx="21">
                  <c:v>174</c:v>
                </c:pt>
                <c:pt idx="22">
                  <c:v>200</c:v>
                </c:pt>
                <c:pt idx="23">
                  <c:v>142</c:v>
                </c:pt>
                <c:pt idx="24">
                  <c:v>86</c:v>
                </c:pt>
                <c:pt idx="25">
                  <c:v>168</c:v>
                </c:pt>
                <c:pt idx="26">
                  <c:v>338</c:v>
                </c:pt>
                <c:pt idx="27">
                  <c:v>175</c:v>
                </c:pt>
                <c:pt idx="28">
                  <c:v>127</c:v>
                </c:pt>
                <c:pt idx="29">
                  <c:v>193</c:v>
                </c:pt>
                <c:pt idx="30">
                  <c:v>213</c:v>
                </c:pt>
                <c:pt idx="31">
                  <c:v>329</c:v>
                </c:pt>
                <c:pt idx="32">
                  <c:v>151</c:v>
                </c:pt>
                <c:pt idx="33">
                  <c:v>119</c:v>
                </c:pt>
                <c:pt idx="34">
                  <c:v>189</c:v>
                </c:pt>
                <c:pt idx="35">
                  <c:v>166</c:v>
                </c:pt>
                <c:pt idx="36">
                  <c:v>163</c:v>
                </c:pt>
                <c:pt idx="37">
                  <c:v>242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EE4F-4297-AEA3-88BDBF11D55F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8470383"/>
        <c:axId val="8476623"/>
      </c:lineChart>
      <c:catAx>
        <c:axId val="847038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3900000" spcFirstLastPara="1" vertOverflow="ellipsis" wrap="square" anchor="ctr" anchorCtr="1"/>
          <a:lstStyle/>
          <a:p>
            <a:pPr>
              <a:defRPr sz="1197" b="0" i="0" u="none" strike="noStrike" kern="120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76623"/>
        <c:crosses val="autoZero"/>
        <c:auto val="1"/>
        <c:lblAlgn val="ctr"/>
        <c:lblOffset val="100"/>
        <c:tickMarkSkip val="1"/>
        <c:noMultiLvlLbl val="0"/>
      </c:catAx>
      <c:valAx>
        <c:axId val="84766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703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45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081" y="6244984"/>
            <a:ext cx="2057400" cy="365125"/>
          </a:xfrm>
        </p:spPr>
        <p:txBody>
          <a:bodyPr/>
          <a:lstStyle/>
          <a:p>
            <a:fld id="{BE4B41FD-D06B-EA42-A3A7-3BA69B7CF81B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244984"/>
            <a:ext cx="30861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2300" y="6244984"/>
            <a:ext cx="2057400" cy="365125"/>
          </a:xfrm>
        </p:spPr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85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41FD-D06B-EA42-A3A7-3BA69B7CF81B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29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5707" y="1652952"/>
            <a:ext cx="1971675" cy="4524010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1652955"/>
            <a:ext cx="6164873" cy="45240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41FD-D06B-EA42-A3A7-3BA69B7CF81B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8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41FD-D06B-EA42-A3A7-3BA69B7CF81B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174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41FD-D06B-EA42-A3A7-3BA69B7CF81B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149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41FD-D06B-EA42-A3A7-3BA69B7CF81B}" type="datetimeFigureOut">
              <a:rPr lang="en-US" smtClean="0"/>
              <a:t>10/3/25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92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252046"/>
            <a:ext cx="7347438" cy="1115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41FD-D06B-EA42-A3A7-3BA69B7CF81B}" type="datetimeFigureOut">
              <a:rPr lang="en-US" smtClean="0"/>
              <a:t>10/3/25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796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41FD-D06B-EA42-A3A7-3BA69B7CF81B}" type="datetimeFigureOut">
              <a:rPr lang="en-US" smtClean="0"/>
              <a:t>10/3/25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06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41FD-D06B-EA42-A3A7-3BA69B7CF81B}" type="datetimeFigureOut">
              <a:rPr lang="en-US" smtClean="0"/>
              <a:t>10/3/25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748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565032"/>
            <a:ext cx="2949178" cy="973015"/>
          </a:xfrm>
        </p:spPr>
        <p:txBody>
          <a:bodyPr anchor="b">
            <a:normAutofit/>
          </a:bodyPr>
          <a:lstStyle>
            <a:lvl1pPr>
              <a:defRPr sz="21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565032"/>
            <a:ext cx="4629150" cy="429602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637692"/>
            <a:ext cx="2949178" cy="323129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41FD-D06B-EA42-A3A7-3BA69B7CF81B}" type="datetimeFigureOut">
              <a:rPr lang="en-US" smtClean="0"/>
              <a:t>10/3/25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919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565031"/>
            <a:ext cx="2949178" cy="803030"/>
          </a:xfrm>
        </p:spPr>
        <p:txBody>
          <a:bodyPr anchor="b">
            <a:noAutofit/>
          </a:bodyPr>
          <a:lstStyle>
            <a:lvl1pPr>
              <a:defRPr sz="21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565031"/>
            <a:ext cx="4629150" cy="4296020"/>
          </a:xfrm>
          <a:noFill/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491154"/>
            <a:ext cx="2949178" cy="337783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41FD-D06B-EA42-A3A7-3BA69B7CF81B}" type="datetimeFigureOut">
              <a:rPr lang="en-US" smtClean="0"/>
              <a:t>10/3/25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735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48605"/>
            <a:ext cx="7202365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B41FD-D06B-EA42-A3A7-3BA69B7CF81B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55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Proxima Nova" panose="02000506030000020004" pitchFamily="2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Proxima Nova" panose="02000506030000020004" pitchFamily="2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roxima Nova" panose="02000506030000020004" pitchFamily="2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Proxima Nova" panose="02000506030000020004" pitchFamily="2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Proxima Nova" panose="02000506030000020004" pitchFamily="2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Proxima Nova" panose="02000506030000020004" pitchFamily="2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schen@towson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4E5DC-F785-3C44-8D74-72C83B9903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If You Build Research Data Services (and Market Them Well), They Will Come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03FB4D-68CC-6D49-9F8F-3A82CADE94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Towson University RDS case study</a:t>
            </a:r>
          </a:p>
        </p:txBody>
      </p:sp>
    </p:spTree>
    <p:extLst>
      <p:ext uri="{BB962C8B-B14F-4D97-AF65-F5344CB8AC3E}">
        <p14:creationId xmlns:p14="http://schemas.microsoft.com/office/powerpoint/2010/main" val="1650962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4D1C2-0663-5806-053D-6E5AB759F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A88B2-CB44-7DB0-F047-72B0AEA02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 joined Cook Library in 2022 as the Data Science Librarian</a:t>
            </a:r>
          </a:p>
          <a:p>
            <a:r>
              <a:rPr lang="en-US" dirty="0"/>
              <a:t>First 2 tasks</a:t>
            </a:r>
          </a:p>
          <a:p>
            <a:pPr lvl="1"/>
            <a:r>
              <a:rPr lang="en-US" dirty="0"/>
              <a:t>DMPTool.org integration</a:t>
            </a:r>
          </a:p>
          <a:p>
            <a:pPr lvl="1"/>
            <a:r>
              <a:rPr lang="en-US" dirty="0"/>
              <a:t>RDS </a:t>
            </a:r>
            <a:r>
              <a:rPr lang="en-US" dirty="0" err="1"/>
              <a:t>LibGuide</a:t>
            </a:r>
            <a:endParaRPr lang="en-US" dirty="0"/>
          </a:p>
          <a:p>
            <a:r>
              <a:rPr lang="en-US" dirty="0"/>
              <a:t>Partnering</a:t>
            </a:r>
          </a:p>
          <a:p>
            <a:pPr lvl="1"/>
            <a:r>
              <a:rPr lang="en-US" dirty="0"/>
              <a:t>VP for Research</a:t>
            </a:r>
          </a:p>
          <a:p>
            <a:pPr lvl="1"/>
            <a:r>
              <a:rPr lang="en-US" dirty="0"/>
              <a:t>Office of Sponsored Programs and Research (OSPR)</a:t>
            </a:r>
          </a:p>
          <a:p>
            <a:pPr lvl="1"/>
            <a:r>
              <a:rPr lang="en-US" dirty="0"/>
              <a:t>Faculty Academic Center of Excellence at Towson (FACET)</a:t>
            </a:r>
          </a:p>
          <a:p>
            <a:pPr lvl="1"/>
            <a:r>
              <a:rPr lang="en-US" dirty="0"/>
              <a:t>School of Emerging Technology (SET)</a:t>
            </a:r>
          </a:p>
          <a:p>
            <a:pPr lvl="1"/>
            <a:r>
              <a:rPr lang="en-US" dirty="0"/>
              <a:t>Colleges and Departments</a:t>
            </a:r>
          </a:p>
          <a:p>
            <a:r>
              <a:rPr lang="en-US" dirty="0"/>
              <a:t>Promotion</a:t>
            </a:r>
          </a:p>
          <a:p>
            <a:pPr lvl="1"/>
            <a:r>
              <a:rPr lang="en-US" dirty="0"/>
              <a:t>Workshops</a:t>
            </a:r>
          </a:p>
          <a:p>
            <a:pPr lvl="1"/>
            <a:r>
              <a:rPr lang="en-US" dirty="0"/>
              <a:t>Faculty meetings</a:t>
            </a:r>
          </a:p>
          <a:p>
            <a:pPr lvl="1"/>
            <a:r>
              <a:rPr lang="en-US" dirty="0"/>
              <a:t>Partner events</a:t>
            </a:r>
          </a:p>
        </p:txBody>
      </p:sp>
    </p:spTree>
    <p:extLst>
      <p:ext uri="{BB962C8B-B14F-4D97-AF65-F5344CB8AC3E}">
        <p14:creationId xmlns:p14="http://schemas.microsoft.com/office/powerpoint/2010/main" val="667942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F9995-AE1F-8DD7-0445-3155E4711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8DB01-16C4-94EA-C637-05A4954E3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referred by FACET</a:t>
            </a:r>
          </a:p>
          <a:p>
            <a:r>
              <a:rPr lang="en-US" dirty="0"/>
              <a:t>Department of Mass Communication</a:t>
            </a:r>
          </a:p>
          <a:p>
            <a:r>
              <a:rPr lang="en-US" dirty="0"/>
              <a:t>Data sets and data repository</a:t>
            </a:r>
          </a:p>
          <a:p>
            <a:r>
              <a:rPr lang="en-US" dirty="0"/>
              <a:t>Co-authored paper published</a:t>
            </a:r>
          </a:p>
        </p:txBody>
      </p:sp>
    </p:spTree>
    <p:extLst>
      <p:ext uri="{BB962C8B-B14F-4D97-AF65-F5344CB8AC3E}">
        <p14:creationId xmlns:p14="http://schemas.microsoft.com/office/powerpoint/2010/main" val="1823370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14CDB-5683-44CF-C0FE-18483BC58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C9710-7697-5AF8-C265-62913E023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referred by SET</a:t>
            </a:r>
          </a:p>
          <a:p>
            <a:r>
              <a:rPr lang="en-US" dirty="0"/>
              <a:t>Nursing</a:t>
            </a:r>
          </a:p>
          <a:p>
            <a:r>
              <a:rPr lang="en-US" dirty="0"/>
              <a:t>Data analytics</a:t>
            </a:r>
          </a:p>
          <a:p>
            <a:r>
              <a:rPr lang="en-US" dirty="0"/>
              <a:t>Paper in drafting</a:t>
            </a:r>
          </a:p>
        </p:txBody>
      </p:sp>
    </p:spTree>
    <p:extLst>
      <p:ext uri="{BB962C8B-B14F-4D97-AF65-F5344CB8AC3E}">
        <p14:creationId xmlns:p14="http://schemas.microsoft.com/office/powerpoint/2010/main" val="2983424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30949-A394-685B-A35E-2FF3E364E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RDS </a:t>
            </a:r>
            <a:r>
              <a:rPr lang="en-US" dirty="0" err="1"/>
              <a:t>LibGuide</a:t>
            </a:r>
            <a:endParaRPr lang="en-US" dirty="0"/>
          </a:p>
        </p:txBody>
      </p:sp>
      <p:graphicFrame>
        <p:nvGraphicFramePr>
          <p:cNvPr id="6" name="Content Placeholder 5" descr="Line graph showing changes in Research Data Services LibGuide views from August 2022 to September 2025. Views ranged from a low of 109 (August 2022) to a high of 338 (October 2024).">
            <a:extLst>
              <a:ext uri="{FF2B5EF4-FFF2-40B4-BE49-F238E27FC236}">
                <a16:creationId xmlns:a16="http://schemas.microsoft.com/office/drawing/2014/main" id="{8898CB12-A72D-6566-14E2-9A2F6369C5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5112356"/>
              </p:ext>
            </p:extLst>
          </p:nvPr>
        </p:nvGraphicFramePr>
        <p:xfrm>
          <a:off x="353683" y="1825625"/>
          <a:ext cx="850564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2713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235BE-F6F7-95BE-6EB0-2633A5B51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C34B6-6546-8721-DAF5-0BB13B060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Songyao Chen</a:t>
            </a:r>
          </a:p>
          <a:p>
            <a:r>
              <a:rPr lang="en-US" dirty="0"/>
              <a:t>Data Science Librarian, Cook Library, Towson University</a:t>
            </a:r>
          </a:p>
          <a:p>
            <a:r>
              <a:rPr lang="en-US" dirty="0">
                <a:hlinkClick r:id="rId2"/>
              </a:rPr>
              <a:t>schen@towson.edu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485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44546A"/>
      </a:dk2>
      <a:lt2>
        <a:srgbClr val="DDDDDD"/>
      </a:lt2>
      <a:accent1>
        <a:srgbClr val="FFBB00"/>
      </a:accent1>
      <a:accent2>
        <a:srgbClr val="DDDDDD"/>
      </a:accent2>
      <a:accent3>
        <a:srgbClr val="3C3C3C"/>
      </a:accent3>
      <a:accent4>
        <a:srgbClr val="FFC000"/>
      </a:accent4>
      <a:accent5>
        <a:srgbClr val="CC9900"/>
      </a:accent5>
      <a:accent6>
        <a:srgbClr val="70AD47"/>
      </a:accent6>
      <a:hlink>
        <a:srgbClr val="CC9900"/>
      </a:hlink>
      <a:folHlink>
        <a:srgbClr val="666666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2C2A493F-D5E0-474A-A2F3-26F31FF8ED8E}" vid="{52A85658-0E9A-484F-99EB-D0D27F44F09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E02E278A1D074D8512E3DC5B482961" ma:contentTypeVersion="4" ma:contentTypeDescription="Create a new document." ma:contentTypeScope="" ma:versionID="eb8358ccb825752212ca00fb3c8f72eb">
  <xsd:schema xmlns:xsd="http://www.w3.org/2001/XMLSchema" xmlns:xs="http://www.w3.org/2001/XMLSchema" xmlns:p="http://schemas.microsoft.com/office/2006/metadata/properties" xmlns:ns2="01079ffb-da09-4d34-ab60-9352559ada08" targetNamespace="http://schemas.microsoft.com/office/2006/metadata/properties" ma:root="true" ma:fieldsID="988d916ffb68ac24827bdf55e24b3829" ns2:_="">
    <xsd:import namespace="01079ffb-da09-4d34-ab60-9352559ada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079ffb-da09-4d34-ab60-9352559ada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E8E834B-0FFF-4575-A5D2-35323A2ABC6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903B05F-C364-48BD-9CAC-BB67B2A8616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01A200E-FAA3-418D-9C6C-17B7DCB22A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079ffb-da09-4d34-ab60-9352559ada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TUPPT-White-43</Template>
  <TotalTime>91</TotalTime>
  <Words>134</Words>
  <Application>Microsoft Macintosh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Proxima Nova</vt:lpstr>
      <vt:lpstr>Office Theme</vt:lpstr>
      <vt:lpstr>If You Build Research Data Services (and Market Them Well), They Will Come</vt:lpstr>
      <vt:lpstr>Background</vt:lpstr>
      <vt:lpstr>Case 1</vt:lpstr>
      <vt:lpstr>Case 2</vt:lpstr>
      <vt:lpstr>RDS LibGuide</vt:lpstr>
      <vt:lpstr>Questions?</vt:lpstr>
    </vt:vector>
  </TitlesOfParts>
  <Company>Towson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Chen, Songyao</dc:creator>
  <cp:lastModifiedBy>De la Cruz, Justin</cp:lastModifiedBy>
  <cp:revision>3</cp:revision>
  <dcterms:created xsi:type="dcterms:W3CDTF">2025-09-29T20:21:21Z</dcterms:created>
  <dcterms:modified xsi:type="dcterms:W3CDTF">2025-10-03T18:50:37Z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0x01010082E02E278A1D074D8512E3DC5B482961</vt:lpwstr>
  </property>
</Properties>
</file>