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4379" r:id="rId5"/>
    <p:sldMasterId id="2147483660" r:id="rId6"/>
    <p:sldMasterId id="2147483672" r:id="rId7"/>
    <p:sldMasterId id="2147483696" r:id="rId8"/>
  </p:sldMasterIdLst>
  <p:notesMasterIdLst>
    <p:notesMasterId r:id="rId30"/>
  </p:notesMasterIdLst>
  <p:handoutMasterIdLst>
    <p:handoutMasterId r:id="rId31"/>
  </p:handoutMasterIdLst>
  <p:sldIdLst>
    <p:sldId id="256" r:id="rId9"/>
    <p:sldId id="724" r:id="rId10"/>
    <p:sldId id="1580" r:id="rId11"/>
    <p:sldId id="346" r:id="rId12"/>
    <p:sldId id="258" r:id="rId13"/>
    <p:sldId id="272" r:id="rId14"/>
    <p:sldId id="1581" r:id="rId15"/>
    <p:sldId id="308" r:id="rId16"/>
    <p:sldId id="260" r:id="rId17"/>
    <p:sldId id="259" r:id="rId18"/>
    <p:sldId id="357" r:id="rId19"/>
    <p:sldId id="1584" r:id="rId20"/>
    <p:sldId id="355" r:id="rId21"/>
    <p:sldId id="1585" r:id="rId22"/>
    <p:sldId id="356" r:id="rId23"/>
    <p:sldId id="325" r:id="rId24"/>
    <p:sldId id="266" r:id="rId25"/>
    <p:sldId id="309" r:id="rId26"/>
    <p:sldId id="330" r:id="rId27"/>
    <p:sldId id="1587" r:id="rId28"/>
    <p:sldId id="331" r:id="rId29"/>
  </p:sldIdLst>
  <p:sldSz cx="12192000" cy="6858000"/>
  <p:notesSz cx="6881813"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BD09C1F-E58E-A33E-1AC7-EE68B054B9C4}" name="Rebecca Brown" initials="RB" userId="Rebecca Brow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558A"/>
    <a:srgbClr val="616265"/>
    <a:srgbClr val="215591"/>
    <a:srgbClr val="25488D"/>
    <a:srgbClr val="2A3A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78177" autoAdjust="0"/>
  </p:normalViewPr>
  <p:slideViewPr>
    <p:cSldViewPr snapToGrid="0">
      <p:cViewPr varScale="1">
        <p:scale>
          <a:sx n="87" d="100"/>
          <a:sy n="87" d="100"/>
        </p:scale>
        <p:origin x="816"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124"/>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microsoft.com/office/2018/10/relationships/authors" Targe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6725"/>
          </a:xfrm>
          <a:prstGeom prst="rect">
            <a:avLst/>
          </a:prstGeom>
        </p:spPr>
        <p:txBody>
          <a:bodyPr vert="horz" lIns="92446" tIns="46223" rIns="92446" bIns="46223"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97313" y="0"/>
            <a:ext cx="2982912" cy="466725"/>
          </a:xfrm>
          <a:prstGeom prst="rect">
            <a:avLst/>
          </a:prstGeom>
        </p:spPr>
        <p:txBody>
          <a:bodyPr vert="horz" lIns="92446" tIns="46223" rIns="92446" bIns="46223" rtlCol="0"/>
          <a:lstStyle>
            <a:lvl1pPr algn="r" eaLnBrk="1" fontAlgn="auto" hangingPunct="1">
              <a:spcBef>
                <a:spcPts val="0"/>
              </a:spcBef>
              <a:spcAft>
                <a:spcPts val="0"/>
              </a:spcAft>
              <a:defRPr sz="1200">
                <a:latin typeface="+mn-lt"/>
              </a:defRPr>
            </a:lvl1pPr>
          </a:lstStyle>
          <a:p>
            <a:pPr>
              <a:defRPr/>
            </a:pPr>
            <a:fld id="{3B6A7F92-1A0E-4C56-9DE0-D8B2615B4D33}" type="datetimeFigureOut">
              <a:rPr lang="en-US"/>
              <a:pPr>
                <a:defRPr/>
              </a:pPr>
              <a:t>11/20/2024</a:t>
            </a:fld>
            <a:endParaRPr lang="en-US"/>
          </a:p>
        </p:txBody>
      </p:sp>
      <p:sp>
        <p:nvSpPr>
          <p:cNvPr id="4" name="Footer Placeholder 3"/>
          <p:cNvSpPr>
            <a:spLocks noGrp="1"/>
          </p:cNvSpPr>
          <p:nvPr>
            <p:ph type="ftr" sz="quarter" idx="2"/>
          </p:nvPr>
        </p:nvSpPr>
        <p:spPr>
          <a:xfrm>
            <a:off x="0" y="8829675"/>
            <a:ext cx="2982913" cy="466725"/>
          </a:xfrm>
          <a:prstGeom prst="rect">
            <a:avLst/>
          </a:prstGeom>
        </p:spPr>
        <p:txBody>
          <a:bodyPr vert="horz" lIns="92446" tIns="46223" rIns="92446" bIns="46223"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97313" y="8829675"/>
            <a:ext cx="2982912" cy="466725"/>
          </a:xfrm>
          <a:prstGeom prst="rect">
            <a:avLst/>
          </a:prstGeom>
        </p:spPr>
        <p:txBody>
          <a:bodyPr vert="horz" lIns="92446" tIns="46223" rIns="92446" bIns="46223" rtlCol="0" anchor="b"/>
          <a:lstStyle>
            <a:lvl1pPr algn="r" eaLnBrk="1" fontAlgn="auto" hangingPunct="1">
              <a:spcBef>
                <a:spcPts val="0"/>
              </a:spcBef>
              <a:spcAft>
                <a:spcPts val="0"/>
              </a:spcAft>
              <a:defRPr sz="1200">
                <a:latin typeface="+mn-lt"/>
              </a:defRPr>
            </a:lvl1pPr>
          </a:lstStyle>
          <a:p>
            <a:pPr>
              <a:defRPr/>
            </a:pPr>
            <a:fld id="{D7A0F1F2-1449-487A-93C5-13A03405DE6C}" type="slidenum">
              <a:rPr lang="en-US"/>
              <a:pPr>
                <a:defRPr/>
              </a:pPr>
              <a:t>‹#›</a:t>
            </a:fld>
            <a:endParaRPr lang="en-US"/>
          </a:p>
        </p:txBody>
      </p:sp>
    </p:spTree>
    <p:extLst>
      <p:ext uri="{BB962C8B-B14F-4D97-AF65-F5344CB8AC3E}">
        <p14:creationId xmlns:p14="http://schemas.microsoft.com/office/powerpoint/2010/main" val="9403783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6725"/>
          </a:xfrm>
          <a:prstGeom prst="rect">
            <a:avLst/>
          </a:prstGeom>
        </p:spPr>
        <p:txBody>
          <a:bodyPr vert="horz" lIns="92446" tIns="46223" rIns="92446" bIns="46223"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97313" y="0"/>
            <a:ext cx="2982912" cy="466725"/>
          </a:xfrm>
          <a:prstGeom prst="rect">
            <a:avLst/>
          </a:prstGeom>
        </p:spPr>
        <p:txBody>
          <a:bodyPr vert="horz" lIns="92446" tIns="46223" rIns="92446" bIns="46223" rtlCol="0"/>
          <a:lstStyle>
            <a:lvl1pPr algn="r" eaLnBrk="1" fontAlgn="auto" hangingPunct="1">
              <a:spcBef>
                <a:spcPts val="0"/>
              </a:spcBef>
              <a:spcAft>
                <a:spcPts val="0"/>
              </a:spcAft>
              <a:defRPr sz="1200">
                <a:latin typeface="+mn-lt"/>
              </a:defRPr>
            </a:lvl1pPr>
          </a:lstStyle>
          <a:p>
            <a:pPr>
              <a:defRPr/>
            </a:pPr>
            <a:fld id="{AF748136-DDC1-462B-9AE6-6415F820E1A5}" type="datetimeFigureOut">
              <a:rPr lang="en-US"/>
              <a:pPr>
                <a:defRPr/>
              </a:pPr>
              <a:t>11/20/2024</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pPr lvl="0"/>
            <a:endParaRPr lang="en-US" noProof="0"/>
          </a:p>
        </p:txBody>
      </p:sp>
      <p:sp>
        <p:nvSpPr>
          <p:cNvPr id="5" name="Notes Placeholder 4"/>
          <p:cNvSpPr>
            <a:spLocks noGrp="1"/>
          </p:cNvSpPr>
          <p:nvPr>
            <p:ph type="body" sz="quarter" idx="3"/>
          </p:nvPr>
        </p:nvSpPr>
        <p:spPr>
          <a:xfrm>
            <a:off x="688975" y="4473575"/>
            <a:ext cx="5505450" cy="3660775"/>
          </a:xfrm>
          <a:prstGeom prst="rect">
            <a:avLst/>
          </a:prstGeom>
        </p:spPr>
        <p:txBody>
          <a:bodyPr vert="horz" lIns="92446" tIns="46223" rIns="92446" bIns="46223"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2982913" cy="466725"/>
          </a:xfrm>
          <a:prstGeom prst="rect">
            <a:avLst/>
          </a:prstGeom>
        </p:spPr>
        <p:txBody>
          <a:bodyPr vert="horz" lIns="92446" tIns="46223" rIns="92446" bIns="46223"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97313" y="8829675"/>
            <a:ext cx="2982912" cy="466725"/>
          </a:xfrm>
          <a:prstGeom prst="rect">
            <a:avLst/>
          </a:prstGeom>
        </p:spPr>
        <p:txBody>
          <a:bodyPr vert="horz" lIns="92446" tIns="46223" rIns="92446" bIns="46223" rtlCol="0" anchor="b"/>
          <a:lstStyle>
            <a:lvl1pPr algn="r" eaLnBrk="1" fontAlgn="auto" hangingPunct="1">
              <a:spcBef>
                <a:spcPts val="0"/>
              </a:spcBef>
              <a:spcAft>
                <a:spcPts val="0"/>
              </a:spcAft>
              <a:defRPr sz="1200">
                <a:latin typeface="+mn-lt"/>
              </a:defRPr>
            </a:lvl1pPr>
          </a:lstStyle>
          <a:p>
            <a:pPr>
              <a:defRPr/>
            </a:pPr>
            <a:fld id="{1E640117-C3A4-4D95-8CFE-4BB45D40D405}" type="slidenum">
              <a:rPr lang="en-US"/>
              <a:pPr>
                <a:defRPr/>
              </a:pPr>
              <a:t>‹#›</a:t>
            </a:fld>
            <a:endParaRPr lang="en-US"/>
          </a:p>
        </p:txBody>
      </p:sp>
    </p:spTree>
    <p:extLst>
      <p:ext uri="{BB962C8B-B14F-4D97-AF65-F5344CB8AC3E}">
        <p14:creationId xmlns:p14="http://schemas.microsoft.com/office/powerpoint/2010/main" val="11960402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ers.usda.gov/webdocs/publications/100089/eib-221.pdf?v=7818.3"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A39C0A-C793-4372-962D-3E4173FA06F6}" type="slidenum">
              <a:rPr lang="en-US" smtClean="0"/>
              <a:t>1</a:t>
            </a:fld>
            <a:endParaRPr lang="en-US"/>
          </a:p>
        </p:txBody>
      </p:sp>
    </p:spTree>
    <p:extLst>
      <p:ext uri="{BB962C8B-B14F-4D97-AF65-F5344CB8AC3E}">
        <p14:creationId xmlns:p14="http://schemas.microsoft.com/office/powerpoint/2010/main" val="3941399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11</a:t>
            </a:fld>
            <a:endParaRPr lang="en-US"/>
          </a:p>
        </p:txBody>
      </p:sp>
    </p:spTree>
    <p:extLst>
      <p:ext uri="{BB962C8B-B14F-4D97-AF65-F5344CB8AC3E}">
        <p14:creationId xmlns:p14="http://schemas.microsoft.com/office/powerpoint/2010/main" val="524096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12</a:t>
            </a:fld>
            <a:endParaRPr lang="en-US"/>
          </a:p>
        </p:txBody>
      </p:sp>
    </p:spTree>
    <p:extLst>
      <p:ext uri="{BB962C8B-B14F-4D97-AF65-F5344CB8AC3E}">
        <p14:creationId xmlns:p14="http://schemas.microsoft.com/office/powerpoint/2010/main" val="3957100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mj-lt"/>
              <a:buNone/>
            </a:pPr>
            <a:endParaRPr lang="en-US" b="0" i="0" dirty="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13</a:t>
            </a:fld>
            <a:endParaRPr lang="en-US"/>
          </a:p>
        </p:txBody>
      </p:sp>
    </p:spTree>
    <p:extLst>
      <p:ext uri="{BB962C8B-B14F-4D97-AF65-F5344CB8AC3E}">
        <p14:creationId xmlns:p14="http://schemas.microsoft.com/office/powerpoint/2010/main" val="1409315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hlinkClick r:id="rId3"/>
              </a:rPr>
              <a:t>Rural America at a Glance: 2020 Edition (usda.gov)</a:t>
            </a:r>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Note: Underlying health problems are measured as the average yearly age-standardized mortality rate in 2014-18 from natural causes (excludes accidents, including overdoses; homicide, and suicide). The old adult population scale is measured by the percent of adult population ages 60 to 74 plus double the percent ages 75 and over. Distance is measured between county geographic population centers. Both nonmetro and metro population percentages can be under 20 when vulnerability is greater in counties with relatively small populations. Sources: USDA, Economic Research Service using National Center for Health Statistics Detailed Mortality file, the U.S. Department of Commerce, Bureau of the Census, American Community Survey 2018 5-year data, and the Kaiser News Foundation.</a:t>
            </a:r>
          </a:p>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14</a:t>
            </a:fld>
            <a:endParaRPr lang="en-US"/>
          </a:p>
        </p:txBody>
      </p:sp>
    </p:spTree>
    <p:extLst>
      <p:ext uri="{BB962C8B-B14F-4D97-AF65-F5344CB8AC3E}">
        <p14:creationId xmlns:p14="http://schemas.microsoft.com/office/powerpoint/2010/main" val="1254090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15</a:t>
            </a:fld>
            <a:endParaRPr lang="en-US"/>
          </a:p>
        </p:txBody>
      </p:sp>
    </p:spTree>
    <p:extLst>
      <p:ext uri="{BB962C8B-B14F-4D97-AF65-F5344CB8AC3E}">
        <p14:creationId xmlns:p14="http://schemas.microsoft.com/office/powerpoint/2010/main" val="703317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766152A-293C-4793-9402-D3CFB00CE653}" type="slidenum">
              <a:rPr lang="en-US" smtClean="0"/>
              <a:t>16</a:t>
            </a:fld>
            <a:endParaRPr lang="en-US"/>
          </a:p>
        </p:txBody>
      </p:sp>
    </p:spTree>
    <p:extLst>
      <p:ext uri="{BB962C8B-B14F-4D97-AF65-F5344CB8AC3E}">
        <p14:creationId xmlns:p14="http://schemas.microsoft.com/office/powerpoint/2010/main" val="1003883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D766152A-293C-4793-9402-D3CFB00CE653}" type="slidenum">
              <a:rPr lang="en-US" smtClean="0"/>
              <a:t>17</a:t>
            </a:fld>
            <a:endParaRPr lang="en-US"/>
          </a:p>
        </p:txBody>
      </p:sp>
    </p:spTree>
    <p:extLst>
      <p:ext uri="{BB962C8B-B14F-4D97-AF65-F5344CB8AC3E}">
        <p14:creationId xmlns:p14="http://schemas.microsoft.com/office/powerpoint/2010/main" val="26354588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10"/>
          </p:nvPr>
        </p:nvSpPr>
        <p:spPr/>
        <p:txBody>
          <a:bodyPr/>
          <a:lstStyle/>
          <a:p>
            <a:fld id="{D766152A-293C-4793-9402-D3CFB00CE653}" type="slidenum">
              <a:rPr lang="en-US" smtClean="0"/>
              <a:t>18</a:t>
            </a:fld>
            <a:endParaRPr lang="en-US"/>
          </a:p>
        </p:txBody>
      </p:sp>
    </p:spTree>
    <p:extLst>
      <p:ext uri="{BB962C8B-B14F-4D97-AF65-F5344CB8AC3E}">
        <p14:creationId xmlns:p14="http://schemas.microsoft.com/office/powerpoint/2010/main" val="25603403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b="0" i="0" dirty="0">
              <a:solidFill>
                <a:srgbClr val="444444"/>
              </a:solidFill>
              <a:effectLst/>
              <a:latin typeface="inherit"/>
            </a:endParaRPr>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19</a:t>
            </a:fld>
            <a:endParaRPr lang="en-US"/>
          </a:p>
        </p:txBody>
      </p:sp>
    </p:spTree>
    <p:extLst>
      <p:ext uri="{BB962C8B-B14F-4D97-AF65-F5344CB8AC3E}">
        <p14:creationId xmlns:p14="http://schemas.microsoft.com/office/powerpoint/2010/main" val="3863972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20</a:t>
            </a:fld>
            <a:endParaRPr lang="en-US"/>
          </a:p>
        </p:txBody>
      </p:sp>
    </p:spTree>
    <p:extLst>
      <p:ext uri="{BB962C8B-B14F-4D97-AF65-F5344CB8AC3E}">
        <p14:creationId xmlns:p14="http://schemas.microsoft.com/office/powerpoint/2010/main" val="4052852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briefly I wanted to introduce the Network of the National Library of Medicine, also known as NNLM. As the name suggests, the NNLM is part of the National Library of Medicine, which is within the National Institutes of Health. We are the education and outreach arm of the National Library of Medicine. We work regionally, getting to know communities on the ground and helping those communities best serve the people they know best. </a:t>
            </a:r>
          </a:p>
          <a:p>
            <a:endParaRPr lang="en-US" dirty="0"/>
          </a:p>
          <a:p>
            <a:r>
              <a:rPr lang="en-US" dirty="0"/>
              <a:t>But we are also present across the entire country. And we work to advance the health and well being of everyone through access and understanding of how to use health information. This includes both working with organizations like libraries of all types, schools, health care, and all sorts of community-based organizations. </a:t>
            </a:r>
          </a:p>
          <a:p>
            <a:endParaRPr lang="en-US" dirty="0"/>
          </a:p>
          <a:p>
            <a:r>
              <a:rPr lang="en-US" dirty="0"/>
              <a:t>We do this primarily through three different methods: 1) providing funding to organizations so that they can work within their own communities; 2) other forms of outreach and engagement; ) And then like today, we offer a wide range of training and education opportunities.  </a:t>
            </a:r>
          </a:p>
          <a:p>
            <a:endParaRPr lang="en-US" dirty="0"/>
          </a:p>
          <a:p>
            <a:r>
              <a:rPr lang="en-US" dirty="0"/>
              <a:t>The Public Health Collaborative coordinates NNLM Public Health activities with representatives from across the regions.</a:t>
            </a:r>
          </a:p>
          <a:p>
            <a:endParaRPr lang="en-US" dirty="0"/>
          </a:p>
          <a:p>
            <a:r>
              <a:rPr lang="en-US" dirty="0"/>
              <a:t>Plus, we recently launched the NNLM Discovery podcast.  Podcasts are available wherever you get your podcasts or on nnlm.gov/podcast</a:t>
            </a:r>
          </a:p>
          <a:p>
            <a:endParaRPr lang="en-US" dirty="0"/>
          </a:p>
          <a:p>
            <a:r>
              <a:rPr lang="en-US" dirty="0"/>
              <a:t>I encourage you all to visit nnlm.gov to learn more.</a:t>
            </a:r>
          </a:p>
        </p:txBody>
      </p:sp>
      <p:sp>
        <p:nvSpPr>
          <p:cNvPr id="4" name="Slide Number Placeholder 3"/>
          <p:cNvSpPr>
            <a:spLocks noGrp="1"/>
          </p:cNvSpPr>
          <p:nvPr>
            <p:ph type="sldNum" sz="quarter" idx="10"/>
          </p:nvPr>
        </p:nvSpPr>
        <p:spPr/>
        <p:txBody>
          <a:bodyPr/>
          <a:lstStyle/>
          <a:p>
            <a:fld id="{F37C1951-B430-4891-8D79-DC3B7319464D}" type="slidenum">
              <a:rPr lang="en-US" smtClean="0"/>
              <a:t>2</a:t>
            </a:fld>
            <a:endParaRPr lang="en-US"/>
          </a:p>
        </p:txBody>
      </p:sp>
    </p:spTree>
    <p:extLst>
      <p:ext uri="{BB962C8B-B14F-4D97-AF65-F5344CB8AC3E}">
        <p14:creationId xmlns:p14="http://schemas.microsoft.com/office/powerpoint/2010/main" val="42063123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2F5496"/>
                </a:solidFill>
                <a:effectLst/>
                <a:latin typeface="Calibri Light" panose="020F0302020204030204" pitchFamily="34" charset="0"/>
              </a:rPr>
              <a:t>USDA ERS </a:t>
            </a:r>
            <a:endParaRPr lang="en-US" sz="2800" b="0" i="0" dirty="0">
              <a:solidFill>
                <a:srgbClr val="2F5496"/>
              </a:solidFill>
              <a:effectLst/>
              <a:latin typeface="Segoe UI" panose="020B0502040204020203"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Reports | Data | Charts | Maps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Research Spotlight &gt; Rural America at a Glance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Data &gt; See More &gt; State Fact Sheets | Charts of Note | Data Visualizations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Charts of Note &gt; Filter by Topic &gt; Rural Economy and Population &gt; Copyright-free visuals from the Federal Government &gt; location of the report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Filter for Food Choices and Health &gt; Go back to Data Products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State Fact Sheets &gt; Tennessee &gt; last updated (today)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General Census information + Farm data &gt; Export Excel, pdf, CSV </a:t>
            </a:r>
          </a:p>
          <a:p>
            <a:pPr algn="l" rtl="0" fontAlgn="base"/>
            <a:r>
              <a:rPr lang="en-US" sz="1800" b="0" i="0" dirty="0">
                <a:solidFill>
                  <a:srgbClr val="2F5496"/>
                </a:solidFill>
                <a:effectLst/>
                <a:latin typeface="Calibri Light" panose="020F0302020204030204" pitchFamily="34" charset="0"/>
              </a:rPr>
              <a:t> </a:t>
            </a:r>
            <a:endParaRPr lang="en-US" sz="2800" b="0" i="0" dirty="0">
              <a:solidFill>
                <a:srgbClr val="2F5496"/>
              </a:solidFill>
              <a:effectLst/>
              <a:latin typeface="Segoe UI" panose="020B0502040204020203" pitchFamily="34" charset="0"/>
            </a:endParaRPr>
          </a:p>
          <a:p>
            <a:pPr algn="l" rtl="0" fontAlgn="base"/>
            <a:r>
              <a:rPr lang="en-US" sz="1800" b="0" i="0" dirty="0">
                <a:solidFill>
                  <a:srgbClr val="2F5496"/>
                </a:solidFill>
                <a:effectLst/>
                <a:latin typeface="Calibri Light" panose="020F0302020204030204" pitchFamily="34" charset="0"/>
              </a:rPr>
              <a:t> </a:t>
            </a:r>
            <a:endParaRPr lang="en-US" sz="2800" b="0" i="0" dirty="0">
              <a:solidFill>
                <a:srgbClr val="2F5496"/>
              </a:solidFill>
              <a:effectLst/>
              <a:latin typeface="Segoe UI" panose="020B0502040204020203" pitchFamily="34" charset="0"/>
            </a:endParaRPr>
          </a:p>
          <a:p>
            <a:pPr algn="l" rtl="0" fontAlgn="base"/>
            <a:r>
              <a:rPr lang="en-US" sz="1800" b="0" i="0" dirty="0">
                <a:solidFill>
                  <a:srgbClr val="2F5496"/>
                </a:solidFill>
                <a:effectLst/>
                <a:latin typeface="Calibri Light" panose="020F0302020204030204" pitchFamily="34" charset="0"/>
              </a:rPr>
              <a:t>Rural Health Information Hub </a:t>
            </a:r>
            <a:endParaRPr lang="en-US" sz="2800" b="0" i="0" dirty="0">
              <a:solidFill>
                <a:srgbClr val="2F5496"/>
              </a:solidFill>
              <a:effectLst/>
              <a:latin typeface="Segoe UI" panose="020B0502040204020203"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Data Visualizations &gt; Chart Gallery | Tools for Success &gt; Evidence-Based Toolkits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Rural Community Health Toolkit &gt; Modules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Telehealth (and mention anything from the chat) &gt; Published 2012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For more information &gt; Published July 2021 &gt; State Policies </a:t>
            </a:r>
          </a:p>
          <a:p>
            <a:pPr algn="l" rtl="0" fontAlgn="base"/>
            <a:r>
              <a:rPr lang="en-US" sz="1800" b="0" i="0" dirty="0">
                <a:solidFill>
                  <a:srgbClr val="000000"/>
                </a:solidFill>
                <a:effectLst/>
                <a:latin typeface="Calibri" panose="020F0502020204030204" pitchFamily="34" charset="0"/>
              </a:rPr>
              <a:t> </a:t>
            </a:r>
            <a:endParaRPr lang="en-US" sz="2800" b="0" i="0" dirty="0">
              <a:solidFill>
                <a:srgbClr val="000000"/>
              </a:solidFill>
              <a:effectLst/>
              <a:latin typeface="Segoe UI" panose="020B0502040204020203" pitchFamily="34" charset="0"/>
            </a:endParaRPr>
          </a:p>
          <a:p>
            <a:pPr algn="l" rtl="0" fontAlgn="base"/>
            <a:r>
              <a:rPr lang="en-US" sz="1800" b="0" i="0" dirty="0">
                <a:solidFill>
                  <a:srgbClr val="2F5496"/>
                </a:solidFill>
                <a:effectLst/>
                <a:latin typeface="Calibri Light" panose="020F0302020204030204" pitchFamily="34" charset="0"/>
              </a:rPr>
              <a:t>County Health Rankings </a:t>
            </a:r>
            <a:endParaRPr lang="en-US" sz="2800" b="0" i="0" dirty="0">
              <a:solidFill>
                <a:srgbClr val="2F5496"/>
              </a:solidFill>
              <a:effectLst/>
              <a:latin typeface="Segoe UI" panose="020B0502040204020203"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2022 impact data includes deaths attributable to COVID-19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Berkshire, Massachusetts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Ranking among counties in Massachusetts &gt; Download data &gt; nice reports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Premature Death (pre-pandemic) &gt; Download image &gt; Click on Outcome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Map &gt; Map | Data | Description | Data Source </a:t>
            </a:r>
          </a:p>
          <a:p>
            <a:pPr algn="l" rtl="0" fontAlgn="base"/>
            <a:r>
              <a:rPr lang="en-US" sz="1800" b="0" i="0" dirty="0">
                <a:solidFill>
                  <a:srgbClr val="000000"/>
                </a:solidFill>
                <a:effectLst/>
                <a:latin typeface="Calibri" panose="020F0502020204030204" pitchFamily="34" charset="0"/>
              </a:rPr>
              <a:t> </a:t>
            </a:r>
            <a:endParaRPr lang="en-US" sz="2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 </a:t>
            </a:r>
            <a:endParaRPr lang="en-US" sz="2800" b="0" i="0" dirty="0">
              <a:solidFill>
                <a:srgbClr val="000000"/>
              </a:solidFill>
              <a:effectLst/>
              <a:latin typeface="Segoe UI" panose="020B0502040204020203" pitchFamily="34" charset="0"/>
            </a:endParaRPr>
          </a:p>
          <a:p>
            <a:pPr algn="l" rtl="0" fontAlgn="base"/>
            <a:r>
              <a:rPr lang="en-US" sz="1800" b="0" i="0" dirty="0">
                <a:solidFill>
                  <a:srgbClr val="2F5496"/>
                </a:solidFill>
                <a:effectLst/>
                <a:latin typeface="Calibri Light" panose="020F0302020204030204" pitchFamily="34" charset="0"/>
              </a:rPr>
              <a:t>MedlinePlus </a:t>
            </a:r>
            <a:endParaRPr lang="en-US" sz="2800" b="0" i="0" dirty="0">
              <a:solidFill>
                <a:srgbClr val="2F5496"/>
              </a:solidFill>
              <a:effectLst/>
              <a:latin typeface="Segoe UI" panose="020B0502040204020203"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Health Topics | Drugs and Supplements | Genetics | Medical Tests | Encyclopedia </a:t>
            </a:r>
          </a:p>
          <a:p>
            <a:pPr algn="l" rtl="0" fontAlgn="base"/>
            <a:r>
              <a:rPr lang="en-US" sz="1800" b="0" i="0" dirty="0">
                <a:solidFill>
                  <a:srgbClr val="000000"/>
                </a:solidFill>
                <a:effectLst/>
                <a:latin typeface="Calibri" panose="020F0502020204030204" pitchFamily="34" charset="0"/>
              </a:rPr>
              <a:t> </a:t>
            </a:r>
            <a:endParaRPr lang="en-US" sz="2800"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800" b="0" i="0" dirty="0" err="1">
                <a:solidFill>
                  <a:srgbClr val="000000"/>
                </a:solidFill>
                <a:effectLst/>
                <a:latin typeface="Calibri" panose="020F0502020204030204" pitchFamily="34" charset="0"/>
              </a:rPr>
              <a:t>Espanol</a:t>
            </a:r>
            <a:r>
              <a:rPr lang="en-US" sz="1800" b="0" i="0" dirty="0">
                <a:solidFill>
                  <a:srgbClr val="000000"/>
                </a:solidFill>
                <a:effectLst/>
                <a:latin typeface="Calibri" panose="020F0502020204030204" pitchFamily="34" charset="0"/>
              </a:rPr>
              <a:t> available on every Health Topics page </a:t>
            </a:r>
          </a:p>
          <a:p>
            <a:pPr algn="l" rtl="0" fontAlgn="base"/>
            <a:r>
              <a:rPr lang="en-US" sz="1800" b="0" i="0" dirty="0">
                <a:solidFill>
                  <a:srgbClr val="000000"/>
                </a:solidFill>
                <a:effectLst/>
                <a:latin typeface="Calibri" panose="020F0502020204030204" pitchFamily="34" charset="0"/>
              </a:rPr>
              <a:t> </a:t>
            </a:r>
            <a:endParaRPr lang="en-US" sz="2800"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Health Topics &gt; Mental Health &gt; Page Overview &gt; Categories &gt; Picture &gt; Multiple sources </a:t>
            </a:r>
          </a:p>
          <a:p>
            <a:pPr algn="l" rtl="0" fontAlgn="base"/>
            <a:r>
              <a:rPr lang="en-US" sz="1800" b="0" i="0" dirty="0">
                <a:solidFill>
                  <a:srgbClr val="000000"/>
                </a:solidFill>
                <a:effectLst/>
                <a:latin typeface="Calibri" panose="020F0502020204030204" pitchFamily="34" charset="0"/>
              </a:rPr>
              <a:t> </a:t>
            </a:r>
            <a:endParaRPr lang="en-US" sz="2800"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Encyclopedia &gt; Related Topics &gt; Spanish &gt; Mental Disorders &gt; review page </a:t>
            </a:r>
          </a:p>
          <a:p>
            <a:pPr algn="l" rtl="0" fontAlgn="base"/>
            <a:r>
              <a:rPr lang="en-US" sz="1800" b="0" i="0" dirty="0">
                <a:solidFill>
                  <a:srgbClr val="000000"/>
                </a:solidFill>
                <a:effectLst/>
                <a:latin typeface="Calibri" panose="020F0502020204030204" pitchFamily="34" charset="0"/>
              </a:rPr>
              <a:t> </a:t>
            </a:r>
            <a:endParaRPr lang="en-US" sz="2800"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Seniors &gt; Filter to Health Topics &gt; Healthy Aging &gt; Older Adult Health &gt; Consumer-level </a:t>
            </a:r>
          </a:p>
          <a:p>
            <a:pPr algn="l" rtl="0" fontAlgn="base"/>
            <a:r>
              <a:rPr lang="en-US" sz="1800" b="0" i="0" dirty="0">
                <a:solidFill>
                  <a:srgbClr val="000000"/>
                </a:solidFill>
                <a:effectLst/>
                <a:latin typeface="Calibri" panose="020F0502020204030204" pitchFamily="34" charset="0"/>
              </a:rPr>
              <a:t> </a:t>
            </a:r>
            <a:endParaRPr lang="en-US" sz="2800"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Cannabis &gt; Marijuana &gt; What you need to know &gt; Glaucoma </a:t>
            </a:r>
          </a:p>
          <a:p>
            <a:pPr algn="l" rtl="0" fontAlgn="base"/>
            <a:r>
              <a:rPr lang="en-US" sz="1800" b="0" i="0" dirty="0">
                <a:solidFill>
                  <a:srgbClr val="000000"/>
                </a:solidFill>
                <a:effectLst/>
                <a:latin typeface="Calibri" panose="020F0502020204030204" pitchFamily="34" charset="0"/>
              </a:rPr>
              <a:t> </a:t>
            </a:r>
            <a:endParaRPr lang="en-US" sz="2800"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Water &gt; Water Pollution &gt; Safe Water and Your Health </a:t>
            </a:r>
          </a:p>
          <a:p>
            <a:pPr algn="l" rtl="0" fontAlgn="base"/>
            <a:r>
              <a:rPr lang="en-US" sz="1800" b="0" i="0" dirty="0">
                <a:solidFill>
                  <a:srgbClr val="000000"/>
                </a:solidFill>
                <a:effectLst/>
                <a:latin typeface="Calibri" panose="020F0502020204030204" pitchFamily="34" charset="0"/>
              </a:rPr>
              <a:t> </a:t>
            </a:r>
            <a:endParaRPr lang="en-US" sz="2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 </a:t>
            </a:r>
            <a:endParaRPr lang="en-US" sz="2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 </a:t>
            </a:r>
            <a:endParaRPr lang="en-US" sz="2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 </a:t>
            </a:r>
            <a:endParaRPr lang="en-US" sz="2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 </a:t>
            </a:r>
            <a:endParaRPr lang="en-US" sz="2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 </a:t>
            </a:r>
            <a:endParaRPr lang="en-US" sz="2800" b="0" i="0" dirty="0">
              <a:solidFill>
                <a:srgbClr val="000000"/>
              </a:solidFill>
              <a:effectLst/>
              <a:latin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766152A-293C-4793-9402-D3CFB00CE653}" type="slidenum">
              <a:rPr lang="en-US" smtClean="0"/>
              <a:t>21</a:t>
            </a:fld>
            <a:endParaRPr lang="en-US"/>
          </a:p>
        </p:txBody>
      </p:sp>
    </p:spTree>
    <p:extLst>
      <p:ext uri="{BB962C8B-B14F-4D97-AF65-F5344CB8AC3E}">
        <p14:creationId xmlns:p14="http://schemas.microsoft.com/office/powerpoint/2010/main" val="3085939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a:spLocks noGrp="1" noRot="1" noChangeAspect="1"/>
          </p:cNvSpPr>
          <p:nvPr>
            <p:ph type="sldImg" idx="2"/>
          </p:nvPr>
        </p:nvSpPr>
        <p:spPr>
          <a:xfrm>
            <a:off x="379413" y="682625"/>
            <a:ext cx="6076950" cy="3419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3:notes"/>
          <p:cNvSpPr txBox="1">
            <a:spLocks noGrp="1"/>
          </p:cNvSpPr>
          <p:nvPr>
            <p:ph type="body" idx="1"/>
          </p:nvPr>
        </p:nvSpPr>
        <p:spPr>
          <a:xfrm>
            <a:off x="380312" y="4299427"/>
            <a:ext cx="5894821" cy="4569567"/>
          </a:xfrm>
          <a:prstGeom prst="rect">
            <a:avLst/>
          </a:prstGeom>
          <a:noFill/>
          <a:ln>
            <a:noFill/>
          </a:ln>
        </p:spPr>
        <p:txBody>
          <a:bodyPr spcFirstLastPara="1" wrap="square" lIns="93175" tIns="46575" rIns="93175" bIns="46575" anchor="t" anchorCtr="0">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endParaRPr lang="en-US" dirty="0"/>
          </a:p>
        </p:txBody>
      </p:sp>
      <p:sp>
        <p:nvSpPr>
          <p:cNvPr id="4" name="Slide Number Placeholder 3"/>
          <p:cNvSpPr>
            <a:spLocks noGrp="1"/>
          </p:cNvSpPr>
          <p:nvPr>
            <p:ph type="sldNum" sz="quarter" idx="5"/>
          </p:nvPr>
        </p:nvSpPr>
        <p:spPr/>
        <p:txBody>
          <a:bodyPr/>
          <a:lstStyle/>
          <a:p>
            <a:fld id="{D1A7AD0A-31D3-4637-AD29-2397108B8EFD}" type="slidenum">
              <a:rPr lang="en-US" smtClean="0"/>
              <a:t>4</a:t>
            </a:fld>
            <a:endParaRPr lang="en-US"/>
          </a:p>
        </p:txBody>
      </p:sp>
    </p:spTree>
    <p:extLst>
      <p:ext uri="{BB962C8B-B14F-4D97-AF65-F5344CB8AC3E}">
        <p14:creationId xmlns:p14="http://schemas.microsoft.com/office/powerpoint/2010/main" val="3806145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4000" dirty="0"/>
          </a:p>
          <a:p>
            <a:pPr marL="0" marR="0">
              <a:lnSpc>
                <a:spcPct val="107000"/>
              </a:lnSpc>
              <a:spcBef>
                <a:spcPts val="0"/>
              </a:spcBef>
              <a:spcAft>
                <a:spcPts val="800"/>
              </a:spcAft>
            </a:pPr>
            <a:r>
              <a:rPr lang="en-US" sz="1800" b="0" i="0" dirty="0">
                <a:solidFill>
                  <a:srgbClr val="000000"/>
                </a:solidFill>
                <a:effectLst/>
                <a:latin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766152A-293C-4793-9402-D3CFB00CE653}" type="slidenum">
              <a:rPr lang="en-US" smtClean="0"/>
              <a:t>5</a:t>
            </a:fld>
            <a:endParaRPr lang="en-US"/>
          </a:p>
        </p:txBody>
      </p:sp>
    </p:spTree>
    <p:extLst>
      <p:ext uri="{BB962C8B-B14F-4D97-AF65-F5344CB8AC3E}">
        <p14:creationId xmlns:p14="http://schemas.microsoft.com/office/powerpoint/2010/main" val="1165306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10"/>
          </p:nvPr>
        </p:nvSpPr>
        <p:spPr/>
        <p:txBody>
          <a:bodyPr/>
          <a:lstStyle/>
          <a:p>
            <a:fld id="{D766152A-293C-4793-9402-D3CFB00CE653}" type="slidenum">
              <a:rPr lang="en-US" smtClean="0"/>
              <a:t>6</a:t>
            </a:fld>
            <a:endParaRPr lang="en-US"/>
          </a:p>
        </p:txBody>
      </p:sp>
    </p:spTree>
    <p:extLst>
      <p:ext uri="{BB962C8B-B14F-4D97-AF65-F5344CB8AC3E}">
        <p14:creationId xmlns:p14="http://schemas.microsoft.com/office/powerpoint/2010/main" val="489584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766152A-293C-4793-9402-D3CFB00CE653}" type="slidenum">
              <a:rPr lang="en-US" smtClean="0"/>
              <a:t>8</a:t>
            </a:fld>
            <a:endParaRPr lang="en-US"/>
          </a:p>
        </p:txBody>
      </p:sp>
    </p:spTree>
    <p:extLst>
      <p:ext uri="{BB962C8B-B14F-4D97-AF65-F5344CB8AC3E}">
        <p14:creationId xmlns:p14="http://schemas.microsoft.com/office/powerpoint/2010/main" val="3916753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766152A-293C-4793-9402-D3CFB00CE653}" type="slidenum">
              <a:rPr lang="en-US" smtClean="0"/>
              <a:t>9</a:t>
            </a:fld>
            <a:endParaRPr lang="en-US"/>
          </a:p>
        </p:txBody>
      </p:sp>
    </p:spTree>
    <p:extLst>
      <p:ext uri="{BB962C8B-B14F-4D97-AF65-F5344CB8AC3E}">
        <p14:creationId xmlns:p14="http://schemas.microsoft.com/office/powerpoint/2010/main" val="775672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D766152A-293C-4793-9402-D3CFB00CE653}" type="slidenum">
              <a:rPr lang="en-US" smtClean="0"/>
              <a:t>10</a:t>
            </a:fld>
            <a:endParaRPr lang="en-US"/>
          </a:p>
        </p:txBody>
      </p:sp>
    </p:spTree>
    <p:extLst>
      <p:ext uri="{BB962C8B-B14F-4D97-AF65-F5344CB8AC3E}">
        <p14:creationId xmlns:p14="http://schemas.microsoft.com/office/powerpoint/2010/main" val="1343981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C4153-C1EC-1F9A-9B36-5533B71B8F4F}"/>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884B9236-C280-9972-01C0-8C5CFC8BBAA1}"/>
              </a:ext>
            </a:extLst>
          </p:cNvPr>
          <p:cNvSpPr>
            <a:spLocks noGrp="1"/>
          </p:cNvSpPr>
          <p:nvPr>
            <p:ph type="sldNum" sz="quarter" idx="10"/>
          </p:nvPr>
        </p:nvSpPr>
        <p:spPr/>
        <p:txBody>
          <a:bodyPr/>
          <a:lstStyle/>
          <a:p>
            <a:pPr>
              <a:defRPr/>
            </a:pPr>
            <a:fld id="{41A894B9-6BEC-426D-BF1F-2B69C5221DC2}" type="slidenum">
              <a:rPr lang="en-US" smtClean="0"/>
              <a:pPr>
                <a:defRPr/>
              </a:pPr>
              <a:t>‹#›</a:t>
            </a:fld>
            <a:endParaRPr lang="en-US"/>
          </a:p>
        </p:txBody>
      </p:sp>
      <p:sp>
        <p:nvSpPr>
          <p:cNvPr id="4" name="Footer Placeholder 3">
            <a:extLst>
              <a:ext uri="{FF2B5EF4-FFF2-40B4-BE49-F238E27FC236}">
                <a16:creationId xmlns:a16="http://schemas.microsoft.com/office/drawing/2014/main" id="{FF9249E0-88E6-3F44-98EE-276FF3E63696}"/>
              </a:ext>
            </a:extLst>
          </p:cNvPr>
          <p:cNvSpPr>
            <a:spLocks noGrp="1"/>
          </p:cNvSpPr>
          <p:nvPr>
            <p:ph type="ftr" sz="quarter" idx="11"/>
          </p:nvPr>
        </p:nvSpPr>
        <p:spPr/>
        <p:txBody>
          <a:bodyPr/>
          <a:lstStyle/>
          <a:p>
            <a:pPr>
              <a:defRPr/>
            </a:pPr>
            <a:endParaRPr lang="en-US"/>
          </a:p>
        </p:txBody>
      </p:sp>
      <p:sp>
        <p:nvSpPr>
          <p:cNvPr id="5" name="Content Placeholder 2">
            <a:extLst>
              <a:ext uri="{FF2B5EF4-FFF2-40B4-BE49-F238E27FC236}">
                <a16:creationId xmlns:a16="http://schemas.microsoft.com/office/drawing/2014/main" id="{DA2206EC-A810-30EE-6FEB-F5F0CB709731}"/>
              </a:ext>
            </a:extLst>
          </p:cNvPr>
          <p:cNvSpPr>
            <a:spLocks noGrp="1"/>
          </p:cNvSpPr>
          <p:nvPr>
            <p:ph sz="half" idx="1"/>
          </p:nvPr>
        </p:nvSpPr>
        <p:spPr>
          <a:xfrm>
            <a:off x="838200" y="1825625"/>
            <a:ext cx="3319463" cy="41277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191C1871-4A73-804E-4D24-6D4BA3F697F7}"/>
              </a:ext>
            </a:extLst>
          </p:cNvPr>
          <p:cNvSpPr>
            <a:spLocks noGrp="1"/>
          </p:cNvSpPr>
          <p:nvPr>
            <p:ph sz="half" idx="12"/>
          </p:nvPr>
        </p:nvSpPr>
        <p:spPr>
          <a:xfrm>
            <a:off x="4209645" y="1825625"/>
            <a:ext cx="3319464" cy="41277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A49D3A1A-BD2D-8E5C-090F-0D6A5BAA02F1}"/>
              </a:ext>
            </a:extLst>
          </p:cNvPr>
          <p:cNvSpPr>
            <a:spLocks noGrp="1"/>
          </p:cNvSpPr>
          <p:nvPr>
            <p:ph sz="half" idx="13"/>
          </p:nvPr>
        </p:nvSpPr>
        <p:spPr>
          <a:xfrm>
            <a:off x="7840494" y="1847850"/>
            <a:ext cx="3513306" cy="39984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2780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5"/>
          <p:cNvSpPr>
            <a:spLocks noGrp="1"/>
          </p:cNvSpPr>
          <p:nvPr>
            <p:ph type="sldNum" sz="quarter" idx="10"/>
          </p:nvPr>
        </p:nvSpPr>
        <p:spPr/>
        <p:txBody>
          <a:bodyPr/>
          <a:lstStyle>
            <a:lvl1pPr>
              <a:defRPr/>
            </a:lvl1pPr>
          </a:lstStyle>
          <a:p>
            <a:pPr>
              <a:defRPr/>
            </a:pPr>
            <a:fld id="{F813DF46-D727-42FF-B33D-5AD4637A71FA}" type="slidenum">
              <a:rPr lang="en-US"/>
              <a:pPr>
                <a:defRPr/>
              </a:pPr>
              <a:t>‹#›</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361556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9D98945B-9468-4E5A-98FD-3F0DF03BC1B2}" type="slidenum">
              <a:rPr lang="en-US"/>
              <a:pPr>
                <a:defRPr/>
              </a:pPr>
              <a:t>‹#›</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64155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531637DA-7CCD-40E4-B73E-4FBDAF634A94}" type="slidenum">
              <a:rPr lang="en-US"/>
              <a:pPr>
                <a:defRPr/>
              </a:pPr>
              <a:t>‹#›</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48344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E5BDE-E61F-9DED-0F2F-C292411E45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784359-9577-18C0-6A51-C8E1266DDF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B4E411-783C-69EA-47EA-017F93B92FF2}"/>
              </a:ext>
            </a:extLst>
          </p:cNvPr>
          <p:cNvSpPr>
            <a:spLocks noGrp="1"/>
          </p:cNvSpPr>
          <p:nvPr>
            <p:ph type="dt" sz="half" idx="10"/>
          </p:nvPr>
        </p:nvSpPr>
        <p:spPr/>
        <p:txBody>
          <a:bodyPr/>
          <a:lstStyle/>
          <a:p>
            <a:fld id="{736FB45A-6202-4A5E-ABB9-9720AD326EF3}" type="datetimeFigureOut">
              <a:rPr lang="en-US" smtClean="0"/>
              <a:t>11/20/2024</a:t>
            </a:fld>
            <a:endParaRPr lang="en-US"/>
          </a:p>
        </p:txBody>
      </p:sp>
      <p:sp>
        <p:nvSpPr>
          <p:cNvPr id="5" name="Footer Placeholder 4">
            <a:extLst>
              <a:ext uri="{FF2B5EF4-FFF2-40B4-BE49-F238E27FC236}">
                <a16:creationId xmlns:a16="http://schemas.microsoft.com/office/drawing/2014/main" id="{DBE8C321-0F5E-61B9-D0A2-BF454C2BF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7F5559-0D5C-0910-72C3-90B53E4EFBFA}"/>
              </a:ext>
            </a:extLst>
          </p:cNvPr>
          <p:cNvSpPr>
            <a:spLocks noGrp="1"/>
          </p:cNvSpPr>
          <p:nvPr>
            <p:ph type="sldNum" sz="quarter" idx="12"/>
          </p:nvPr>
        </p:nvSpPr>
        <p:spPr/>
        <p:txBody>
          <a:bodyPr/>
          <a:lstStyle/>
          <a:p>
            <a:fld id="{6E8BA650-8752-4DFF-B643-A25B9F44DA7B}" type="slidenum">
              <a:rPr lang="en-US" smtClean="0"/>
              <a:t>‹#›</a:t>
            </a:fld>
            <a:endParaRPr lang="en-US"/>
          </a:p>
        </p:txBody>
      </p:sp>
    </p:spTree>
    <p:extLst>
      <p:ext uri="{BB962C8B-B14F-4D97-AF65-F5344CB8AC3E}">
        <p14:creationId xmlns:p14="http://schemas.microsoft.com/office/powerpoint/2010/main" val="30651282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23C74-F6AC-68D6-5555-EB1FB52DAA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DD0C4B-C10D-B4D0-0BF3-6477C722CA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295379-95DD-3C57-4076-4BDB55F616A8}"/>
              </a:ext>
            </a:extLst>
          </p:cNvPr>
          <p:cNvSpPr>
            <a:spLocks noGrp="1"/>
          </p:cNvSpPr>
          <p:nvPr>
            <p:ph type="dt" sz="half" idx="10"/>
          </p:nvPr>
        </p:nvSpPr>
        <p:spPr/>
        <p:txBody>
          <a:bodyPr/>
          <a:lstStyle/>
          <a:p>
            <a:fld id="{736FB45A-6202-4A5E-ABB9-9720AD326EF3}" type="datetimeFigureOut">
              <a:rPr lang="en-US" smtClean="0"/>
              <a:t>11/20/2024</a:t>
            </a:fld>
            <a:endParaRPr lang="en-US"/>
          </a:p>
        </p:txBody>
      </p:sp>
      <p:sp>
        <p:nvSpPr>
          <p:cNvPr id="5" name="Footer Placeholder 4">
            <a:extLst>
              <a:ext uri="{FF2B5EF4-FFF2-40B4-BE49-F238E27FC236}">
                <a16:creationId xmlns:a16="http://schemas.microsoft.com/office/drawing/2014/main" id="{99591BBB-5F43-0EFF-B3BD-B306977815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70CCF4-887E-F56E-DEAC-2161FD61A126}"/>
              </a:ext>
            </a:extLst>
          </p:cNvPr>
          <p:cNvSpPr>
            <a:spLocks noGrp="1"/>
          </p:cNvSpPr>
          <p:nvPr>
            <p:ph type="sldNum" sz="quarter" idx="12"/>
          </p:nvPr>
        </p:nvSpPr>
        <p:spPr/>
        <p:txBody>
          <a:bodyPr/>
          <a:lstStyle/>
          <a:p>
            <a:fld id="{6E8BA650-8752-4DFF-B643-A25B9F44DA7B}" type="slidenum">
              <a:rPr lang="en-US" smtClean="0"/>
              <a:t>‹#›</a:t>
            </a:fld>
            <a:endParaRPr lang="en-US"/>
          </a:p>
        </p:txBody>
      </p:sp>
    </p:spTree>
    <p:extLst>
      <p:ext uri="{BB962C8B-B14F-4D97-AF65-F5344CB8AC3E}">
        <p14:creationId xmlns:p14="http://schemas.microsoft.com/office/powerpoint/2010/main" val="1005563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C2431-E7F0-F09C-C2AE-7B10C0A4E9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F321F8-75F6-EFA7-A432-A3B1EDAF4E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939D94-65A9-4F54-C7BE-3A23BBCCC6EE}"/>
              </a:ext>
            </a:extLst>
          </p:cNvPr>
          <p:cNvSpPr>
            <a:spLocks noGrp="1"/>
          </p:cNvSpPr>
          <p:nvPr>
            <p:ph type="dt" sz="half" idx="10"/>
          </p:nvPr>
        </p:nvSpPr>
        <p:spPr/>
        <p:txBody>
          <a:bodyPr/>
          <a:lstStyle/>
          <a:p>
            <a:fld id="{736FB45A-6202-4A5E-ABB9-9720AD326EF3}" type="datetimeFigureOut">
              <a:rPr lang="en-US" smtClean="0"/>
              <a:t>11/20/2024</a:t>
            </a:fld>
            <a:endParaRPr lang="en-US"/>
          </a:p>
        </p:txBody>
      </p:sp>
      <p:sp>
        <p:nvSpPr>
          <p:cNvPr id="5" name="Footer Placeholder 4">
            <a:extLst>
              <a:ext uri="{FF2B5EF4-FFF2-40B4-BE49-F238E27FC236}">
                <a16:creationId xmlns:a16="http://schemas.microsoft.com/office/drawing/2014/main" id="{3B3E0F90-6CB7-D389-1B98-2B4B19ECDA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991AE5-230B-4DE2-7F0C-849E296F3EA4}"/>
              </a:ext>
            </a:extLst>
          </p:cNvPr>
          <p:cNvSpPr>
            <a:spLocks noGrp="1"/>
          </p:cNvSpPr>
          <p:nvPr>
            <p:ph type="sldNum" sz="quarter" idx="12"/>
          </p:nvPr>
        </p:nvSpPr>
        <p:spPr/>
        <p:txBody>
          <a:bodyPr/>
          <a:lstStyle/>
          <a:p>
            <a:fld id="{6E8BA650-8752-4DFF-B643-A25B9F44DA7B}" type="slidenum">
              <a:rPr lang="en-US" smtClean="0"/>
              <a:t>‹#›</a:t>
            </a:fld>
            <a:endParaRPr lang="en-US"/>
          </a:p>
        </p:txBody>
      </p:sp>
    </p:spTree>
    <p:extLst>
      <p:ext uri="{BB962C8B-B14F-4D97-AF65-F5344CB8AC3E}">
        <p14:creationId xmlns:p14="http://schemas.microsoft.com/office/powerpoint/2010/main" val="10287147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B04D1-11E8-8813-21D5-788251462B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2B9122-16B3-FB7F-93AB-6A16574FD2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E1C029-5161-6649-7FE9-C98DCD27F5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FDE44E-F992-FF3A-789D-6C90F47F013B}"/>
              </a:ext>
            </a:extLst>
          </p:cNvPr>
          <p:cNvSpPr>
            <a:spLocks noGrp="1"/>
          </p:cNvSpPr>
          <p:nvPr>
            <p:ph type="dt" sz="half" idx="10"/>
          </p:nvPr>
        </p:nvSpPr>
        <p:spPr/>
        <p:txBody>
          <a:bodyPr/>
          <a:lstStyle/>
          <a:p>
            <a:fld id="{736FB45A-6202-4A5E-ABB9-9720AD326EF3}" type="datetimeFigureOut">
              <a:rPr lang="en-US" smtClean="0"/>
              <a:t>11/20/2024</a:t>
            </a:fld>
            <a:endParaRPr lang="en-US"/>
          </a:p>
        </p:txBody>
      </p:sp>
      <p:sp>
        <p:nvSpPr>
          <p:cNvPr id="6" name="Footer Placeholder 5">
            <a:extLst>
              <a:ext uri="{FF2B5EF4-FFF2-40B4-BE49-F238E27FC236}">
                <a16:creationId xmlns:a16="http://schemas.microsoft.com/office/drawing/2014/main" id="{D3B0A9B6-D677-FC85-817A-B71B2FD3FA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C69901-00E4-03D4-97B7-76E83B22C8A2}"/>
              </a:ext>
            </a:extLst>
          </p:cNvPr>
          <p:cNvSpPr>
            <a:spLocks noGrp="1"/>
          </p:cNvSpPr>
          <p:nvPr>
            <p:ph type="sldNum" sz="quarter" idx="12"/>
          </p:nvPr>
        </p:nvSpPr>
        <p:spPr/>
        <p:txBody>
          <a:bodyPr/>
          <a:lstStyle/>
          <a:p>
            <a:fld id="{6E8BA650-8752-4DFF-B643-A25B9F44DA7B}" type="slidenum">
              <a:rPr lang="en-US" smtClean="0"/>
              <a:t>‹#›</a:t>
            </a:fld>
            <a:endParaRPr lang="en-US"/>
          </a:p>
        </p:txBody>
      </p:sp>
    </p:spTree>
    <p:extLst>
      <p:ext uri="{BB962C8B-B14F-4D97-AF65-F5344CB8AC3E}">
        <p14:creationId xmlns:p14="http://schemas.microsoft.com/office/powerpoint/2010/main" val="29691346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77001-2841-4176-3E7A-5102ACB830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89254B-01B2-7C97-0A81-5FC89AD923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06F04A-7699-8791-395D-1B666C6F90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A9C551-4EBC-9AF6-B9A3-BEF99D5FB8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19816E-F870-C641-5268-8B6B0C68F4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7FE1CF-2C9C-466B-6E53-EAA05BB8A56E}"/>
              </a:ext>
            </a:extLst>
          </p:cNvPr>
          <p:cNvSpPr>
            <a:spLocks noGrp="1"/>
          </p:cNvSpPr>
          <p:nvPr>
            <p:ph type="dt" sz="half" idx="10"/>
          </p:nvPr>
        </p:nvSpPr>
        <p:spPr/>
        <p:txBody>
          <a:bodyPr/>
          <a:lstStyle/>
          <a:p>
            <a:fld id="{736FB45A-6202-4A5E-ABB9-9720AD326EF3}" type="datetimeFigureOut">
              <a:rPr lang="en-US" smtClean="0"/>
              <a:t>11/20/2024</a:t>
            </a:fld>
            <a:endParaRPr lang="en-US"/>
          </a:p>
        </p:txBody>
      </p:sp>
      <p:sp>
        <p:nvSpPr>
          <p:cNvPr id="8" name="Footer Placeholder 7">
            <a:extLst>
              <a:ext uri="{FF2B5EF4-FFF2-40B4-BE49-F238E27FC236}">
                <a16:creationId xmlns:a16="http://schemas.microsoft.com/office/drawing/2014/main" id="{2CC104CD-F991-C5C2-9AF9-84D1C298B7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34E98D-1321-D79E-B9DA-EACF01C293BE}"/>
              </a:ext>
            </a:extLst>
          </p:cNvPr>
          <p:cNvSpPr>
            <a:spLocks noGrp="1"/>
          </p:cNvSpPr>
          <p:nvPr>
            <p:ph type="sldNum" sz="quarter" idx="12"/>
          </p:nvPr>
        </p:nvSpPr>
        <p:spPr/>
        <p:txBody>
          <a:bodyPr/>
          <a:lstStyle/>
          <a:p>
            <a:fld id="{6E8BA650-8752-4DFF-B643-A25B9F44DA7B}" type="slidenum">
              <a:rPr lang="en-US" smtClean="0"/>
              <a:t>‹#›</a:t>
            </a:fld>
            <a:endParaRPr lang="en-US"/>
          </a:p>
        </p:txBody>
      </p:sp>
    </p:spTree>
    <p:extLst>
      <p:ext uri="{BB962C8B-B14F-4D97-AF65-F5344CB8AC3E}">
        <p14:creationId xmlns:p14="http://schemas.microsoft.com/office/powerpoint/2010/main" val="32444412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3031F-7328-7A05-18B1-DE75E4DDC5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1EA775-1578-70F5-5299-36BA6DD7F1C3}"/>
              </a:ext>
            </a:extLst>
          </p:cNvPr>
          <p:cNvSpPr>
            <a:spLocks noGrp="1"/>
          </p:cNvSpPr>
          <p:nvPr>
            <p:ph type="dt" sz="half" idx="10"/>
          </p:nvPr>
        </p:nvSpPr>
        <p:spPr/>
        <p:txBody>
          <a:bodyPr/>
          <a:lstStyle/>
          <a:p>
            <a:fld id="{736FB45A-6202-4A5E-ABB9-9720AD326EF3}" type="datetimeFigureOut">
              <a:rPr lang="en-US" smtClean="0"/>
              <a:t>11/20/2024</a:t>
            </a:fld>
            <a:endParaRPr lang="en-US"/>
          </a:p>
        </p:txBody>
      </p:sp>
      <p:sp>
        <p:nvSpPr>
          <p:cNvPr id="4" name="Footer Placeholder 3">
            <a:extLst>
              <a:ext uri="{FF2B5EF4-FFF2-40B4-BE49-F238E27FC236}">
                <a16:creationId xmlns:a16="http://schemas.microsoft.com/office/drawing/2014/main" id="{DE7F6CF0-FE7E-EF44-6E3C-9A397C9E7A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0D20E34-AFA2-5AE3-21B5-552FC544D47B}"/>
              </a:ext>
            </a:extLst>
          </p:cNvPr>
          <p:cNvSpPr>
            <a:spLocks noGrp="1"/>
          </p:cNvSpPr>
          <p:nvPr>
            <p:ph type="sldNum" sz="quarter" idx="12"/>
          </p:nvPr>
        </p:nvSpPr>
        <p:spPr/>
        <p:txBody>
          <a:bodyPr/>
          <a:lstStyle/>
          <a:p>
            <a:fld id="{6E8BA650-8752-4DFF-B643-A25B9F44DA7B}" type="slidenum">
              <a:rPr lang="en-US" smtClean="0"/>
              <a:t>‹#›</a:t>
            </a:fld>
            <a:endParaRPr lang="en-US"/>
          </a:p>
        </p:txBody>
      </p:sp>
    </p:spTree>
    <p:extLst>
      <p:ext uri="{BB962C8B-B14F-4D97-AF65-F5344CB8AC3E}">
        <p14:creationId xmlns:p14="http://schemas.microsoft.com/office/powerpoint/2010/main" val="39503990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C4B911-C926-B735-5CBB-CABF9FDD58AB}"/>
              </a:ext>
            </a:extLst>
          </p:cNvPr>
          <p:cNvSpPr>
            <a:spLocks noGrp="1"/>
          </p:cNvSpPr>
          <p:nvPr>
            <p:ph type="dt" sz="half" idx="10"/>
          </p:nvPr>
        </p:nvSpPr>
        <p:spPr/>
        <p:txBody>
          <a:bodyPr/>
          <a:lstStyle/>
          <a:p>
            <a:fld id="{736FB45A-6202-4A5E-ABB9-9720AD326EF3}" type="datetimeFigureOut">
              <a:rPr lang="en-US" smtClean="0"/>
              <a:t>11/20/2024</a:t>
            </a:fld>
            <a:endParaRPr lang="en-US"/>
          </a:p>
        </p:txBody>
      </p:sp>
      <p:sp>
        <p:nvSpPr>
          <p:cNvPr id="3" name="Footer Placeholder 2">
            <a:extLst>
              <a:ext uri="{FF2B5EF4-FFF2-40B4-BE49-F238E27FC236}">
                <a16:creationId xmlns:a16="http://schemas.microsoft.com/office/drawing/2014/main" id="{9731345B-0E9B-06B5-63B5-B3B8258A5A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1EC63D-F563-E60C-3E8B-4B7F70889838}"/>
              </a:ext>
            </a:extLst>
          </p:cNvPr>
          <p:cNvSpPr>
            <a:spLocks noGrp="1"/>
          </p:cNvSpPr>
          <p:nvPr>
            <p:ph type="sldNum" sz="quarter" idx="12"/>
          </p:nvPr>
        </p:nvSpPr>
        <p:spPr/>
        <p:txBody>
          <a:bodyPr/>
          <a:lstStyle/>
          <a:p>
            <a:fld id="{6E8BA650-8752-4DFF-B643-A25B9F44DA7B}" type="slidenum">
              <a:rPr lang="en-US" smtClean="0"/>
              <a:t>‹#›</a:t>
            </a:fld>
            <a:endParaRPr lang="en-US"/>
          </a:p>
        </p:txBody>
      </p:sp>
    </p:spTree>
    <p:extLst>
      <p:ext uri="{BB962C8B-B14F-4D97-AF65-F5344CB8AC3E}">
        <p14:creationId xmlns:p14="http://schemas.microsoft.com/office/powerpoint/2010/main" val="2042000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39664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Slide Number Placeholder 5"/>
          <p:cNvSpPr>
            <a:spLocks noGrp="1"/>
          </p:cNvSpPr>
          <p:nvPr>
            <p:ph type="sldNum" sz="quarter" idx="10"/>
          </p:nvPr>
        </p:nvSpPr>
        <p:spPr/>
        <p:txBody>
          <a:bodyPr/>
          <a:lstStyle>
            <a:lvl1pPr>
              <a:defRPr/>
            </a:lvl1pPr>
          </a:lstStyle>
          <a:p>
            <a:pPr>
              <a:defRPr/>
            </a:pPr>
            <a:fld id="{76BF41A6-7A2C-4690-ACC7-07924994F7F6}" type="slidenum">
              <a:rPr lang="en-US"/>
              <a:pPr>
                <a:defRPr/>
              </a:pPr>
              <a:t>‹#›</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7978148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A63AE-028A-990F-A79E-E1AD1333E8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F4AE61-CDF9-EA62-1BFA-2EF8E421A1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FFBD87-FFE7-79F9-6CC9-B91F5D6F58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BF4E6E-B1B7-4B55-536B-05D16E73A1A7}"/>
              </a:ext>
            </a:extLst>
          </p:cNvPr>
          <p:cNvSpPr>
            <a:spLocks noGrp="1"/>
          </p:cNvSpPr>
          <p:nvPr>
            <p:ph type="dt" sz="half" idx="10"/>
          </p:nvPr>
        </p:nvSpPr>
        <p:spPr/>
        <p:txBody>
          <a:bodyPr/>
          <a:lstStyle/>
          <a:p>
            <a:fld id="{736FB45A-6202-4A5E-ABB9-9720AD326EF3}" type="datetimeFigureOut">
              <a:rPr lang="en-US" smtClean="0"/>
              <a:t>11/20/2024</a:t>
            </a:fld>
            <a:endParaRPr lang="en-US"/>
          </a:p>
        </p:txBody>
      </p:sp>
      <p:sp>
        <p:nvSpPr>
          <p:cNvPr id="6" name="Footer Placeholder 5">
            <a:extLst>
              <a:ext uri="{FF2B5EF4-FFF2-40B4-BE49-F238E27FC236}">
                <a16:creationId xmlns:a16="http://schemas.microsoft.com/office/drawing/2014/main" id="{DC41FB96-41A1-7B56-E1DF-EE2FFB4BFA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9C5BFA-D7D8-29D5-47DC-3359511CCDF8}"/>
              </a:ext>
            </a:extLst>
          </p:cNvPr>
          <p:cNvSpPr>
            <a:spLocks noGrp="1"/>
          </p:cNvSpPr>
          <p:nvPr>
            <p:ph type="sldNum" sz="quarter" idx="12"/>
          </p:nvPr>
        </p:nvSpPr>
        <p:spPr/>
        <p:txBody>
          <a:bodyPr/>
          <a:lstStyle/>
          <a:p>
            <a:fld id="{6E8BA650-8752-4DFF-B643-A25B9F44DA7B}" type="slidenum">
              <a:rPr lang="en-US" smtClean="0"/>
              <a:t>‹#›</a:t>
            </a:fld>
            <a:endParaRPr lang="en-US"/>
          </a:p>
        </p:txBody>
      </p:sp>
    </p:spTree>
    <p:extLst>
      <p:ext uri="{BB962C8B-B14F-4D97-AF65-F5344CB8AC3E}">
        <p14:creationId xmlns:p14="http://schemas.microsoft.com/office/powerpoint/2010/main" val="4111202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3F3FF-64E9-3277-425F-154D77C14D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8C0E28-708D-1F73-5646-1A580C67E9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6291FC-ECBA-6521-737D-1708562310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5A6269-AF85-58A6-7445-7D9D36C0D7F2}"/>
              </a:ext>
            </a:extLst>
          </p:cNvPr>
          <p:cNvSpPr>
            <a:spLocks noGrp="1"/>
          </p:cNvSpPr>
          <p:nvPr>
            <p:ph type="dt" sz="half" idx="10"/>
          </p:nvPr>
        </p:nvSpPr>
        <p:spPr/>
        <p:txBody>
          <a:bodyPr/>
          <a:lstStyle/>
          <a:p>
            <a:fld id="{736FB45A-6202-4A5E-ABB9-9720AD326EF3}" type="datetimeFigureOut">
              <a:rPr lang="en-US" smtClean="0"/>
              <a:t>11/20/2024</a:t>
            </a:fld>
            <a:endParaRPr lang="en-US"/>
          </a:p>
        </p:txBody>
      </p:sp>
      <p:sp>
        <p:nvSpPr>
          <p:cNvPr id="6" name="Footer Placeholder 5">
            <a:extLst>
              <a:ext uri="{FF2B5EF4-FFF2-40B4-BE49-F238E27FC236}">
                <a16:creationId xmlns:a16="http://schemas.microsoft.com/office/drawing/2014/main" id="{83F58468-8040-6B69-D956-964BB02179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090F52-959C-4C90-A161-36AF244C517E}"/>
              </a:ext>
            </a:extLst>
          </p:cNvPr>
          <p:cNvSpPr>
            <a:spLocks noGrp="1"/>
          </p:cNvSpPr>
          <p:nvPr>
            <p:ph type="sldNum" sz="quarter" idx="12"/>
          </p:nvPr>
        </p:nvSpPr>
        <p:spPr/>
        <p:txBody>
          <a:bodyPr/>
          <a:lstStyle/>
          <a:p>
            <a:fld id="{6E8BA650-8752-4DFF-B643-A25B9F44DA7B}" type="slidenum">
              <a:rPr lang="en-US" smtClean="0"/>
              <a:t>‹#›</a:t>
            </a:fld>
            <a:endParaRPr lang="en-US"/>
          </a:p>
        </p:txBody>
      </p:sp>
    </p:spTree>
    <p:extLst>
      <p:ext uri="{BB962C8B-B14F-4D97-AF65-F5344CB8AC3E}">
        <p14:creationId xmlns:p14="http://schemas.microsoft.com/office/powerpoint/2010/main" val="32673023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6BC76-3F7C-042B-5146-D8CEA0C1B1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1CAA9F-48BE-A197-0A9D-0815BD07AA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171268-2C90-DB51-7262-537EF7F2CCF9}"/>
              </a:ext>
            </a:extLst>
          </p:cNvPr>
          <p:cNvSpPr>
            <a:spLocks noGrp="1"/>
          </p:cNvSpPr>
          <p:nvPr>
            <p:ph type="dt" sz="half" idx="10"/>
          </p:nvPr>
        </p:nvSpPr>
        <p:spPr/>
        <p:txBody>
          <a:bodyPr/>
          <a:lstStyle/>
          <a:p>
            <a:fld id="{736FB45A-6202-4A5E-ABB9-9720AD326EF3}" type="datetimeFigureOut">
              <a:rPr lang="en-US" smtClean="0"/>
              <a:t>11/20/2024</a:t>
            </a:fld>
            <a:endParaRPr lang="en-US"/>
          </a:p>
        </p:txBody>
      </p:sp>
      <p:sp>
        <p:nvSpPr>
          <p:cNvPr id="5" name="Footer Placeholder 4">
            <a:extLst>
              <a:ext uri="{FF2B5EF4-FFF2-40B4-BE49-F238E27FC236}">
                <a16:creationId xmlns:a16="http://schemas.microsoft.com/office/drawing/2014/main" id="{2BA78923-243B-F423-05AA-A1CC4117CD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BE6B04-6DD8-4659-BBD4-D4AB811F0F5C}"/>
              </a:ext>
            </a:extLst>
          </p:cNvPr>
          <p:cNvSpPr>
            <a:spLocks noGrp="1"/>
          </p:cNvSpPr>
          <p:nvPr>
            <p:ph type="sldNum" sz="quarter" idx="12"/>
          </p:nvPr>
        </p:nvSpPr>
        <p:spPr/>
        <p:txBody>
          <a:bodyPr/>
          <a:lstStyle/>
          <a:p>
            <a:fld id="{6E8BA650-8752-4DFF-B643-A25B9F44DA7B}" type="slidenum">
              <a:rPr lang="en-US" smtClean="0"/>
              <a:t>‹#›</a:t>
            </a:fld>
            <a:endParaRPr lang="en-US"/>
          </a:p>
        </p:txBody>
      </p:sp>
    </p:spTree>
    <p:extLst>
      <p:ext uri="{BB962C8B-B14F-4D97-AF65-F5344CB8AC3E}">
        <p14:creationId xmlns:p14="http://schemas.microsoft.com/office/powerpoint/2010/main" val="35687220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E6495E-1708-489C-F27E-5F6E36D622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46D5D6-FA94-D331-278C-44A0424CA09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C6DAF9-5336-2B09-C5FE-43BF82808989}"/>
              </a:ext>
            </a:extLst>
          </p:cNvPr>
          <p:cNvSpPr>
            <a:spLocks noGrp="1"/>
          </p:cNvSpPr>
          <p:nvPr>
            <p:ph type="dt" sz="half" idx="10"/>
          </p:nvPr>
        </p:nvSpPr>
        <p:spPr/>
        <p:txBody>
          <a:bodyPr/>
          <a:lstStyle/>
          <a:p>
            <a:fld id="{736FB45A-6202-4A5E-ABB9-9720AD326EF3}" type="datetimeFigureOut">
              <a:rPr lang="en-US" smtClean="0"/>
              <a:t>11/20/2024</a:t>
            </a:fld>
            <a:endParaRPr lang="en-US"/>
          </a:p>
        </p:txBody>
      </p:sp>
      <p:sp>
        <p:nvSpPr>
          <p:cNvPr id="5" name="Footer Placeholder 4">
            <a:extLst>
              <a:ext uri="{FF2B5EF4-FFF2-40B4-BE49-F238E27FC236}">
                <a16:creationId xmlns:a16="http://schemas.microsoft.com/office/drawing/2014/main" id="{D1E598A6-0C0F-897E-E63C-C22091D7C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5C4E6F-E650-B1E8-7A91-8BE1088300C1}"/>
              </a:ext>
            </a:extLst>
          </p:cNvPr>
          <p:cNvSpPr>
            <a:spLocks noGrp="1"/>
          </p:cNvSpPr>
          <p:nvPr>
            <p:ph type="sldNum" sz="quarter" idx="12"/>
          </p:nvPr>
        </p:nvSpPr>
        <p:spPr/>
        <p:txBody>
          <a:bodyPr/>
          <a:lstStyle/>
          <a:p>
            <a:fld id="{6E8BA650-8752-4DFF-B643-A25B9F44DA7B}" type="slidenum">
              <a:rPr lang="en-US" smtClean="0"/>
              <a:t>‹#›</a:t>
            </a:fld>
            <a:endParaRPr lang="en-US"/>
          </a:p>
        </p:txBody>
      </p:sp>
    </p:spTree>
    <p:extLst>
      <p:ext uri="{BB962C8B-B14F-4D97-AF65-F5344CB8AC3E}">
        <p14:creationId xmlns:p14="http://schemas.microsoft.com/office/powerpoint/2010/main" val="33651591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0" y="4381500"/>
            <a:ext cx="9136063"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39664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Slide Number Placeholder 5"/>
          <p:cNvSpPr>
            <a:spLocks noGrp="1"/>
          </p:cNvSpPr>
          <p:nvPr>
            <p:ph type="sldNum" sz="quarter" idx="10"/>
          </p:nvPr>
        </p:nvSpPr>
        <p:spPr/>
        <p:txBody>
          <a:bodyPr/>
          <a:lstStyle>
            <a:lvl1pPr>
              <a:defRPr/>
            </a:lvl1pPr>
          </a:lstStyle>
          <a:p>
            <a:pPr>
              <a:defRPr/>
            </a:pPr>
            <a:fld id="{CB7C8D68-CFA2-4A4E-832D-B3A63526AC31}" type="slidenum">
              <a:rPr lang="en-US"/>
              <a:pPr>
                <a:defRPr/>
              </a:pPr>
              <a:t>‹#›</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637421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BBAE4862-4A3D-4AC0-B750-55EB2D08A39E}" type="slidenum">
              <a:rPr lang="en-US"/>
              <a:pPr>
                <a:defRPr/>
              </a:pPr>
              <a:t>‹#›</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9857708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Slide Number Placeholder 5"/>
          <p:cNvSpPr>
            <a:spLocks noGrp="1"/>
          </p:cNvSpPr>
          <p:nvPr>
            <p:ph type="sldNum" sz="quarter" idx="10"/>
          </p:nvPr>
        </p:nvSpPr>
        <p:spPr/>
        <p:txBody>
          <a:bodyPr/>
          <a:lstStyle>
            <a:lvl1pPr>
              <a:defRPr/>
            </a:lvl1pPr>
          </a:lstStyle>
          <a:p>
            <a:pPr>
              <a:defRPr/>
            </a:pPr>
            <a:fld id="{0AFC9D59-0E94-4101-B12F-848432F21304}" type="slidenum">
              <a:rPr lang="en-US"/>
              <a:pPr>
                <a:defRPr/>
              </a:pPr>
              <a:t>‹#›</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4654906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3FC4AFC1-B424-4846-BFE4-57D49D723B27}" type="slidenum">
              <a:rPr lang="en-US"/>
              <a:pPr>
                <a:defRPr/>
              </a:pPr>
              <a:t>‹#›</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7652956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p:txBody>
          <a:bodyPr/>
          <a:lstStyle>
            <a:lvl1pPr>
              <a:defRPr/>
            </a:lvl1pPr>
          </a:lstStyle>
          <a:p>
            <a:pPr>
              <a:defRPr/>
            </a:pPr>
            <a:fld id="{5FE709E0-9CAE-4187-B5DC-ECA0C11818A8}" type="slidenum">
              <a:rPr lang="en-US"/>
              <a:pPr>
                <a:defRPr/>
              </a:pPr>
              <a:t>‹#›</a:t>
            </a:fld>
            <a:endParaRPr lang="en-US"/>
          </a:p>
        </p:txBody>
      </p:sp>
      <p:sp>
        <p:nvSpPr>
          <p:cNvPr id="8"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3436916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393F1733-7D03-43E1-A9C1-039D30738B1E}" type="slidenum">
              <a:rPr lang="en-US"/>
              <a:pPr>
                <a:defRPr/>
              </a:pPr>
              <a:t>‹#›</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7968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025F9F99-9BD9-4422-B838-F0A597D458BC}" type="slidenum">
              <a:rPr lang="en-US"/>
              <a:pPr>
                <a:defRPr/>
              </a:pPr>
              <a:t>‹#›</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11663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70A65927-4FA3-4D24-8B3C-875A2A1F5EDC}" type="slidenum">
              <a:rPr lang="en-US"/>
              <a:pPr>
                <a:defRPr/>
              </a:pPr>
              <a:t>‹#›</a:t>
            </a:fld>
            <a:endParaRPr lang="en-US"/>
          </a:p>
        </p:txBody>
      </p:sp>
      <p:sp>
        <p:nvSpPr>
          <p:cNvPr id="3"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40720671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5"/>
          <p:cNvSpPr>
            <a:spLocks noGrp="1"/>
          </p:cNvSpPr>
          <p:nvPr>
            <p:ph type="sldNum" sz="quarter" idx="10"/>
          </p:nvPr>
        </p:nvSpPr>
        <p:spPr/>
        <p:txBody>
          <a:bodyPr/>
          <a:lstStyle>
            <a:lvl1pPr>
              <a:defRPr/>
            </a:lvl1pPr>
          </a:lstStyle>
          <a:p>
            <a:pPr>
              <a:defRPr/>
            </a:pPr>
            <a:fld id="{AB6E9B99-B6E3-44E3-B697-44A8D7087D3C}" type="slidenum">
              <a:rPr lang="en-US"/>
              <a:pPr>
                <a:defRPr/>
              </a:pPr>
              <a:t>‹#›</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3324498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5"/>
          <p:cNvSpPr>
            <a:spLocks noGrp="1"/>
          </p:cNvSpPr>
          <p:nvPr>
            <p:ph type="sldNum" sz="quarter" idx="10"/>
          </p:nvPr>
        </p:nvSpPr>
        <p:spPr/>
        <p:txBody>
          <a:bodyPr/>
          <a:lstStyle>
            <a:lvl1pPr>
              <a:defRPr/>
            </a:lvl1pPr>
          </a:lstStyle>
          <a:p>
            <a:pPr>
              <a:defRPr/>
            </a:pPr>
            <a:fld id="{F345195F-472F-4290-8DF1-8507B30809D3}" type="slidenum">
              <a:rPr lang="en-US"/>
              <a:pPr>
                <a:defRPr/>
              </a:pPr>
              <a:t>‹#›</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8364306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048E8349-0559-4DCD-A33B-23FB973A9623}" type="slidenum">
              <a:rPr lang="en-US"/>
              <a:pPr>
                <a:defRPr/>
              </a:pPr>
              <a:t>‹#›</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8284041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48BE1C56-5E37-4DA7-9EBD-F25D5B4CC919}" type="slidenum">
              <a:rPr lang="en-US"/>
              <a:pPr>
                <a:defRPr/>
              </a:pPr>
              <a:t>‹#›</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1104461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0" y="4381500"/>
            <a:ext cx="9136063"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39664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Slide Number Placeholder 5"/>
          <p:cNvSpPr>
            <a:spLocks noGrp="1"/>
          </p:cNvSpPr>
          <p:nvPr>
            <p:ph type="sldNum" sz="quarter" idx="10"/>
          </p:nvPr>
        </p:nvSpPr>
        <p:spPr/>
        <p:txBody>
          <a:bodyPr/>
          <a:lstStyle>
            <a:lvl1pPr>
              <a:defRPr/>
            </a:lvl1pPr>
          </a:lstStyle>
          <a:p>
            <a:pPr>
              <a:defRPr/>
            </a:pPr>
            <a:fld id="{80AEDCA9-B895-4306-873D-188BB807C940}" type="slidenum">
              <a:rPr lang="en-US"/>
              <a:pPr>
                <a:defRPr/>
              </a:pPr>
              <a:t>‹#›</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5657034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44A161D3-AA53-4F5B-98D8-F5ACBD51D7CA}" type="slidenum">
              <a:rPr lang="en-US"/>
              <a:pPr>
                <a:defRPr/>
              </a:pPr>
              <a:t>‹#›</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9185246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Slide Number Placeholder 5"/>
          <p:cNvSpPr>
            <a:spLocks noGrp="1"/>
          </p:cNvSpPr>
          <p:nvPr>
            <p:ph type="sldNum" sz="quarter" idx="10"/>
          </p:nvPr>
        </p:nvSpPr>
        <p:spPr/>
        <p:txBody>
          <a:bodyPr/>
          <a:lstStyle>
            <a:lvl1pPr>
              <a:defRPr/>
            </a:lvl1pPr>
          </a:lstStyle>
          <a:p>
            <a:pPr>
              <a:defRPr/>
            </a:pPr>
            <a:fld id="{EDD487A3-6750-4A4C-86BE-A30E2BA0B858}" type="slidenum">
              <a:rPr lang="en-US"/>
              <a:pPr>
                <a:defRPr/>
              </a:pPr>
              <a:t>‹#›</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9854546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21097EEF-D73E-421C-ACE9-C6B7F7A5900B}" type="slidenum">
              <a:rPr lang="en-US"/>
              <a:pPr>
                <a:defRPr/>
              </a:pPr>
              <a:t>‹#›</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5190828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p:txBody>
          <a:bodyPr/>
          <a:lstStyle>
            <a:lvl1pPr>
              <a:defRPr/>
            </a:lvl1pPr>
          </a:lstStyle>
          <a:p>
            <a:pPr>
              <a:defRPr/>
            </a:pPr>
            <a:fld id="{18EE3CDE-6531-4E98-B99B-0B787A68FB4A}" type="slidenum">
              <a:rPr lang="en-US"/>
              <a:pPr>
                <a:defRPr/>
              </a:pPr>
              <a:t>‹#›</a:t>
            </a:fld>
            <a:endParaRPr lang="en-US"/>
          </a:p>
        </p:txBody>
      </p:sp>
      <p:sp>
        <p:nvSpPr>
          <p:cNvPr id="8"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59772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rgbClr val="61626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Slide Number Placeholder 5"/>
          <p:cNvSpPr>
            <a:spLocks noGrp="1"/>
          </p:cNvSpPr>
          <p:nvPr>
            <p:ph type="sldNum" sz="quarter" idx="10"/>
          </p:nvPr>
        </p:nvSpPr>
        <p:spPr/>
        <p:txBody>
          <a:bodyPr/>
          <a:lstStyle>
            <a:lvl1pPr>
              <a:defRPr/>
            </a:lvl1pPr>
          </a:lstStyle>
          <a:p>
            <a:pPr>
              <a:defRPr/>
            </a:pPr>
            <a:fld id="{C8BD5518-C465-4C1F-8E36-9195006C4AB9}" type="slidenum">
              <a:rPr lang="en-US"/>
              <a:pPr>
                <a:defRPr/>
              </a:pPr>
              <a:t>‹#›</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4467476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DBA2285A-E885-4964-9332-8540DCE94813}" type="slidenum">
              <a:rPr lang="en-US"/>
              <a:pPr>
                <a:defRPr/>
              </a:pPr>
              <a:t>‹#›</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9476428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2C0FEFBE-7E14-429E-A766-D622936FF486}" type="slidenum">
              <a:rPr lang="en-US"/>
              <a:pPr>
                <a:defRPr/>
              </a:pPr>
              <a:t>‹#›</a:t>
            </a:fld>
            <a:endParaRPr lang="en-US"/>
          </a:p>
        </p:txBody>
      </p:sp>
      <p:sp>
        <p:nvSpPr>
          <p:cNvPr id="3"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6745672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5"/>
          <p:cNvSpPr>
            <a:spLocks noGrp="1"/>
          </p:cNvSpPr>
          <p:nvPr>
            <p:ph type="sldNum" sz="quarter" idx="10"/>
          </p:nvPr>
        </p:nvSpPr>
        <p:spPr/>
        <p:txBody>
          <a:bodyPr/>
          <a:lstStyle>
            <a:lvl1pPr>
              <a:defRPr/>
            </a:lvl1pPr>
          </a:lstStyle>
          <a:p>
            <a:pPr>
              <a:defRPr/>
            </a:pPr>
            <a:fld id="{2962AF1D-5A61-4F1A-8FA0-77AEA6B85F27}" type="slidenum">
              <a:rPr lang="en-US"/>
              <a:pPr>
                <a:defRPr/>
              </a:pPr>
              <a:t>‹#›</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2466866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5"/>
          <p:cNvSpPr>
            <a:spLocks noGrp="1"/>
          </p:cNvSpPr>
          <p:nvPr>
            <p:ph type="sldNum" sz="quarter" idx="10"/>
          </p:nvPr>
        </p:nvSpPr>
        <p:spPr/>
        <p:txBody>
          <a:bodyPr/>
          <a:lstStyle>
            <a:lvl1pPr>
              <a:defRPr/>
            </a:lvl1pPr>
          </a:lstStyle>
          <a:p>
            <a:pPr>
              <a:defRPr/>
            </a:pPr>
            <a:fld id="{47F4D48E-0175-4C9B-B6BA-3CFB898788DD}" type="slidenum">
              <a:rPr lang="en-US"/>
              <a:pPr>
                <a:defRPr/>
              </a:pPr>
              <a:t>‹#›</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040541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C9C1F269-3231-46B3-8E4E-FCEA4DE94843}" type="slidenum">
              <a:rPr lang="en-US"/>
              <a:pPr>
                <a:defRPr/>
              </a:pPr>
              <a:t>‹#›</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1882647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A97590C8-C2BF-4FE6-8C67-485D7016B5F8}" type="slidenum">
              <a:rPr lang="en-US"/>
              <a:pPr>
                <a:defRPr/>
              </a:pPr>
              <a:t>‹#›</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2108613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0" y="4381500"/>
            <a:ext cx="9136063"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39664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Slide Number Placeholder 5"/>
          <p:cNvSpPr>
            <a:spLocks noGrp="1"/>
          </p:cNvSpPr>
          <p:nvPr>
            <p:ph type="sldNum" sz="quarter" idx="10"/>
          </p:nvPr>
        </p:nvSpPr>
        <p:spPr/>
        <p:txBody>
          <a:bodyPr/>
          <a:lstStyle>
            <a:lvl1pPr>
              <a:defRPr/>
            </a:lvl1pPr>
          </a:lstStyle>
          <a:p>
            <a:pPr>
              <a:defRPr/>
            </a:pPr>
            <a:fld id="{E57BFD3A-9B99-4BB6-A106-8409C943E6B8}" type="slidenum">
              <a:rPr lang="en-US"/>
              <a:pPr>
                <a:defRPr/>
              </a:pPr>
              <a:t>‹#›</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40945480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616DC18B-1818-46D6-9F42-1C8B76F9456A}" type="slidenum">
              <a:rPr lang="en-US"/>
              <a:pPr>
                <a:defRPr/>
              </a:pPr>
              <a:t>‹#›</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8810792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Slide Number Placeholder 5"/>
          <p:cNvSpPr>
            <a:spLocks noGrp="1"/>
          </p:cNvSpPr>
          <p:nvPr>
            <p:ph type="sldNum" sz="quarter" idx="10"/>
          </p:nvPr>
        </p:nvSpPr>
        <p:spPr/>
        <p:txBody>
          <a:bodyPr/>
          <a:lstStyle>
            <a:lvl1pPr>
              <a:defRPr/>
            </a:lvl1pPr>
          </a:lstStyle>
          <a:p>
            <a:pPr>
              <a:defRPr/>
            </a:pPr>
            <a:fld id="{3F94CD41-F00A-4054-8F9F-F60BFD60FCE3}" type="slidenum">
              <a:rPr lang="en-US"/>
              <a:pPr>
                <a:defRPr/>
              </a:pPr>
              <a:t>‹#›</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0037348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986D25B1-3DA3-4152-8131-BF5E8FB594DB}" type="slidenum">
              <a:rPr lang="en-US"/>
              <a:pPr>
                <a:defRPr/>
              </a:pPr>
              <a:t>‹#›</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322283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372B0271-B012-4ED1-8CE3-476E6D0A5B1D}" type="slidenum">
              <a:rPr lang="en-US"/>
              <a:pPr>
                <a:defRPr/>
              </a:pPr>
              <a:t>‹#›</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41927198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p:txBody>
          <a:bodyPr/>
          <a:lstStyle>
            <a:lvl1pPr>
              <a:defRPr/>
            </a:lvl1pPr>
          </a:lstStyle>
          <a:p>
            <a:pPr>
              <a:defRPr/>
            </a:pPr>
            <a:fld id="{7C3EE875-DD5B-4D6C-BDEE-7DE7F22838CE}" type="slidenum">
              <a:rPr lang="en-US"/>
              <a:pPr>
                <a:defRPr/>
              </a:pPr>
              <a:t>‹#›</a:t>
            </a:fld>
            <a:endParaRPr lang="en-US"/>
          </a:p>
        </p:txBody>
      </p:sp>
      <p:sp>
        <p:nvSpPr>
          <p:cNvPr id="8"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1267858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D79976AA-DA00-40F9-8037-66D9B1B4AB60}" type="slidenum">
              <a:rPr lang="en-US"/>
              <a:pPr>
                <a:defRPr/>
              </a:pPr>
              <a:t>‹#›</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7605787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B72AEE2-5D99-49D6-8A15-70121CCAAF1F}" type="slidenum">
              <a:rPr lang="en-US"/>
              <a:pPr>
                <a:defRPr/>
              </a:pPr>
              <a:t>‹#›</a:t>
            </a:fld>
            <a:endParaRPr lang="en-US"/>
          </a:p>
        </p:txBody>
      </p:sp>
      <p:sp>
        <p:nvSpPr>
          <p:cNvPr id="3"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0711314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5"/>
          <p:cNvSpPr>
            <a:spLocks noGrp="1"/>
          </p:cNvSpPr>
          <p:nvPr>
            <p:ph type="sldNum" sz="quarter" idx="10"/>
          </p:nvPr>
        </p:nvSpPr>
        <p:spPr/>
        <p:txBody>
          <a:bodyPr/>
          <a:lstStyle>
            <a:lvl1pPr>
              <a:defRPr/>
            </a:lvl1pPr>
          </a:lstStyle>
          <a:p>
            <a:pPr>
              <a:defRPr/>
            </a:pPr>
            <a:fld id="{F1BD3119-FEAB-481E-ACE0-93A27E0E899B}" type="slidenum">
              <a:rPr lang="en-US"/>
              <a:pPr>
                <a:defRPr/>
              </a:pPr>
              <a:t>‹#›</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4433598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5"/>
          <p:cNvSpPr>
            <a:spLocks noGrp="1"/>
          </p:cNvSpPr>
          <p:nvPr>
            <p:ph type="sldNum" sz="quarter" idx="10"/>
          </p:nvPr>
        </p:nvSpPr>
        <p:spPr/>
        <p:txBody>
          <a:bodyPr/>
          <a:lstStyle>
            <a:lvl1pPr>
              <a:defRPr/>
            </a:lvl1pPr>
          </a:lstStyle>
          <a:p>
            <a:pPr>
              <a:defRPr/>
            </a:pPr>
            <a:fld id="{75601FD0-FE7E-4583-9BBD-31653D72593E}" type="slidenum">
              <a:rPr lang="en-US"/>
              <a:pPr>
                <a:defRPr/>
              </a:pPr>
              <a:t>‹#›</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0958573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426B3C15-9F4E-40B1-885C-D13CED73374F}" type="slidenum">
              <a:rPr lang="en-US"/>
              <a:pPr>
                <a:defRPr/>
              </a:pPr>
              <a:t>‹#›</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2040983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FE2CE31B-B2A1-498D-843E-94427782DA9F}" type="slidenum">
              <a:rPr lang="en-US"/>
              <a:pPr>
                <a:defRPr/>
              </a:pPr>
              <a:t>‹#›</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939794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p:txBody>
          <a:bodyPr/>
          <a:lstStyle>
            <a:lvl1pPr>
              <a:defRPr/>
            </a:lvl1pPr>
          </a:lstStyle>
          <a:p>
            <a:pPr>
              <a:defRPr/>
            </a:pPr>
            <a:fld id="{4D1ED93C-2746-4E00-A680-3BFBAC96A97E}" type="slidenum">
              <a:rPr lang="en-US"/>
              <a:pPr>
                <a:defRPr/>
              </a:pPr>
              <a:t>‹#›</a:t>
            </a:fld>
            <a:endParaRPr lang="en-US"/>
          </a:p>
        </p:txBody>
      </p:sp>
      <p:sp>
        <p:nvSpPr>
          <p:cNvPr id="8"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196620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B2EC6839-54FD-43E2-8B0B-C8728B46711E}" type="slidenum">
              <a:rPr lang="en-US"/>
              <a:pPr>
                <a:defRPr/>
              </a:pPr>
              <a:t>‹#›</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4007335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3385912-A4F2-414C-811D-22BA556D6430}" type="slidenum">
              <a:rPr lang="en-US"/>
              <a:pPr>
                <a:defRPr/>
              </a:pPr>
              <a:t>‹#›</a:t>
            </a:fld>
            <a:endParaRPr lang="en-US"/>
          </a:p>
        </p:txBody>
      </p:sp>
      <p:sp>
        <p:nvSpPr>
          <p:cNvPr id="3"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467058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5"/>
          <p:cNvSpPr>
            <a:spLocks noGrp="1"/>
          </p:cNvSpPr>
          <p:nvPr>
            <p:ph type="sldNum" sz="quarter" idx="10"/>
          </p:nvPr>
        </p:nvSpPr>
        <p:spPr/>
        <p:txBody>
          <a:bodyPr/>
          <a:lstStyle>
            <a:lvl1pPr>
              <a:defRPr/>
            </a:lvl1pPr>
          </a:lstStyle>
          <a:p>
            <a:pPr>
              <a:defRPr/>
            </a:pPr>
            <a:fld id="{73EC528A-CA5A-46BB-8272-1C12E9D32C74}" type="slidenum">
              <a:rPr lang="en-US"/>
              <a:pPr>
                <a:defRPr/>
              </a:pPr>
              <a:t>‹#›</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902774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2.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2.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Rectangle 7"/>
          <p:cNvSpPr/>
          <p:nvPr userDrawn="1"/>
        </p:nvSpPr>
        <p:spPr>
          <a:xfrm>
            <a:off x="0" y="6176963"/>
            <a:ext cx="12192000" cy="681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Slide Number Placeholder 5"/>
          <p:cNvSpPr>
            <a:spLocks noGrp="1"/>
          </p:cNvSpPr>
          <p:nvPr>
            <p:ph type="sldNum" sz="quarter" idx="4"/>
          </p:nvPr>
        </p:nvSpPr>
        <p:spPr>
          <a:xfrm>
            <a:off x="10248900" y="6356350"/>
            <a:ext cx="11049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bg1"/>
                </a:solidFill>
                <a:latin typeface="+mn-lt"/>
              </a:defRPr>
            </a:lvl1pPr>
          </a:lstStyle>
          <a:p>
            <a:pPr>
              <a:defRPr/>
            </a:pPr>
            <a:fld id="{41A894B9-6BEC-426D-BF1F-2B69C5221DC2}" type="slidenum">
              <a:rPr lang="en-US"/>
              <a:pPr>
                <a:defRPr/>
              </a:pPr>
              <a:t>‹#›</a:t>
            </a:fld>
            <a:endParaRPr lang="en-US"/>
          </a:p>
        </p:txBody>
      </p:sp>
      <p:sp>
        <p:nvSpPr>
          <p:cNvPr id="9" name="Footer Placeholder 3"/>
          <p:cNvSpPr>
            <a:spLocks noGrp="1"/>
          </p:cNvSpPr>
          <p:nvPr>
            <p:ph type="ftr" sz="quarter" idx="3"/>
          </p:nvPr>
        </p:nvSpPr>
        <p:spPr>
          <a:xfrm>
            <a:off x="4157663" y="6356350"/>
            <a:ext cx="6091237" cy="365125"/>
          </a:xfrm>
          <a:prstGeom prst="rect">
            <a:avLst/>
          </a:prstGeom>
        </p:spPr>
        <p:txBody>
          <a:bodyPr anchor="ctr"/>
          <a:lstStyle>
            <a:lvl1pPr algn="ctr" eaLnBrk="1" fontAlgn="auto" hangingPunct="1">
              <a:spcBef>
                <a:spcPts val="0"/>
              </a:spcBef>
              <a:spcAft>
                <a:spcPts val="0"/>
              </a:spcAft>
              <a:defRPr sz="1200">
                <a:solidFill>
                  <a:schemeClr val="bg1"/>
                </a:solidFill>
                <a:latin typeface="+mn-lt"/>
              </a:defRPr>
            </a:lvl1pPr>
          </a:lstStyle>
          <a:p>
            <a:pPr>
              <a:defRPr/>
            </a:pPr>
            <a:endParaRPr lang="en-US"/>
          </a:p>
        </p:txBody>
      </p:sp>
      <p:pic>
        <p:nvPicPr>
          <p:cNvPr id="1031" name="Picture 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134344" y="6302883"/>
            <a:ext cx="2892764" cy="46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91" r:id="rId1"/>
    <p:sldLayoutId id="2147484375" r:id="rId2"/>
    <p:sldLayoutId id="2147484325" r:id="rId3"/>
    <p:sldLayoutId id="2147484326" r:id="rId4"/>
    <p:sldLayoutId id="2147484327" r:id="rId5"/>
    <p:sldLayoutId id="2147484328" r:id="rId6"/>
    <p:sldLayoutId id="2147484329" r:id="rId7"/>
    <p:sldLayoutId id="2147484330" r:id="rId8"/>
    <p:sldLayoutId id="2147484331" r:id="rId9"/>
    <p:sldLayoutId id="2147484332" r:id="rId10"/>
    <p:sldLayoutId id="2147484333" r:id="rId11"/>
    <p:sldLayoutId id="2147484334" r:id="rId12"/>
  </p:sldLayoutIdLst>
  <p:hf hdr="0" ftr="0" dt="0"/>
  <p:txStyles>
    <p:titleStyle>
      <a:lvl1pPr algn="l" rtl="0" eaLnBrk="0" fontAlgn="base" hangingPunct="0">
        <a:lnSpc>
          <a:spcPct val="90000"/>
        </a:lnSpc>
        <a:spcBef>
          <a:spcPct val="0"/>
        </a:spcBef>
        <a:spcAft>
          <a:spcPct val="0"/>
        </a:spcAft>
        <a:defRPr sz="4400" kern="1200">
          <a:solidFill>
            <a:srgbClr val="616265"/>
          </a:solidFill>
          <a:latin typeface="+mj-lt"/>
          <a:ea typeface="+mj-ea"/>
          <a:cs typeface="+mj-cs"/>
        </a:defRPr>
      </a:lvl1pPr>
      <a:lvl2pPr algn="l" rtl="0" eaLnBrk="0" fontAlgn="base" hangingPunct="0">
        <a:lnSpc>
          <a:spcPct val="90000"/>
        </a:lnSpc>
        <a:spcBef>
          <a:spcPct val="0"/>
        </a:spcBef>
        <a:spcAft>
          <a:spcPct val="0"/>
        </a:spcAft>
        <a:defRPr sz="4400">
          <a:solidFill>
            <a:srgbClr val="616265"/>
          </a:solidFill>
          <a:latin typeface="Calibri" panose="020F0502020204030204" pitchFamily="34" charset="0"/>
        </a:defRPr>
      </a:lvl2pPr>
      <a:lvl3pPr algn="l" rtl="0" eaLnBrk="0" fontAlgn="base" hangingPunct="0">
        <a:lnSpc>
          <a:spcPct val="90000"/>
        </a:lnSpc>
        <a:spcBef>
          <a:spcPct val="0"/>
        </a:spcBef>
        <a:spcAft>
          <a:spcPct val="0"/>
        </a:spcAft>
        <a:defRPr sz="4400">
          <a:solidFill>
            <a:srgbClr val="616265"/>
          </a:solidFill>
          <a:latin typeface="Calibri" panose="020F0502020204030204" pitchFamily="34" charset="0"/>
        </a:defRPr>
      </a:lvl3pPr>
      <a:lvl4pPr algn="l" rtl="0" eaLnBrk="0" fontAlgn="base" hangingPunct="0">
        <a:lnSpc>
          <a:spcPct val="90000"/>
        </a:lnSpc>
        <a:spcBef>
          <a:spcPct val="0"/>
        </a:spcBef>
        <a:spcAft>
          <a:spcPct val="0"/>
        </a:spcAft>
        <a:defRPr sz="4400">
          <a:solidFill>
            <a:srgbClr val="616265"/>
          </a:solidFill>
          <a:latin typeface="Calibri" panose="020F0502020204030204" pitchFamily="34" charset="0"/>
        </a:defRPr>
      </a:lvl4pPr>
      <a:lvl5pPr algn="l" rtl="0" eaLnBrk="0" fontAlgn="base" hangingPunct="0">
        <a:lnSpc>
          <a:spcPct val="90000"/>
        </a:lnSpc>
        <a:spcBef>
          <a:spcPct val="0"/>
        </a:spcBef>
        <a:spcAft>
          <a:spcPct val="0"/>
        </a:spcAft>
        <a:defRPr sz="4400">
          <a:solidFill>
            <a:srgbClr val="616265"/>
          </a:solidFill>
          <a:latin typeface="Calibri" panose="020F0502020204030204" pitchFamily="34" charset="0"/>
        </a:defRPr>
      </a:lvl5pPr>
      <a:lvl6pPr marL="457200" algn="l" rtl="0" fontAlgn="base">
        <a:lnSpc>
          <a:spcPct val="90000"/>
        </a:lnSpc>
        <a:spcBef>
          <a:spcPct val="0"/>
        </a:spcBef>
        <a:spcAft>
          <a:spcPct val="0"/>
        </a:spcAft>
        <a:defRPr sz="4400">
          <a:solidFill>
            <a:srgbClr val="616265"/>
          </a:solidFill>
          <a:latin typeface="Calibri" panose="020F0502020204030204" pitchFamily="34" charset="0"/>
        </a:defRPr>
      </a:lvl6pPr>
      <a:lvl7pPr marL="914400" algn="l" rtl="0" fontAlgn="base">
        <a:lnSpc>
          <a:spcPct val="90000"/>
        </a:lnSpc>
        <a:spcBef>
          <a:spcPct val="0"/>
        </a:spcBef>
        <a:spcAft>
          <a:spcPct val="0"/>
        </a:spcAft>
        <a:defRPr sz="4400">
          <a:solidFill>
            <a:srgbClr val="616265"/>
          </a:solidFill>
          <a:latin typeface="Calibri" panose="020F0502020204030204" pitchFamily="34" charset="0"/>
        </a:defRPr>
      </a:lvl7pPr>
      <a:lvl8pPr marL="1371600" algn="l" rtl="0" fontAlgn="base">
        <a:lnSpc>
          <a:spcPct val="90000"/>
        </a:lnSpc>
        <a:spcBef>
          <a:spcPct val="0"/>
        </a:spcBef>
        <a:spcAft>
          <a:spcPct val="0"/>
        </a:spcAft>
        <a:defRPr sz="4400">
          <a:solidFill>
            <a:srgbClr val="616265"/>
          </a:solidFill>
          <a:latin typeface="Calibri" panose="020F0502020204030204" pitchFamily="34" charset="0"/>
        </a:defRPr>
      </a:lvl8pPr>
      <a:lvl9pPr marL="1828800" algn="l" rtl="0" fontAlgn="base">
        <a:lnSpc>
          <a:spcPct val="90000"/>
        </a:lnSpc>
        <a:spcBef>
          <a:spcPct val="0"/>
        </a:spcBef>
        <a:spcAft>
          <a:spcPct val="0"/>
        </a:spcAft>
        <a:defRPr sz="4400">
          <a:solidFill>
            <a:srgbClr val="616265"/>
          </a:solidFill>
          <a:latin typeface="Calibri" panose="020F05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616265"/>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616265"/>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616265"/>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616265"/>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6162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4DE873-748F-97BD-FEEC-63DF58D31A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A5EEEF-BC13-6225-31A5-0B1E9B2C127F}"/>
              </a:ext>
            </a:extLst>
          </p:cNvPr>
          <p:cNvSpPr>
            <a:spLocks noGrp="1"/>
          </p:cNvSpPr>
          <p:nvPr>
            <p:ph type="body" idx="1"/>
          </p:nvPr>
        </p:nvSpPr>
        <p:spPr>
          <a:xfrm>
            <a:off x="838200" y="1870074"/>
            <a:ext cx="2928026" cy="419998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2CB9664-8900-CDFD-01EB-BC43CF75A6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6FB45A-6202-4A5E-ABB9-9720AD326EF3}" type="datetimeFigureOut">
              <a:rPr lang="en-US" smtClean="0"/>
              <a:t>11/20/2024</a:t>
            </a:fld>
            <a:endParaRPr lang="en-US"/>
          </a:p>
        </p:txBody>
      </p:sp>
      <p:sp>
        <p:nvSpPr>
          <p:cNvPr id="5" name="Footer Placeholder 4">
            <a:extLst>
              <a:ext uri="{FF2B5EF4-FFF2-40B4-BE49-F238E27FC236}">
                <a16:creationId xmlns:a16="http://schemas.microsoft.com/office/drawing/2014/main" id="{752A7D06-7481-7EE0-B41B-C597FB3309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CFCA916-CE88-236A-2ADC-82BA343001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8BA650-8752-4DFF-B643-A25B9F44DA7B}" type="slidenum">
              <a:rPr lang="en-US" smtClean="0"/>
              <a:t>‹#›</a:t>
            </a:fld>
            <a:endParaRPr lang="en-US"/>
          </a:p>
        </p:txBody>
      </p:sp>
      <p:sp>
        <p:nvSpPr>
          <p:cNvPr id="7" name="Text Placeholder 2">
            <a:extLst>
              <a:ext uri="{FF2B5EF4-FFF2-40B4-BE49-F238E27FC236}">
                <a16:creationId xmlns:a16="http://schemas.microsoft.com/office/drawing/2014/main" id="{E72E40C7-2933-9E65-BD94-F0D13C0932BE}"/>
              </a:ext>
            </a:extLst>
          </p:cNvPr>
          <p:cNvSpPr txBox="1">
            <a:spLocks/>
          </p:cNvSpPr>
          <p:nvPr userDrawn="1"/>
        </p:nvSpPr>
        <p:spPr>
          <a:xfrm>
            <a:off x="4038601" y="1870073"/>
            <a:ext cx="3111229" cy="41999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dirty="0"/>
              <a:t>Click to edit Master text styles</a:t>
            </a:r>
          </a:p>
          <a:p>
            <a:pPr lvl="1" fontAlgn="auto">
              <a:spcAft>
                <a:spcPts val="0"/>
              </a:spcAft>
            </a:pPr>
            <a:r>
              <a:rPr lang="en-US" dirty="0"/>
              <a:t>Second level</a:t>
            </a:r>
          </a:p>
          <a:p>
            <a:pPr lvl="2" fontAlgn="auto">
              <a:spcAft>
                <a:spcPts val="0"/>
              </a:spcAft>
            </a:pPr>
            <a:r>
              <a:rPr lang="en-US" dirty="0"/>
              <a:t>Third level</a:t>
            </a:r>
          </a:p>
          <a:p>
            <a:pPr lvl="3" fontAlgn="auto">
              <a:spcAft>
                <a:spcPts val="0"/>
              </a:spcAft>
            </a:pPr>
            <a:r>
              <a:rPr lang="en-US" dirty="0"/>
              <a:t>Fourth level</a:t>
            </a:r>
          </a:p>
          <a:p>
            <a:pPr lvl="4" fontAlgn="auto">
              <a:spcAft>
                <a:spcPts val="0"/>
              </a:spcAft>
            </a:pPr>
            <a:r>
              <a:rPr lang="en-US" dirty="0"/>
              <a:t>Fifth level</a:t>
            </a:r>
          </a:p>
        </p:txBody>
      </p:sp>
      <p:sp>
        <p:nvSpPr>
          <p:cNvPr id="8" name="Text Placeholder 2">
            <a:extLst>
              <a:ext uri="{FF2B5EF4-FFF2-40B4-BE49-F238E27FC236}">
                <a16:creationId xmlns:a16="http://schemas.microsoft.com/office/drawing/2014/main" id="{F5C8D410-2BF8-25B2-B7B5-501F47E199FF}"/>
              </a:ext>
            </a:extLst>
          </p:cNvPr>
          <p:cNvSpPr txBox="1">
            <a:spLocks/>
          </p:cNvSpPr>
          <p:nvPr userDrawn="1"/>
        </p:nvSpPr>
        <p:spPr>
          <a:xfrm>
            <a:off x="7527588" y="1870073"/>
            <a:ext cx="3202022" cy="39665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dirty="0"/>
              <a:t>Click to edit Master text styles</a:t>
            </a:r>
          </a:p>
          <a:p>
            <a:pPr lvl="1" fontAlgn="auto">
              <a:spcAft>
                <a:spcPts val="0"/>
              </a:spcAft>
            </a:pPr>
            <a:r>
              <a:rPr lang="en-US" dirty="0"/>
              <a:t>Second level</a:t>
            </a:r>
          </a:p>
          <a:p>
            <a:pPr lvl="2" fontAlgn="auto">
              <a:spcAft>
                <a:spcPts val="0"/>
              </a:spcAft>
            </a:pPr>
            <a:r>
              <a:rPr lang="en-US" dirty="0"/>
              <a:t>Third level</a:t>
            </a:r>
          </a:p>
          <a:p>
            <a:pPr lvl="3" fontAlgn="auto">
              <a:spcAft>
                <a:spcPts val="0"/>
              </a:spcAft>
            </a:pPr>
            <a:r>
              <a:rPr lang="en-US" dirty="0"/>
              <a:t>Fourth level</a:t>
            </a:r>
          </a:p>
          <a:p>
            <a:pPr lvl="4" fontAlgn="auto">
              <a:spcAft>
                <a:spcPts val="0"/>
              </a:spcAft>
            </a:pPr>
            <a:r>
              <a:rPr lang="en-US" dirty="0"/>
              <a:t>Fifth level</a:t>
            </a:r>
          </a:p>
        </p:txBody>
      </p:sp>
    </p:spTree>
    <p:extLst>
      <p:ext uri="{BB962C8B-B14F-4D97-AF65-F5344CB8AC3E}">
        <p14:creationId xmlns:p14="http://schemas.microsoft.com/office/powerpoint/2010/main" val="342170371"/>
      </p:ext>
    </p:extLst>
  </p:cSld>
  <p:clrMap bg1="lt1" tx1="dk1" bg2="lt2" tx2="dk2" accent1="accent1" accent2="accent2" accent3="accent3" accent4="accent4" accent5="accent5" accent6="accent6" hlink="hlink" folHlink="folHlink"/>
  <p:sldLayoutIdLst>
    <p:sldLayoutId id="2147484380" r:id="rId1"/>
    <p:sldLayoutId id="2147484381" r:id="rId2"/>
    <p:sldLayoutId id="2147484382" r:id="rId3"/>
    <p:sldLayoutId id="2147484383" r:id="rId4"/>
    <p:sldLayoutId id="2147484384" r:id="rId5"/>
    <p:sldLayoutId id="2147484385" r:id="rId6"/>
    <p:sldLayoutId id="2147484386" r:id="rId7"/>
    <p:sldLayoutId id="2147484387" r:id="rId8"/>
    <p:sldLayoutId id="2147484388" r:id="rId9"/>
    <p:sldLayoutId id="2147484389" r:id="rId10"/>
    <p:sldLayoutId id="21474843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20558A"/>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Rectangle 7"/>
          <p:cNvSpPr/>
          <p:nvPr userDrawn="1"/>
        </p:nvSpPr>
        <p:spPr>
          <a:xfrm>
            <a:off x="0" y="6176963"/>
            <a:ext cx="12192000" cy="681037"/>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Slide Number Placeholder 5"/>
          <p:cNvSpPr>
            <a:spLocks noGrp="1"/>
          </p:cNvSpPr>
          <p:nvPr>
            <p:ph type="sldNum" sz="quarter" idx="4"/>
          </p:nvPr>
        </p:nvSpPr>
        <p:spPr>
          <a:xfrm>
            <a:off x="10248900" y="6356350"/>
            <a:ext cx="11049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bg1"/>
                </a:solidFill>
                <a:latin typeface="+mn-lt"/>
              </a:defRPr>
            </a:lvl1pPr>
          </a:lstStyle>
          <a:p>
            <a:pPr>
              <a:defRPr/>
            </a:pPr>
            <a:fld id="{AC86B3BD-41DD-4B5F-8D64-53DDBD23FE42}" type="slidenum">
              <a:rPr lang="en-US"/>
              <a:pPr>
                <a:defRPr/>
              </a:pPr>
              <a:t>‹#›</a:t>
            </a:fld>
            <a:endParaRPr lang="en-US"/>
          </a:p>
        </p:txBody>
      </p:sp>
      <p:sp>
        <p:nvSpPr>
          <p:cNvPr id="9" name="Footer Placeholder 3"/>
          <p:cNvSpPr>
            <a:spLocks noGrp="1"/>
          </p:cNvSpPr>
          <p:nvPr>
            <p:ph type="ftr" sz="quarter" idx="3"/>
          </p:nvPr>
        </p:nvSpPr>
        <p:spPr>
          <a:xfrm>
            <a:off x="4157663" y="6356350"/>
            <a:ext cx="6091237" cy="365125"/>
          </a:xfrm>
          <a:prstGeom prst="rect">
            <a:avLst/>
          </a:prstGeom>
        </p:spPr>
        <p:txBody>
          <a:bodyPr anchor="ctr"/>
          <a:lstStyle>
            <a:lvl1pPr algn="ctr" eaLnBrk="1" fontAlgn="auto" hangingPunct="1">
              <a:spcBef>
                <a:spcPts val="0"/>
              </a:spcBef>
              <a:spcAft>
                <a:spcPts val="0"/>
              </a:spcAft>
              <a:defRPr sz="1200">
                <a:solidFill>
                  <a:schemeClr val="bg1"/>
                </a:solidFill>
                <a:latin typeface="+mn-lt"/>
              </a:defRPr>
            </a:lvl1pPr>
          </a:lstStyle>
          <a:p>
            <a:pPr>
              <a:defRPr/>
            </a:pPr>
            <a:endParaRPr lang="en-US"/>
          </a:p>
        </p:txBody>
      </p:sp>
      <p:pic>
        <p:nvPicPr>
          <p:cNvPr id="2055" name="Picture 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134346" y="6240463"/>
            <a:ext cx="2892764"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76" r:id="rId1"/>
    <p:sldLayoutId id="2147484335" r:id="rId2"/>
    <p:sldLayoutId id="2147484336" r:id="rId3"/>
    <p:sldLayoutId id="2147484337" r:id="rId4"/>
    <p:sldLayoutId id="2147484338" r:id="rId5"/>
    <p:sldLayoutId id="2147484339" r:id="rId6"/>
    <p:sldLayoutId id="2147484340" r:id="rId7"/>
    <p:sldLayoutId id="2147484341" r:id="rId8"/>
    <p:sldLayoutId id="2147484342" r:id="rId9"/>
    <p:sldLayoutId id="2147484343" r:id="rId10"/>
    <p:sldLayoutId id="2147484344" r:id="rId11"/>
  </p:sldLayoutIdLst>
  <p:hf hdr="0" ftr="0" dt="0"/>
  <p:txStyles>
    <p:titleStyle>
      <a:lvl1pPr algn="l" rtl="0" eaLnBrk="0" fontAlgn="base" hangingPunct="0">
        <a:lnSpc>
          <a:spcPct val="90000"/>
        </a:lnSpc>
        <a:spcBef>
          <a:spcPct val="0"/>
        </a:spcBef>
        <a:spcAft>
          <a:spcPct val="0"/>
        </a:spcAft>
        <a:defRPr sz="4400" kern="1200">
          <a:solidFill>
            <a:schemeClr val="bg1"/>
          </a:solidFill>
          <a:latin typeface="+mj-lt"/>
          <a:ea typeface="+mj-ea"/>
          <a:cs typeface="+mj-cs"/>
        </a:defRPr>
      </a:lvl1pPr>
      <a:lvl2pPr algn="l" rtl="0" eaLnBrk="0" fontAlgn="base" hangingPunct="0">
        <a:lnSpc>
          <a:spcPct val="90000"/>
        </a:lnSpc>
        <a:spcBef>
          <a:spcPct val="0"/>
        </a:spcBef>
        <a:spcAft>
          <a:spcPct val="0"/>
        </a:spcAft>
        <a:defRPr sz="4400">
          <a:solidFill>
            <a:schemeClr val="bg1"/>
          </a:solidFill>
          <a:latin typeface="Calibri" panose="020F0502020204030204" pitchFamily="34" charset="0"/>
        </a:defRPr>
      </a:lvl2pPr>
      <a:lvl3pPr algn="l" rtl="0" eaLnBrk="0" fontAlgn="base" hangingPunct="0">
        <a:lnSpc>
          <a:spcPct val="90000"/>
        </a:lnSpc>
        <a:spcBef>
          <a:spcPct val="0"/>
        </a:spcBef>
        <a:spcAft>
          <a:spcPct val="0"/>
        </a:spcAft>
        <a:defRPr sz="4400">
          <a:solidFill>
            <a:schemeClr val="bg1"/>
          </a:solidFill>
          <a:latin typeface="Calibri" panose="020F0502020204030204" pitchFamily="34" charset="0"/>
        </a:defRPr>
      </a:lvl3pPr>
      <a:lvl4pPr algn="l" rtl="0" eaLnBrk="0" fontAlgn="base" hangingPunct="0">
        <a:lnSpc>
          <a:spcPct val="90000"/>
        </a:lnSpc>
        <a:spcBef>
          <a:spcPct val="0"/>
        </a:spcBef>
        <a:spcAft>
          <a:spcPct val="0"/>
        </a:spcAft>
        <a:defRPr sz="4400">
          <a:solidFill>
            <a:schemeClr val="bg1"/>
          </a:solidFill>
          <a:latin typeface="Calibri" panose="020F0502020204030204" pitchFamily="34" charset="0"/>
        </a:defRPr>
      </a:lvl4pPr>
      <a:lvl5pPr algn="l" rtl="0" eaLnBrk="0" fontAlgn="base" hangingPunct="0">
        <a:lnSpc>
          <a:spcPct val="90000"/>
        </a:lnSpc>
        <a:spcBef>
          <a:spcPct val="0"/>
        </a:spcBef>
        <a:spcAft>
          <a:spcPct val="0"/>
        </a:spcAft>
        <a:defRPr sz="4400">
          <a:solidFill>
            <a:schemeClr val="bg1"/>
          </a:solidFill>
          <a:latin typeface="Calibri" panose="020F0502020204030204" pitchFamily="34" charset="0"/>
        </a:defRPr>
      </a:lvl5pPr>
      <a:lvl6pPr marL="457200" algn="l" rtl="0" fontAlgn="base">
        <a:lnSpc>
          <a:spcPct val="90000"/>
        </a:lnSpc>
        <a:spcBef>
          <a:spcPct val="0"/>
        </a:spcBef>
        <a:spcAft>
          <a:spcPct val="0"/>
        </a:spcAft>
        <a:defRPr sz="4400">
          <a:solidFill>
            <a:schemeClr val="bg1"/>
          </a:solidFill>
          <a:latin typeface="Calibri" panose="020F0502020204030204" pitchFamily="34" charset="0"/>
        </a:defRPr>
      </a:lvl6pPr>
      <a:lvl7pPr marL="914400" algn="l" rtl="0" fontAlgn="base">
        <a:lnSpc>
          <a:spcPct val="90000"/>
        </a:lnSpc>
        <a:spcBef>
          <a:spcPct val="0"/>
        </a:spcBef>
        <a:spcAft>
          <a:spcPct val="0"/>
        </a:spcAft>
        <a:defRPr sz="4400">
          <a:solidFill>
            <a:schemeClr val="bg1"/>
          </a:solidFill>
          <a:latin typeface="Calibri" panose="020F0502020204030204" pitchFamily="34" charset="0"/>
        </a:defRPr>
      </a:lvl7pPr>
      <a:lvl8pPr marL="1371600" algn="l" rtl="0" fontAlgn="base">
        <a:lnSpc>
          <a:spcPct val="90000"/>
        </a:lnSpc>
        <a:spcBef>
          <a:spcPct val="0"/>
        </a:spcBef>
        <a:spcAft>
          <a:spcPct val="0"/>
        </a:spcAft>
        <a:defRPr sz="4400">
          <a:solidFill>
            <a:schemeClr val="bg1"/>
          </a:solidFill>
          <a:latin typeface="Calibri" panose="020F0502020204030204" pitchFamily="34" charset="0"/>
        </a:defRPr>
      </a:lvl8pPr>
      <a:lvl9pPr marL="1828800" algn="l" rtl="0" fontAlgn="base">
        <a:lnSpc>
          <a:spcPct val="90000"/>
        </a:lnSpc>
        <a:spcBef>
          <a:spcPct val="0"/>
        </a:spcBef>
        <a:spcAft>
          <a:spcPct val="0"/>
        </a:spcAft>
        <a:defRPr sz="4400">
          <a:solidFill>
            <a:schemeClr val="bg1"/>
          </a:solidFill>
          <a:latin typeface="Calibri" panose="020F05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bg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bg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bg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Rectangle 7"/>
          <p:cNvSpPr/>
          <p:nvPr userDrawn="1"/>
        </p:nvSpPr>
        <p:spPr>
          <a:xfrm>
            <a:off x="0" y="6176963"/>
            <a:ext cx="12192000" cy="6810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Slide Number Placeholder 5"/>
          <p:cNvSpPr>
            <a:spLocks noGrp="1"/>
          </p:cNvSpPr>
          <p:nvPr>
            <p:ph type="sldNum" sz="quarter" idx="4"/>
          </p:nvPr>
        </p:nvSpPr>
        <p:spPr>
          <a:xfrm>
            <a:off x="10248900" y="6356350"/>
            <a:ext cx="11049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bg1"/>
                </a:solidFill>
                <a:latin typeface="+mn-lt"/>
              </a:defRPr>
            </a:lvl1pPr>
          </a:lstStyle>
          <a:p>
            <a:pPr>
              <a:defRPr/>
            </a:pPr>
            <a:fld id="{65E65CBF-ED18-4B6B-B60E-35E4EBD43B5B}" type="slidenum">
              <a:rPr lang="en-US"/>
              <a:pPr>
                <a:defRPr/>
              </a:pPr>
              <a:t>‹#›</a:t>
            </a:fld>
            <a:endParaRPr lang="en-US"/>
          </a:p>
        </p:txBody>
      </p:sp>
      <p:sp>
        <p:nvSpPr>
          <p:cNvPr id="9" name="Footer Placeholder 3"/>
          <p:cNvSpPr>
            <a:spLocks noGrp="1"/>
          </p:cNvSpPr>
          <p:nvPr>
            <p:ph type="ftr" sz="quarter" idx="3"/>
          </p:nvPr>
        </p:nvSpPr>
        <p:spPr>
          <a:xfrm>
            <a:off x="4157663" y="6356350"/>
            <a:ext cx="6091237" cy="365125"/>
          </a:xfrm>
          <a:prstGeom prst="rect">
            <a:avLst/>
          </a:prstGeom>
        </p:spPr>
        <p:txBody>
          <a:bodyPr anchor="ctr"/>
          <a:lstStyle>
            <a:lvl1pPr algn="ctr" eaLnBrk="1" fontAlgn="auto" hangingPunct="1">
              <a:spcBef>
                <a:spcPts val="0"/>
              </a:spcBef>
              <a:spcAft>
                <a:spcPts val="0"/>
              </a:spcAft>
              <a:defRPr sz="1200">
                <a:solidFill>
                  <a:schemeClr val="bg1"/>
                </a:solidFill>
                <a:latin typeface="+mn-lt"/>
              </a:defRPr>
            </a:lvl1pPr>
          </a:lstStyle>
          <a:p>
            <a:pPr>
              <a:defRPr/>
            </a:pPr>
            <a:endParaRPr lang="en-US"/>
          </a:p>
        </p:txBody>
      </p:sp>
      <p:pic>
        <p:nvPicPr>
          <p:cNvPr id="3079" name="Picture 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115871" y="6240463"/>
            <a:ext cx="2892764"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77" r:id="rId1"/>
    <p:sldLayoutId id="2147484345" r:id="rId2"/>
    <p:sldLayoutId id="2147484346" r:id="rId3"/>
    <p:sldLayoutId id="2147484347" r:id="rId4"/>
    <p:sldLayoutId id="2147484348" r:id="rId5"/>
    <p:sldLayoutId id="2147484349" r:id="rId6"/>
    <p:sldLayoutId id="2147484350" r:id="rId7"/>
    <p:sldLayoutId id="2147484351" r:id="rId8"/>
    <p:sldLayoutId id="2147484352" r:id="rId9"/>
    <p:sldLayoutId id="2147484353" r:id="rId10"/>
    <p:sldLayoutId id="2147484354" r:id="rId11"/>
  </p:sldLayoutIdLst>
  <p:hf hdr="0" ftr="0" dt="0"/>
  <p:txStyles>
    <p:titleStyle>
      <a:lvl1pPr algn="l" rtl="0" eaLnBrk="0" fontAlgn="base" hangingPunct="0">
        <a:lnSpc>
          <a:spcPct val="90000"/>
        </a:lnSpc>
        <a:spcBef>
          <a:spcPct val="0"/>
        </a:spcBef>
        <a:spcAft>
          <a:spcPct val="0"/>
        </a:spcAft>
        <a:defRPr sz="4400" kern="1200">
          <a:solidFill>
            <a:schemeClr val="bg1"/>
          </a:solidFill>
          <a:latin typeface="+mj-lt"/>
          <a:ea typeface="+mj-ea"/>
          <a:cs typeface="+mj-cs"/>
        </a:defRPr>
      </a:lvl1pPr>
      <a:lvl2pPr algn="l" rtl="0" eaLnBrk="0" fontAlgn="base" hangingPunct="0">
        <a:lnSpc>
          <a:spcPct val="90000"/>
        </a:lnSpc>
        <a:spcBef>
          <a:spcPct val="0"/>
        </a:spcBef>
        <a:spcAft>
          <a:spcPct val="0"/>
        </a:spcAft>
        <a:defRPr sz="4400">
          <a:solidFill>
            <a:schemeClr val="bg1"/>
          </a:solidFill>
          <a:latin typeface="Calibri" panose="020F0502020204030204" pitchFamily="34" charset="0"/>
        </a:defRPr>
      </a:lvl2pPr>
      <a:lvl3pPr algn="l" rtl="0" eaLnBrk="0" fontAlgn="base" hangingPunct="0">
        <a:lnSpc>
          <a:spcPct val="90000"/>
        </a:lnSpc>
        <a:spcBef>
          <a:spcPct val="0"/>
        </a:spcBef>
        <a:spcAft>
          <a:spcPct val="0"/>
        </a:spcAft>
        <a:defRPr sz="4400">
          <a:solidFill>
            <a:schemeClr val="bg1"/>
          </a:solidFill>
          <a:latin typeface="Calibri" panose="020F0502020204030204" pitchFamily="34" charset="0"/>
        </a:defRPr>
      </a:lvl3pPr>
      <a:lvl4pPr algn="l" rtl="0" eaLnBrk="0" fontAlgn="base" hangingPunct="0">
        <a:lnSpc>
          <a:spcPct val="90000"/>
        </a:lnSpc>
        <a:spcBef>
          <a:spcPct val="0"/>
        </a:spcBef>
        <a:spcAft>
          <a:spcPct val="0"/>
        </a:spcAft>
        <a:defRPr sz="4400">
          <a:solidFill>
            <a:schemeClr val="bg1"/>
          </a:solidFill>
          <a:latin typeface="Calibri" panose="020F0502020204030204" pitchFamily="34" charset="0"/>
        </a:defRPr>
      </a:lvl4pPr>
      <a:lvl5pPr algn="l" rtl="0" eaLnBrk="0" fontAlgn="base" hangingPunct="0">
        <a:lnSpc>
          <a:spcPct val="90000"/>
        </a:lnSpc>
        <a:spcBef>
          <a:spcPct val="0"/>
        </a:spcBef>
        <a:spcAft>
          <a:spcPct val="0"/>
        </a:spcAft>
        <a:defRPr sz="4400">
          <a:solidFill>
            <a:schemeClr val="bg1"/>
          </a:solidFill>
          <a:latin typeface="Calibri" panose="020F0502020204030204" pitchFamily="34" charset="0"/>
        </a:defRPr>
      </a:lvl5pPr>
      <a:lvl6pPr marL="457200" algn="l" rtl="0" fontAlgn="base">
        <a:lnSpc>
          <a:spcPct val="90000"/>
        </a:lnSpc>
        <a:spcBef>
          <a:spcPct val="0"/>
        </a:spcBef>
        <a:spcAft>
          <a:spcPct val="0"/>
        </a:spcAft>
        <a:defRPr sz="4400">
          <a:solidFill>
            <a:schemeClr val="bg1"/>
          </a:solidFill>
          <a:latin typeface="Calibri" panose="020F0502020204030204" pitchFamily="34" charset="0"/>
        </a:defRPr>
      </a:lvl6pPr>
      <a:lvl7pPr marL="914400" algn="l" rtl="0" fontAlgn="base">
        <a:lnSpc>
          <a:spcPct val="90000"/>
        </a:lnSpc>
        <a:spcBef>
          <a:spcPct val="0"/>
        </a:spcBef>
        <a:spcAft>
          <a:spcPct val="0"/>
        </a:spcAft>
        <a:defRPr sz="4400">
          <a:solidFill>
            <a:schemeClr val="bg1"/>
          </a:solidFill>
          <a:latin typeface="Calibri" panose="020F0502020204030204" pitchFamily="34" charset="0"/>
        </a:defRPr>
      </a:lvl7pPr>
      <a:lvl8pPr marL="1371600" algn="l" rtl="0" fontAlgn="base">
        <a:lnSpc>
          <a:spcPct val="90000"/>
        </a:lnSpc>
        <a:spcBef>
          <a:spcPct val="0"/>
        </a:spcBef>
        <a:spcAft>
          <a:spcPct val="0"/>
        </a:spcAft>
        <a:defRPr sz="4400">
          <a:solidFill>
            <a:schemeClr val="bg1"/>
          </a:solidFill>
          <a:latin typeface="Calibri" panose="020F0502020204030204" pitchFamily="34" charset="0"/>
        </a:defRPr>
      </a:lvl8pPr>
      <a:lvl9pPr marL="1828800" algn="l" rtl="0" fontAlgn="base">
        <a:lnSpc>
          <a:spcPct val="90000"/>
        </a:lnSpc>
        <a:spcBef>
          <a:spcPct val="0"/>
        </a:spcBef>
        <a:spcAft>
          <a:spcPct val="0"/>
        </a:spcAft>
        <a:defRPr sz="4400">
          <a:solidFill>
            <a:schemeClr val="bg1"/>
          </a:solidFill>
          <a:latin typeface="Calibri" panose="020F05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bg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bg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bg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616265"/>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Rectangle 7"/>
          <p:cNvSpPr/>
          <p:nvPr userDrawn="1"/>
        </p:nvSpPr>
        <p:spPr>
          <a:xfrm>
            <a:off x="0" y="6176963"/>
            <a:ext cx="12192000" cy="681037"/>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Slide Number Placeholder 5"/>
          <p:cNvSpPr>
            <a:spLocks noGrp="1"/>
          </p:cNvSpPr>
          <p:nvPr>
            <p:ph type="sldNum" sz="quarter" idx="4"/>
          </p:nvPr>
        </p:nvSpPr>
        <p:spPr>
          <a:xfrm>
            <a:off x="10248900" y="6356350"/>
            <a:ext cx="11049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bg1"/>
                </a:solidFill>
                <a:latin typeface="+mn-lt"/>
              </a:defRPr>
            </a:lvl1pPr>
          </a:lstStyle>
          <a:p>
            <a:pPr>
              <a:defRPr/>
            </a:pPr>
            <a:fld id="{FA7CB657-8152-4402-83A1-A0A992A05F30}" type="slidenum">
              <a:rPr lang="en-US"/>
              <a:pPr>
                <a:defRPr/>
              </a:pPr>
              <a:t>‹#›</a:t>
            </a:fld>
            <a:endParaRPr lang="en-US"/>
          </a:p>
        </p:txBody>
      </p:sp>
      <p:sp>
        <p:nvSpPr>
          <p:cNvPr id="9" name="Footer Placeholder 3"/>
          <p:cNvSpPr>
            <a:spLocks noGrp="1"/>
          </p:cNvSpPr>
          <p:nvPr>
            <p:ph type="ftr" sz="quarter" idx="3"/>
          </p:nvPr>
        </p:nvSpPr>
        <p:spPr>
          <a:xfrm>
            <a:off x="4157663" y="6356350"/>
            <a:ext cx="6091237" cy="365125"/>
          </a:xfrm>
          <a:prstGeom prst="rect">
            <a:avLst/>
          </a:prstGeom>
        </p:spPr>
        <p:txBody>
          <a:bodyPr anchor="ctr"/>
          <a:lstStyle>
            <a:lvl1pPr algn="ctr" eaLnBrk="1" fontAlgn="auto" hangingPunct="1">
              <a:spcBef>
                <a:spcPts val="0"/>
              </a:spcBef>
              <a:spcAft>
                <a:spcPts val="0"/>
              </a:spcAft>
              <a:defRPr sz="1200">
                <a:solidFill>
                  <a:schemeClr val="bg1"/>
                </a:solidFill>
                <a:latin typeface="+mn-lt"/>
              </a:defRPr>
            </a:lvl1pPr>
          </a:lstStyle>
          <a:p>
            <a:pPr>
              <a:defRPr/>
            </a:pPr>
            <a:endParaRPr lang="en-US"/>
          </a:p>
        </p:txBody>
      </p:sp>
      <p:pic>
        <p:nvPicPr>
          <p:cNvPr id="4103" name="Picture 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143580" y="6240463"/>
            <a:ext cx="2892764"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78" r:id="rId1"/>
    <p:sldLayoutId id="2147484355" r:id="rId2"/>
    <p:sldLayoutId id="2147484356" r:id="rId3"/>
    <p:sldLayoutId id="2147484357" r:id="rId4"/>
    <p:sldLayoutId id="2147484358" r:id="rId5"/>
    <p:sldLayoutId id="2147484359" r:id="rId6"/>
    <p:sldLayoutId id="2147484360" r:id="rId7"/>
    <p:sldLayoutId id="2147484361" r:id="rId8"/>
    <p:sldLayoutId id="2147484362" r:id="rId9"/>
    <p:sldLayoutId id="2147484363" r:id="rId10"/>
    <p:sldLayoutId id="2147484364" r:id="rId11"/>
  </p:sldLayoutIdLst>
  <p:hf hdr="0" ftr="0" dt="0"/>
  <p:txStyles>
    <p:titleStyle>
      <a:lvl1pPr algn="l" rtl="0" eaLnBrk="0" fontAlgn="base" hangingPunct="0">
        <a:lnSpc>
          <a:spcPct val="90000"/>
        </a:lnSpc>
        <a:spcBef>
          <a:spcPct val="0"/>
        </a:spcBef>
        <a:spcAft>
          <a:spcPct val="0"/>
        </a:spcAft>
        <a:defRPr sz="4400" kern="1200">
          <a:solidFill>
            <a:schemeClr val="bg1"/>
          </a:solidFill>
          <a:latin typeface="+mj-lt"/>
          <a:ea typeface="+mj-ea"/>
          <a:cs typeface="+mj-cs"/>
        </a:defRPr>
      </a:lvl1pPr>
      <a:lvl2pPr algn="l" rtl="0" eaLnBrk="0" fontAlgn="base" hangingPunct="0">
        <a:lnSpc>
          <a:spcPct val="90000"/>
        </a:lnSpc>
        <a:spcBef>
          <a:spcPct val="0"/>
        </a:spcBef>
        <a:spcAft>
          <a:spcPct val="0"/>
        </a:spcAft>
        <a:defRPr sz="4400">
          <a:solidFill>
            <a:schemeClr val="bg1"/>
          </a:solidFill>
          <a:latin typeface="Calibri" panose="020F0502020204030204" pitchFamily="34" charset="0"/>
        </a:defRPr>
      </a:lvl2pPr>
      <a:lvl3pPr algn="l" rtl="0" eaLnBrk="0" fontAlgn="base" hangingPunct="0">
        <a:lnSpc>
          <a:spcPct val="90000"/>
        </a:lnSpc>
        <a:spcBef>
          <a:spcPct val="0"/>
        </a:spcBef>
        <a:spcAft>
          <a:spcPct val="0"/>
        </a:spcAft>
        <a:defRPr sz="4400">
          <a:solidFill>
            <a:schemeClr val="bg1"/>
          </a:solidFill>
          <a:latin typeface="Calibri" panose="020F0502020204030204" pitchFamily="34" charset="0"/>
        </a:defRPr>
      </a:lvl3pPr>
      <a:lvl4pPr algn="l" rtl="0" eaLnBrk="0" fontAlgn="base" hangingPunct="0">
        <a:lnSpc>
          <a:spcPct val="90000"/>
        </a:lnSpc>
        <a:spcBef>
          <a:spcPct val="0"/>
        </a:spcBef>
        <a:spcAft>
          <a:spcPct val="0"/>
        </a:spcAft>
        <a:defRPr sz="4400">
          <a:solidFill>
            <a:schemeClr val="bg1"/>
          </a:solidFill>
          <a:latin typeface="Calibri" panose="020F0502020204030204" pitchFamily="34" charset="0"/>
        </a:defRPr>
      </a:lvl4pPr>
      <a:lvl5pPr algn="l" rtl="0" eaLnBrk="0" fontAlgn="base" hangingPunct="0">
        <a:lnSpc>
          <a:spcPct val="90000"/>
        </a:lnSpc>
        <a:spcBef>
          <a:spcPct val="0"/>
        </a:spcBef>
        <a:spcAft>
          <a:spcPct val="0"/>
        </a:spcAft>
        <a:defRPr sz="4400">
          <a:solidFill>
            <a:schemeClr val="bg1"/>
          </a:solidFill>
          <a:latin typeface="Calibri" panose="020F0502020204030204" pitchFamily="34" charset="0"/>
        </a:defRPr>
      </a:lvl5pPr>
      <a:lvl6pPr marL="457200" algn="l" rtl="0" fontAlgn="base">
        <a:lnSpc>
          <a:spcPct val="90000"/>
        </a:lnSpc>
        <a:spcBef>
          <a:spcPct val="0"/>
        </a:spcBef>
        <a:spcAft>
          <a:spcPct val="0"/>
        </a:spcAft>
        <a:defRPr sz="4400">
          <a:solidFill>
            <a:schemeClr val="bg1"/>
          </a:solidFill>
          <a:latin typeface="Calibri" panose="020F0502020204030204" pitchFamily="34" charset="0"/>
        </a:defRPr>
      </a:lvl6pPr>
      <a:lvl7pPr marL="914400" algn="l" rtl="0" fontAlgn="base">
        <a:lnSpc>
          <a:spcPct val="90000"/>
        </a:lnSpc>
        <a:spcBef>
          <a:spcPct val="0"/>
        </a:spcBef>
        <a:spcAft>
          <a:spcPct val="0"/>
        </a:spcAft>
        <a:defRPr sz="4400">
          <a:solidFill>
            <a:schemeClr val="bg1"/>
          </a:solidFill>
          <a:latin typeface="Calibri" panose="020F0502020204030204" pitchFamily="34" charset="0"/>
        </a:defRPr>
      </a:lvl7pPr>
      <a:lvl8pPr marL="1371600" algn="l" rtl="0" fontAlgn="base">
        <a:lnSpc>
          <a:spcPct val="90000"/>
        </a:lnSpc>
        <a:spcBef>
          <a:spcPct val="0"/>
        </a:spcBef>
        <a:spcAft>
          <a:spcPct val="0"/>
        </a:spcAft>
        <a:defRPr sz="4400">
          <a:solidFill>
            <a:schemeClr val="bg1"/>
          </a:solidFill>
          <a:latin typeface="Calibri" panose="020F0502020204030204" pitchFamily="34" charset="0"/>
        </a:defRPr>
      </a:lvl8pPr>
      <a:lvl9pPr marL="1828800" algn="l" rtl="0" fontAlgn="base">
        <a:lnSpc>
          <a:spcPct val="90000"/>
        </a:lnSpc>
        <a:spcBef>
          <a:spcPct val="0"/>
        </a:spcBef>
        <a:spcAft>
          <a:spcPct val="0"/>
        </a:spcAft>
        <a:defRPr sz="4400">
          <a:solidFill>
            <a:schemeClr val="bg1"/>
          </a:solidFill>
          <a:latin typeface="Calibri" panose="020F05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bg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bg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bg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carsey.unh.edu/publication/growing-racial-diversity-in-rural-america"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mailto:phdl@umassmed.edu"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US" dirty="0">
                <a:solidFill>
                  <a:srgbClr val="002060"/>
                </a:solidFill>
              </a:rPr>
              <a:t>Rural Health Resources</a:t>
            </a:r>
          </a:p>
        </p:txBody>
      </p:sp>
      <p:sp>
        <p:nvSpPr>
          <p:cNvPr id="7" name="Subtitle 6"/>
          <p:cNvSpPr>
            <a:spLocks noGrp="1"/>
          </p:cNvSpPr>
          <p:nvPr>
            <p:ph type="subTitle" idx="1"/>
          </p:nvPr>
        </p:nvSpPr>
        <p:spPr>
          <a:xfrm>
            <a:off x="1524000" y="3962764"/>
            <a:ext cx="9144000" cy="1608303"/>
          </a:xfrm>
        </p:spPr>
        <p:txBody>
          <a:bodyPr>
            <a:normAutofit fontScale="25000" lnSpcReduction="20000"/>
          </a:bodyPr>
          <a:lstStyle/>
          <a:p>
            <a:r>
              <a:rPr lang="en-US" sz="11200" dirty="0">
                <a:solidFill>
                  <a:schemeClr val="tx1"/>
                </a:solidFill>
              </a:rPr>
              <a:t>Sarah Levin-Lederer</a:t>
            </a:r>
          </a:p>
          <a:p>
            <a:r>
              <a:rPr lang="en-US" sz="11200" dirty="0">
                <a:solidFill>
                  <a:schemeClr val="tx1"/>
                </a:solidFill>
              </a:rPr>
              <a:t>Education and Outreach Coordinator</a:t>
            </a:r>
          </a:p>
          <a:p>
            <a:r>
              <a:rPr lang="en-US" sz="11200" b="1" dirty="0">
                <a:solidFill>
                  <a:schemeClr val="tx1"/>
                </a:solidFill>
              </a:rPr>
              <a:t>National Rural Health Day</a:t>
            </a:r>
          </a:p>
          <a:p>
            <a:r>
              <a:rPr lang="en-US" sz="11200" b="1" dirty="0">
                <a:solidFill>
                  <a:schemeClr val="tx1"/>
                </a:solidFill>
              </a:rPr>
              <a:t>November 21, 2024</a:t>
            </a:r>
          </a:p>
          <a:p>
            <a:endParaRPr lang="en-US" dirty="0"/>
          </a:p>
        </p:txBody>
      </p:sp>
    </p:spTree>
    <p:extLst>
      <p:ext uri="{BB962C8B-B14F-4D97-AF65-F5344CB8AC3E}">
        <p14:creationId xmlns:p14="http://schemas.microsoft.com/office/powerpoint/2010/main" val="1253877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081D4-168B-4993-A7F4-6BFDD8D43893}"/>
              </a:ext>
            </a:extLst>
          </p:cNvPr>
          <p:cNvSpPr>
            <a:spLocks noGrp="1"/>
          </p:cNvSpPr>
          <p:nvPr>
            <p:ph type="title"/>
          </p:nvPr>
        </p:nvSpPr>
        <p:spPr/>
        <p:txBody>
          <a:bodyPr vert="horz" lIns="91440" tIns="45720" rIns="91440" bIns="45720" rtlCol="0" anchor="ctr">
            <a:normAutofit/>
          </a:bodyPr>
          <a:lstStyle/>
          <a:p>
            <a:pPr algn="ctr"/>
            <a:r>
              <a:rPr lang="en-US">
                <a:solidFill>
                  <a:srgbClr val="002060"/>
                </a:solidFill>
              </a:rPr>
              <a:t>Economic Research Service (ERS)</a:t>
            </a:r>
          </a:p>
        </p:txBody>
      </p:sp>
      <p:pic>
        <p:nvPicPr>
          <p:cNvPr id="7" name="Content Placeholder 6" descr="United States department of agriculture Economic Research Service home page">
            <a:extLst>
              <a:ext uri="{FF2B5EF4-FFF2-40B4-BE49-F238E27FC236}">
                <a16:creationId xmlns:a16="http://schemas.microsoft.com/office/drawing/2014/main" id="{1F5360D5-18F4-C442-C593-3352CEC6B7B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7384" y="1825625"/>
            <a:ext cx="8597231" cy="4351338"/>
          </a:xfrm>
          <a:effectLst>
            <a:outerShdw blurRad="50800" dist="50800" dir="5400000" algn="ctr" rotWithShape="0">
              <a:srgbClr val="002060"/>
            </a:outerShdw>
          </a:effectLst>
        </p:spPr>
      </p:pic>
    </p:spTree>
    <p:extLst>
      <p:ext uri="{BB962C8B-B14F-4D97-AF65-F5344CB8AC3E}">
        <p14:creationId xmlns:p14="http://schemas.microsoft.com/office/powerpoint/2010/main" val="798000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2CA05-9FE9-EAD3-C620-E6393FBA7D57}"/>
              </a:ext>
            </a:extLst>
          </p:cNvPr>
          <p:cNvSpPr>
            <a:spLocks noGrp="1"/>
          </p:cNvSpPr>
          <p:nvPr>
            <p:ph type="title"/>
          </p:nvPr>
        </p:nvSpPr>
        <p:spPr/>
        <p:txBody>
          <a:bodyPr/>
          <a:lstStyle/>
          <a:p>
            <a:r>
              <a:rPr lang="en-US" dirty="0">
                <a:solidFill>
                  <a:srgbClr val="002060"/>
                </a:solidFill>
              </a:rPr>
              <a:t>Rural America Take Aways at a Glance, 2023</a:t>
            </a:r>
          </a:p>
        </p:txBody>
      </p:sp>
      <p:sp>
        <p:nvSpPr>
          <p:cNvPr id="3" name="Content Placeholder 2">
            <a:extLst>
              <a:ext uri="{FF2B5EF4-FFF2-40B4-BE49-F238E27FC236}">
                <a16:creationId xmlns:a16="http://schemas.microsoft.com/office/drawing/2014/main" id="{6FB5A55A-42B6-6052-A61F-FFAB15634E03}"/>
              </a:ext>
            </a:extLst>
          </p:cNvPr>
          <p:cNvSpPr>
            <a:spLocks noGrp="1"/>
          </p:cNvSpPr>
          <p:nvPr>
            <p:ph idx="1"/>
          </p:nvPr>
        </p:nvSpPr>
        <p:spPr/>
        <p:txBody>
          <a:bodyPr/>
          <a:lstStyle/>
          <a:p>
            <a:pPr marL="742950" indent="-742950">
              <a:buFont typeface="+mj-lt"/>
              <a:buAutoNum type="arabicPeriod"/>
            </a:pPr>
            <a:r>
              <a:rPr lang="en-US" sz="3600" dirty="0">
                <a:solidFill>
                  <a:srgbClr val="002060"/>
                </a:solidFill>
              </a:rPr>
              <a:t>Rural population is growing following 10 years of negative or near zero net growth rates.</a:t>
            </a:r>
          </a:p>
          <a:p>
            <a:pPr marL="742950" indent="-742950">
              <a:buFont typeface="+mj-lt"/>
              <a:buAutoNum type="arabicPeriod"/>
            </a:pPr>
            <a:r>
              <a:rPr lang="en-US" sz="3600" dirty="0">
                <a:solidFill>
                  <a:srgbClr val="002060"/>
                </a:solidFill>
              </a:rPr>
              <a:t>Rural poverty has declined over the last 15 years in most (but not all) rural counties. The declines are modest.</a:t>
            </a:r>
          </a:p>
          <a:p>
            <a:pPr marL="742950" indent="-742950">
              <a:buFont typeface="+mj-lt"/>
              <a:buAutoNum type="arabicPeriod"/>
            </a:pPr>
            <a:r>
              <a:rPr lang="en-US" sz="3600" dirty="0">
                <a:solidFill>
                  <a:srgbClr val="002060"/>
                </a:solidFill>
              </a:rPr>
              <a:t>Rural employment has almost recovered to pre-pandemic levels and is showing modest growth.</a:t>
            </a:r>
            <a:endParaRPr lang="en-US" sz="3200" dirty="0">
              <a:solidFill>
                <a:srgbClr val="002060"/>
              </a:solidFill>
            </a:endParaRPr>
          </a:p>
          <a:p>
            <a:endParaRPr lang="en-US" dirty="0"/>
          </a:p>
        </p:txBody>
      </p:sp>
    </p:spTree>
    <p:extLst>
      <p:ext uri="{BB962C8B-B14F-4D97-AF65-F5344CB8AC3E}">
        <p14:creationId xmlns:p14="http://schemas.microsoft.com/office/powerpoint/2010/main" val="1023657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9F725D1-6621-1002-50DB-0CC8299008A7}"/>
              </a:ext>
            </a:extLst>
          </p:cNvPr>
          <p:cNvSpPr>
            <a:spLocks noGrp="1"/>
          </p:cNvSpPr>
          <p:nvPr>
            <p:ph type="title"/>
          </p:nvPr>
        </p:nvSpPr>
        <p:spPr/>
        <p:txBody>
          <a:bodyPr/>
          <a:lstStyle/>
          <a:p>
            <a:r>
              <a:rPr lang="en-US" dirty="0">
                <a:solidFill>
                  <a:srgbClr val="002060"/>
                </a:solidFill>
              </a:rPr>
              <a:t>Rural Demographics Becoming More Diverse</a:t>
            </a:r>
            <a:endParaRPr lang="en-US" dirty="0"/>
          </a:p>
        </p:txBody>
      </p:sp>
      <p:sp>
        <p:nvSpPr>
          <p:cNvPr id="6" name="Content Placeholder 5">
            <a:extLst>
              <a:ext uri="{FF2B5EF4-FFF2-40B4-BE49-F238E27FC236}">
                <a16:creationId xmlns:a16="http://schemas.microsoft.com/office/drawing/2014/main" id="{B899ACF7-98B8-F909-C84C-261583817DFA}"/>
              </a:ext>
            </a:extLst>
          </p:cNvPr>
          <p:cNvSpPr>
            <a:spLocks noGrp="1"/>
          </p:cNvSpPr>
          <p:nvPr>
            <p:ph sz="half" idx="1"/>
          </p:nvPr>
        </p:nvSpPr>
        <p:spPr>
          <a:xfrm>
            <a:off x="838200" y="2420541"/>
            <a:ext cx="3319463" cy="2603156"/>
          </a:xfrm>
          <a:ln>
            <a:solidFill>
              <a:schemeClr val="accent1"/>
            </a:solidFill>
          </a:ln>
        </p:spPr>
        <p:txBody>
          <a:bodyPr/>
          <a:lstStyle/>
          <a:p>
            <a:r>
              <a:rPr lang="en-US" sz="2800" dirty="0">
                <a:solidFill>
                  <a:srgbClr val="002060"/>
                </a:solidFill>
              </a:rPr>
              <a:t>Total Rural Residents: 46 million</a:t>
            </a:r>
          </a:p>
          <a:p>
            <a:r>
              <a:rPr lang="en-US" dirty="0">
                <a:solidFill>
                  <a:srgbClr val="002060"/>
                </a:solidFill>
              </a:rPr>
              <a:t>This number is going down</a:t>
            </a:r>
          </a:p>
          <a:p>
            <a:endParaRPr lang="en-US" dirty="0"/>
          </a:p>
        </p:txBody>
      </p:sp>
      <p:sp>
        <p:nvSpPr>
          <p:cNvPr id="7" name="Content Placeholder 6">
            <a:extLst>
              <a:ext uri="{FF2B5EF4-FFF2-40B4-BE49-F238E27FC236}">
                <a16:creationId xmlns:a16="http://schemas.microsoft.com/office/drawing/2014/main" id="{9C318C0E-8CCE-A9EE-E7D3-FF7B211051AC}"/>
              </a:ext>
            </a:extLst>
          </p:cNvPr>
          <p:cNvSpPr>
            <a:spLocks noGrp="1"/>
          </p:cNvSpPr>
          <p:nvPr>
            <p:ph sz="half" idx="12"/>
          </p:nvPr>
        </p:nvSpPr>
        <p:spPr>
          <a:xfrm>
            <a:off x="4329565" y="2420541"/>
            <a:ext cx="3319464" cy="2603156"/>
          </a:xfrm>
          <a:ln>
            <a:solidFill>
              <a:schemeClr val="accent1"/>
            </a:solidFill>
          </a:ln>
        </p:spPr>
        <p:txBody>
          <a:bodyPr/>
          <a:lstStyle/>
          <a:p>
            <a:r>
              <a:rPr lang="en-US" sz="2800" dirty="0">
                <a:solidFill>
                  <a:srgbClr val="002060"/>
                </a:solidFill>
              </a:rPr>
              <a:t>Non-Hispanic Whites: 35 million</a:t>
            </a:r>
          </a:p>
          <a:p>
            <a:r>
              <a:rPr lang="en-US" dirty="0">
                <a:solidFill>
                  <a:srgbClr val="002060"/>
                </a:solidFill>
              </a:rPr>
              <a:t>This number is going down</a:t>
            </a:r>
            <a:endParaRPr lang="en-US" sz="2800" dirty="0">
              <a:solidFill>
                <a:srgbClr val="002060"/>
              </a:solidFill>
            </a:endParaRPr>
          </a:p>
          <a:p>
            <a:endParaRPr lang="en-US" dirty="0"/>
          </a:p>
        </p:txBody>
      </p:sp>
      <p:sp>
        <p:nvSpPr>
          <p:cNvPr id="8" name="Content Placeholder 7">
            <a:extLst>
              <a:ext uri="{FF2B5EF4-FFF2-40B4-BE49-F238E27FC236}">
                <a16:creationId xmlns:a16="http://schemas.microsoft.com/office/drawing/2014/main" id="{4DBE506B-027C-5585-8B46-E881C5A72709}"/>
              </a:ext>
            </a:extLst>
          </p:cNvPr>
          <p:cNvSpPr>
            <a:spLocks noGrp="1"/>
          </p:cNvSpPr>
          <p:nvPr>
            <p:ph sz="half" idx="13"/>
          </p:nvPr>
        </p:nvSpPr>
        <p:spPr>
          <a:xfrm>
            <a:off x="7840494" y="2442765"/>
            <a:ext cx="3513306" cy="2603156"/>
          </a:xfrm>
          <a:ln>
            <a:solidFill>
              <a:schemeClr val="accent1"/>
            </a:solidFill>
          </a:ln>
        </p:spPr>
        <p:txBody>
          <a:bodyPr/>
          <a:lstStyle/>
          <a:p>
            <a:r>
              <a:rPr lang="en-US" sz="2800" dirty="0">
                <a:solidFill>
                  <a:srgbClr val="002060"/>
                </a:solidFill>
              </a:rPr>
              <a:t>Racial/Ethnic Minority: 11 million</a:t>
            </a:r>
          </a:p>
          <a:p>
            <a:r>
              <a:rPr lang="en-US" dirty="0">
                <a:solidFill>
                  <a:srgbClr val="002060"/>
                </a:solidFill>
              </a:rPr>
              <a:t>This number is going up</a:t>
            </a:r>
            <a:r>
              <a:rPr lang="en-US" sz="2800" dirty="0">
                <a:solidFill>
                  <a:srgbClr val="002060"/>
                </a:solidFill>
              </a:rPr>
              <a:t> </a:t>
            </a:r>
          </a:p>
          <a:p>
            <a:endParaRPr lang="en-US" dirty="0"/>
          </a:p>
        </p:txBody>
      </p:sp>
      <p:sp>
        <p:nvSpPr>
          <p:cNvPr id="9" name="TextBox 8">
            <a:extLst>
              <a:ext uri="{FF2B5EF4-FFF2-40B4-BE49-F238E27FC236}">
                <a16:creationId xmlns:a16="http://schemas.microsoft.com/office/drawing/2014/main" id="{03A2C769-8016-6E0D-7B4C-64F82E904AC6}"/>
              </a:ext>
            </a:extLst>
          </p:cNvPr>
          <p:cNvSpPr txBox="1"/>
          <p:nvPr/>
        </p:nvSpPr>
        <p:spPr>
          <a:xfrm>
            <a:off x="3381778" y="6400412"/>
            <a:ext cx="8540399" cy="276999"/>
          </a:xfrm>
          <a:prstGeom prst="rect">
            <a:avLst/>
          </a:prstGeom>
          <a:noFill/>
        </p:spPr>
        <p:txBody>
          <a:bodyPr wrap="square" rtlCol="0">
            <a:spAutoFit/>
          </a:bodyPr>
          <a:lstStyle/>
          <a:p>
            <a:r>
              <a:rPr lang="en-US" sz="1200" i="0" dirty="0">
                <a:solidFill>
                  <a:srgbClr val="333333"/>
                </a:solidFill>
                <a:effectLst/>
                <a:hlinkClick r:id="rId3"/>
              </a:rPr>
              <a:t>Growing Racial Diversity in Rural America: Results from the 2020 Census</a:t>
            </a:r>
            <a:r>
              <a:rPr lang="en-US" sz="1200" i="0" dirty="0">
                <a:solidFill>
                  <a:srgbClr val="333333"/>
                </a:solidFill>
                <a:effectLst/>
              </a:rPr>
              <a:t>, University of New Hampshire, </a:t>
            </a:r>
            <a:r>
              <a:rPr lang="en-US" sz="1200" i="0" dirty="0" err="1">
                <a:solidFill>
                  <a:srgbClr val="333333"/>
                </a:solidFill>
                <a:effectLst/>
              </a:rPr>
              <a:t>Carsey</a:t>
            </a:r>
            <a:r>
              <a:rPr lang="en-US" sz="1200" i="0" dirty="0">
                <a:solidFill>
                  <a:srgbClr val="333333"/>
                </a:solidFill>
                <a:effectLst/>
              </a:rPr>
              <a:t> School of Public Policy</a:t>
            </a:r>
            <a:endParaRPr lang="en-US" sz="1200" dirty="0"/>
          </a:p>
        </p:txBody>
      </p:sp>
    </p:spTree>
    <p:extLst>
      <p:ext uri="{BB962C8B-B14F-4D97-AF65-F5344CB8AC3E}">
        <p14:creationId xmlns:p14="http://schemas.microsoft.com/office/powerpoint/2010/main" val="987479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976DF2C-01A5-6A6B-9A42-56097747B4C0}"/>
              </a:ext>
            </a:extLst>
          </p:cNvPr>
          <p:cNvSpPr>
            <a:spLocks noGrp="1"/>
          </p:cNvSpPr>
          <p:nvPr>
            <p:ph type="title"/>
          </p:nvPr>
        </p:nvSpPr>
        <p:spPr>
          <a:xfrm>
            <a:off x="463446" y="841063"/>
            <a:ext cx="3314075" cy="2587937"/>
          </a:xfrm>
        </p:spPr>
        <p:txBody>
          <a:bodyPr wrap="square" anchor="ctr">
            <a:normAutofit fontScale="90000"/>
          </a:bodyPr>
          <a:lstStyle/>
          <a:p>
            <a:r>
              <a:rPr lang="en-US" dirty="0">
                <a:solidFill>
                  <a:srgbClr val="002060"/>
                </a:solidFill>
              </a:rPr>
              <a:t>Intersection of Poverty and Race/Ethnicity</a:t>
            </a:r>
          </a:p>
        </p:txBody>
      </p:sp>
      <p:pic>
        <p:nvPicPr>
          <p:cNvPr id="6" name="Content Placeholder 5" descr="Across all races and ethnicities, U.S. poverty rates in 2019 were higher at 15.4 percent in nonmetro (rural) areas than in metro (urban) areas at 11.9 percent. Rural Black or African American residents had the highest incidence of poverty in 2019 at 30.7 percent, compared with 20.4 percent for that demographic group in urban areas. Rural American Indians or Alaska Natives had the second highest rate at 29.6 percent, compared with 19.4 percent in urban areas. The poverty rate for White residents was about half the rate for either Blacks or American Indians at 13.3 percent in rural areas and 9.7 percent in urban settings. Rural Hispanic residents of any race had the third highest poverty rate at 21.7 percent, compared with 16.9 percent in urban areas. Non-Hispanic White residents had the lowest poverty rates in both rural (12.7 percent) and urban (8.2 percent) areas in 2019. This chart appears in the Economic Research Service topic page for Rural Poverty &amp; Well-Being, updated June 2021.">
            <a:extLst>
              <a:ext uri="{FF2B5EF4-FFF2-40B4-BE49-F238E27FC236}">
                <a16:creationId xmlns:a16="http://schemas.microsoft.com/office/drawing/2014/main" id="{FCC3666D-BC07-DD1C-8FF5-2B2393CED0D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38622" y="604805"/>
            <a:ext cx="6118992" cy="5078763"/>
          </a:xfrm>
          <a:noFill/>
        </p:spPr>
      </p:pic>
      <p:sp>
        <p:nvSpPr>
          <p:cNvPr id="2" name="TextBox 1">
            <a:extLst>
              <a:ext uri="{FF2B5EF4-FFF2-40B4-BE49-F238E27FC236}">
                <a16:creationId xmlns:a16="http://schemas.microsoft.com/office/drawing/2014/main" id="{343BCE98-DB8A-A000-C104-982B3B1DE386}"/>
              </a:ext>
            </a:extLst>
          </p:cNvPr>
          <p:cNvSpPr txBox="1"/>
          <p:nvPr/>
        </p:nvSpPr>
        <p:spPr>
          <a:xfrm>
            <a:off x="3672590" y="6145967"/>
            <a:ext cx="8519410" cy="646331"/>
          </a:xfrm>
          <a:prstGeom prst="rect">
            <a:avLst/>
          </a:prstGeom>
          <a:noFill/>
        </p:spPr>
        <p:txBody>
          <a:bodyPr wrap="square" rtlCol="0">
            <a:spAutoFit/>
          </a:bodyPr>
          <a:lstStyle/>
          <a:p>
            <a:r>
              <a:rPr lang="en-US" dirty="0"/>
              <a:t>https://www.ers.usda.gov/data-products/chart-gallery/gallery/chart-detail/?chartId=101903</a:t>
            </a:r>
          </a:p>
        </p:txBody>
      </p:sp>
    </p:spTree>
    <p:extLst>
      <p:ext uri="{BB962C8B-B14F-4D97-AF65-F5344CB8AC3E}">
        <p14:creationId xmlns:p14="http://schemas.microsoft.com/office/powerpoint/2010/main" val="2199975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4461A-5DD7-F842-EAFD-D8BD2D97F91A}"/>
              </a:ext>
            </a:extLst>
          </p:cNvPr>
          <p:cNvSpPr>
            <a:spLocks noGrp="1"/>
          </p:cNvSpPr>
          <p:nvPr>
            <p:ph type="title"/>
          </p:nvPr>
        </p:nvSpPr>
        <p:spPr/>
        <p:txBody>
          <a:bodyPr/>
          <a:lstStyle/>
          <a:p>
            <a:r>
              <a:rPr lang="en-US" dirty="0">
                <a:solidFill>
                  <a:srgbClr val="002060"/>
                </a:solidFill>
              </a:rPr>
              <a:t>Rural Health Vulnerability </a:t>
            </a:r>
            <a:endParaRPr lang="en-US" dirty="0"/>
          </a:p>
        </p:txBody>
      </p:sp>
      <p:graphicFrame>
        <p:nvGraphicFramePr>
          <p:cNvPr id="5" name="Table 5" descr="Percentages of nonmetro and metro adult populations in U.S. high vulnerability counties (in top 20 percent) defined by each source of vulnerability. ">
            <a:extLst>
              <a:ext uri="{FF2B5EF4-FFF2-40B4-BE49-F238E27FC236}">
                <a16:creationId xmlns:a16="http://schemas.microsoft.com/office/drawing/2014/main" id="{D36608CF-0F20-291D-76B3-551EE6586FE4}"/>
              </a:ext>
            </a:extLst>
          </p:cNvPr>
          <p:cNvGraphicFramePr>
            <a:graphicFrameLocks noGrp="1"/>
          </p:cNvGraphicFramePr>
          <p:nvPr>
            <p:ph idx="1"/>
            <p:extLst>
              <p:ext uri="{D42A27DB-BD31-4B8C-83A1-F6EECF244321}">
                <p14:modId xmlns:p14="http://schemas.microsoft.com/office/powerpoint/2010/main" val="3316667361"/>
              </p:ext>
            </p:extLst>
          </p:nvPr>
        </p:nvGraphicFramePr>
        <p:xfrm>
          <a:off x="609600" y="1798819"/>
          <a:ext cx="10972800" cy="3642606"/>
        </p:xfrm>
        <a:graphic>
          <a:graphicData uri="http://schemas.openxmlformats.org/drawingml/2006/table">
            <a:tbl>
              <a:tblPr firstRow="1" bandRow="1">
                <a:tableStyleId>{5C22544A-7EE6-4342-B048-85BDC9FD1C3A}</a:tableStyleId>
              </a:tblPr>
              <a:tblGrid>
                <a:gridCol w="5761220">
                  <a:extLst>
                    <a:ext uri="{9D8B030D-6E8A-4147-A177-3AD203B41FA5}">
                      <a16:colId xmlns:a16="http://schemas.microsoft.com/office/drawing/2014/main" val="3097669882"/>
                    </a:ext>
                  </a:extLst>
                </a:gridCol>
                <a:gridCol w="2733643">
                  <a:extLst>
                    <a:ext uri="{9D8B030D-6E8A-4147-A177-3AD203B41FA5}">
                      <a16:colId xmlns:a16="http://schemas.microsoft.com/office/drawing/2014/main" val="3310302386"/>
                    </a:ext>
                  </a:extLst>
                </a:gridCol>
                <a:gridCol w="2477937">
                  <a:extLst>
                    <a:ext uri="{9D8B030D-6E8A-4147-A177-3AD203B41FA5}">
                      <a16:colId xmlns:a16="http://schemas.microsoft.com/office/drawing/2014/main" val="2878808473"/>
                    </a:ext>
                  </a:extLst>
                </a:gridCol>
              </a:tblGrid>
              <a:tr h="607101">
                <a:tc>
                  <a:txBody>
                    <a:bodyPr/>
                    <a:lstStyle/>
                    <a:p>
                      <a:pPr algn="ctr"/>
                      <a:r>
                        <a:rPr lang="en-US" sz="2400" dirty="0"/>
                        <a:t>Vulnerability Score</a:t>
                      </a:r>
                    </a:p>
                  </a:txBody>
                  <a:tcPr>
                    <a:solidFill>
                      <a:schemeClr val="accent5">
                        <a:lumMod val="75000"/>
                      </a:schemeClr>
                    </a:solidFill>
                  </a:tcPr>
                </a:tc>
                <a:tc>
                  <a:txBody>
                    <a:bodyPr/>
                    <a:lstStyle/>
                    <a:p>
                      <a:pPr algn="ctr"/>
                      <a:r>
                        <a:rPr lang="en-US" sz="2400" dirty="0"/>
                        <a:t>Nonmetro</a:t>
                      </a:r>
                    </a:p>
                  </a:txBody>
                  <a:tcPr>
                    <a:solidFill>
                      <a:schemeClr val="accent5">
                        <a:lumMod val="75000"/>
                      </a:schemeClr>
                    </a:solidFill>
                  </a:tcPr>
                </a:tc>
                <a:tc>
                  <a:txBody>
                    <a:bodyPr/>
                    <a:lstStyle/>
                    <a:p>
                      <a:pPr algn="ctr"/>
                      <a:r>
                        <a:rPr lang="en-US" sz="2400" dirty="0"/>
                        <a:t>Metro</a:t>
                      </a:r>
                    </a:p>
                  </a:txBody>
                  <a:tcPr>
                    <a:solidFill>
                      <a:schemeClr val="accent5">
                        <a:lumMod val="75000"/>
                      </a:schemeClr>
                    </a:solidFill>
                  </a:tcPr>
                </a:tc>
                <a:extLst>
                  <a:ext uri="{0D108BD9-81ED-4DB2-BD59-A6C34878D82A}">
                    <a16:rowId xmlns:a16="http://schemas.microsoft.com/office/drawing/2014/main" val="3542129807"/>
                  </a:ext>
                </a:extLst>
              </a:tr>
              <a:tr h="607101">
                <a:tc>
                  <a:txBody>
                    <a:bodyPr/>
                    <a:lstStyle/>
                    <a:p>
                      <a:endParaRPr lang="en-US" sz="2400" dirty="0"/>
                    </a:p>
                  </a:txBody>
                  <a:tcPr/>
                </a:tc>
                <a:tc>
                  <a:txBody>
                    <a:bodyPr/>
                    <a:lstStyle/>
                    <a:p>
                      <a:pPr algn="ctr"/>
                      <a:r>
                        <a:rPr lang="en-US" sz="2400" dirty="0"/>
                        <a:t>Percent</a:t>
                      </a:r>
                    </a:p>
                  </a:txBody>
                  <a:tcPr/>
                </a:tc>
                <a:tc>
                  <a:txBody>
                    <a:bodyPr/>
                    <a:lstStyle/>
                    <a:p>
                      <a:pPr algn="ctr"/>
                      <a:r>
                        <a:rPr lang="en-US" sz="2400" dirty="0"/>
                        <a:t>Percent</a:t>
                      </a:r>
                    </a:p>
                  </a:txBody>
                  <a:tcPr/>
                </a:tc>
                <a:extLst>
                  <a:ext uri="{0D108BD9-81ED-4DB2-BD59-A6C34878D82A}">
                    <a16:rowId xmlns:a16="http://schemas.microsoft.com/office/drawing/2014/main" val="1216657148"/>
                  </a:ext>
                </a:extLst>
              </a:tr>
              <a:tr h="607101">
                <a:tc>
                  <a:txBody>
                    <a:bodyPr/>
                    <a:lstStyle/>
                    <a:p>
                      <a:r>
                        <a:rPr lang="en-US" sz="2400" dirty="0"/>
                        <a:t>Underlying health problems (ages 20-84)</a:t>
                      </a:r>
                    </a:p>
                  </a:txBody>
                  <a:tcPr/>
                </a:tc>
                <a:tc>
                  <a:txBody>
                    <a:bodyPr/>
                    <a:lstStyle/>
                    <a:p>
                      <a:pPr algn="ctr"/>
                      <a:r>
                        <a:rPr lang="en-US" sz="2400" dirty="0"/>
                        <a:t>23.7</a:t>
                      </a:r>
                    </a:p>
                  </a:txBody>
                  <a:tcPr/>
                </a:tc>
                <a:tc>
                  <a:txBody>
                    <a:bodyPr/>
                    <a:lstStyle/>
                    <a:p>
                      <a:pPr algn="ctr"/>
                      <a:r>
                        <a:rPr lang="en-US" sz="2400" dirty="0"/>
                        <a:t>3.0</a:t>
                      </a:r>
                    </a:p>
                  </a:txBody>
                  <a:tcPr/>
                </a:tc>
                <a:extLst>
                  <a:ext uri="{0D108BD9-81ED-4DB2-BD59-A6C34878D82A}">
                    <a16:rowId xmlns:a16="http://schemas.microsoft.com/office/drawing/2014/main" val="2090066425"/>
                  </a:ext>
                </a:extLst>
              </a:tr>
              <a:tr h="607101">
                <a:tc>
                  <a:txBody>
                    <a:bodyPr/>
                    <a:lstStyle/>
                    <a:p>
                      <a:r>
                        <a:rPr lang="en-US" sz="2400" dirty="0"/>
                        <a:t>Old adult population scale</a:t>
                      </a:r>
                    </a:p>
                  </a:txBody>
                  <a:tcPr/>
                </a:tc>
                <a:tc>
                  <a:txBody>
                    <a:bodyPr/>
                    <a:lstStyle/>
                    <a:p>
                      <a:pPr algn="ctr"/>
                      <a:r>
                        <a:rPr lang="en-US" sz="2400" dirty="0"/>
                        <a:t>15.9</a:t>
                      </a:r>
                    </a:p>
                  </a:txBody>
                  <a:tcPr/>
                </a:tc>
                <a:tc>
                  <a:txBody>
                    <a:bodyPr/>
                    <a:lstStyle/>
                    <a:p>
                      <a:pPr algn="ctr"/>
                      <a:r>
                        <a:rPr lang="en-US" sz="2400" dirty="0"/>
                        <a:t>4.0</a:t>
                      </a:r>
                    </a:p>
                  </a:txBody>
                  <a:tcPr/>
                </a:tc>
                <a:extLst>
                  <a:ext uri="{0D108BD9-81ED-4DB2-BD59-A6C34878D82A}">
                    <a16:rowId xmlns:a16="http://schemas.microsoft.com/office/drawing/2014/main" val="2171909554"/>
                  </a:ext>
                </a:extLst>
              </a:tr>
              <a:tr h="607101">
                <a:tc>
                  <a:txBody>
                    <a:bodyPr/>
                    <a:lstStyle/>
                    <a:p>
                      <a:r>
                        <a:rPr lang="en-US" sz="2400" dirty="0"/>
                        <a:t>Lacking health insurance (ages 25-64)</a:t>
                      </a:r>
                    </a:p>
                  </a:txBody>
                  <a:tcPr/>
                </a:tc>
                <a:tc>
                  <a:txBody>
                    <a:bodyPr/>
                    <a:lstStyle/>
                    <a:p>
                      <a:pPr algn="ctr"/>
                      <a:r>
                        <a:rPr lang="en-US" sz="2400" dirty="0"/>
                        <a:t>20.2</a:t>
                      </a:r>
                    </a:p>
                  </a:txBody>
                  <a:tcPr/>
                </a:tc>
                <a:tc>
                  <a:txBody>
                    <a:bodyPr/>
                    <a:lstStyle/>
                    <a:p>
                      <a:pPr algn="ctr"/>
                      <a:r>
                        <a:rPr lang="en-US" sz="2400" dirty="0"/>
                        <a:t>10.5</a:t>
                      </a:r>
                    </a:p>
                  </a:txBody>
                  <a:tcPr/>
                </a:tc>
                <a:extLst>
                  <a:ext uri="{0D108BD9-81ED-4DB2-BD59-A6C34878D82A}">
                    <a16:rowId xmlns:a16="http://schemas.microsoft.com/office/drawing/2014/main" val="3526840189"/>
                  </a:ext>
                </a:extLst>
              </a:tr>
              <a:tr h="607101">
                <a:tc>
                  <a:txBody>
                    <a:bodyPr/>
                    <a:lstStyle/>
                    <a:p>
                      <a:r>
                        <a:rPr lang="en-US" sz="2400" dirty="0"/>
                        <a:t>Distance to hospital with intensive care unit</a:t>
                      </a:r>
                    </a:p>
                  </a:txBody>
                  <a:tcPr/>
                </a:tc>
                <a:tc>
                  <a:txBody>
                    <a:bodyPr/>
                    <a:lstStyle/>
                    <a:p>
                      <a:pPr algn="ctr"/>
                      <a:r>
                        <a:rPr lang="en-US" sz="2400" dirty="0"/>
                        <a:t>11.3</a:t>
                      </a:r>
                    </a:p>
                  </a:txBody>
                  <a:tcPr/>
                </a:tc>
                <a:tc>
                  <a:txBody>
                    <a:bodyPr/>
                    <a:lstStyle/>
                    <a:p>
                      <a:pPr algn="ctr"/>
                      <a:r>
                        <a:rPr lang="en-US" sz="2400" dirty="0"/>
                        <a:t>0.3</a:t>
                      </a:r>
                    </a:p>
                  </a:txBody>
                  <a:tcPr/>
                </a:tc>
                <a:extLst>
                  <a:ext uri="{0D108BD9-81ED-4DB2-BD59-A6C34878D82A}">
                    <a16:rowId xmlns:a16="http://schemas.microsoft.com/office/drawing/2014/main" val="955527272"/>
                  </a:ext>
                </a:extLst>
              </a:tr>
            </a:tbl>
          </a:graphicData>
        </a:graphic>
      </p:graphicFrame>
      <p:sp>
        <p:nvSpPr>
          <p:cNvPr id="4" name="Slide Number Placeholder 3">
            <a:extLst>
              <a:ext uri="{FF2B5EF4-FFF2-40B4-BE49-F238E27FC236}">
                <a16:creationId xmlns:a16="http://schemas.microsoft.com/office/drawing/2014/main" id="{EC5B28DA-5A20-CA6A-1469-C235DE13F623}"/>
              </a:ext>
            </a:extLst>
          </p:cNvPr>
          <p:cNvSpPr>
            <a:spLocks noGrp="1"/>
          </p:cNvSpPr>
          <p:nvPr>
            <p:ph type="sldNum" sz="quarter" idx="10"/>
          </p:nvPr>
        </p:nvSpPr>
        <p:spPr/>
        <p:txBody>
          <a:bodyPr/>
          <a:lstStyle/>
          <a:p>
            <a:pPr>
              <a:defRPr/>
            </a:pPr>
            <a:fld id="{025F9F99-9BD9-4422-B838-F0A597D458BC}" type="slidenum">
              <a:rPr lang="en-US" smtClean="0"/>
              <a:pPr>
                <a:defRPr/>
              </a:pPr>
              <a:t>14</a:t>
            </a:fld>
            <a:endParaRPr lang="en-US"/>
          </a:p>
        </p:txBody>
      </p:sp>
    </p:spTree>
    <p:extLst>
      <p:ext uri="{BB962C8B-B14F-4D97-AF65-F5344CB8AC3E}">
        <p14:creationId xmlns:p14="http://schemas.microsoft.com/office/powerpoint/2010/main" val="2788060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3DBEFF2-21D6-E12A-BA05-E9AFF6D0302A}"/>
              </a:ext>
            </a:extLst>
          </p:cNvPr>
          <p:cNvSpPr>
            <a:spLocks noGrp="1"/>
          </p:cNvSpPr>
          <p:nvPr>
            <p:ph type="title"/>
          </p:nvPr>
        </p:nvSpPr>
        <p:spPr/>
        <p:txBody>
          <a:bodyPr/>
          <a:lstStyle/>
          <a:p>
            <a:r>
              <a:rPr lang="en-US">
                <a:solidFill>
                  <a:srgbClr val="002060"/>
                </a:solidFill>
              </a:rPr>
              <a:t>Trend in Hospital Closures 2010-2020</a:t>
            </a:r>
          </a:p>
        </p:txBody>
      </p:sp>
      <p:sp>
        <p:nvSpPr>
          <p:cNvPr id="7" name="Content Placeholder 6">
            <a:extLst>
              <a:ext uri="{FF2B5EF4-FFF2-40B4-BE49-F238E27FC236}">
                <a16:creationId xmlns:a16="http://schemas.microsoft.com/office/drawing/2014/main" id="{98C492AA-E1EA-A40E-6674-F1E31EB5A2D3}"/>
              </a:ext>
            </a:extLst>
          </p:cNvPr>
          <p:cNvSpPr>
            <a:spLocks noGrp="1"/>
          </p:cNvSpPr>
          <p:nvPr>
            <p:ph idx="1"/>
          </p:nvPr>
        </p:nvSpPr>
        <p:spPr>
          <a:xfrm>
            <a:off x="838200" y="2035488"/>
            <a:ext cx="10515600" cy="4351338"/>
          </a:xfrm>
        </p:spPr>
        <p:txBody>
          <a:bodyPr/>
          <a:lstStyle/>
          <a:p>
            <a:pPr marL="0" indent="0">
              <a:buNone/>
            </a:pPr>
            <a:r>
              <a:rPr lang="en-US" sz="4000" b="0" i="0" dirty="0">
                <a:solidFill>
                  <a:srgbClr val="002060"/>
                </a:solidFill>
                <a:effectLst/>
              </a:rPr>
              <a:t>136 rural hospitals closed due to:</a:t>
            </a:r>
          </a:p>
          <a:p>
            <a:pPr lvl="1"/>
            <a:r>
              <a:rPr lang="en-US" sz="3600" dirty="0">
                <a:solidFill>
                  <a:srgbClr val="002060"/>
                </a:solidFill>
              </a:rPr>
              <a:t>L</a:t>
            </a:r>
            <a:r>
              <a:rPr lang="en-US" sz="3600" b="0" i="0" dirty="0">
                <a:solidFill>
                  <a:srgbClr val="002060"/>
                </a:solidFill>
                <a:effectLst/>
              </a:rPr>
              <a:t>ow reimbursement rates</a:t>
            </a:r>
          </a:p>
          <a:p>
            <a:pPr lvl="1"/>
            <a:r>
              <a:rPr lang="en-US" sz="3600" dirty="0">
                <a:solidFill>
                  <a:srgbClr val="002060"/>
                </a:solidFill>
              </a:rPr>
              <a:t>S</a:t>
            </a:r>
            <a:r>
              <a:rPr lang="en-US" sz="3600" b="0" i="0" dirty="0">
                <a:solidFill>
                  <a:srgbClr val="002060"/>
                </a:solidFill>
                <a:effectLst/>
              </a:rPr>
              <a:t>taffing shortages</a:t>
            </a:r>
          </a:p>
          <a:p>
            <a:pPr lvl="1"/>
            <a:r>
              <a:rPr lang="en-US" sz="3600" dirty="0">
                <a:solidFill>
                  <a:srgbClr val="002060"/>
                </a:solidFill>
              </a:rPr>
              <a:t>L</a:t>
            </a:r>
            <a:r>
              <a:rPr lang="en-US" sz="3600" b="0" i="0" dirty="0">
                <a:solidFill>
                  <a:srgbClr val="002060"/>
                </a:solidFill>
                <a:effectLst/>
              </a:rPr>
              <a:t>ow patient volumes</a:t>
            </a:r>
          </a:p>
          <a:p>
            <a:pPr lvl="1"/>
            <a:r>
              <a:rPr lang="en-US" sz="3600" dirty="0">
                <a:solidFill>
                  <a:srgbClr val="002060"/>
                </a:solidFill>
              </a:rPr>
              <a:t>R</a:t>
            </a:r>
            <a:r>
              <a:rPr lang="en-US" sz="3600" b="0" i="0" dirty="0">
                <a:solidFill>
                  <a:srgbClr val="002060"/>
                </a:solidFill>
                <a:effectLst/>
              </a:rPr>
              <a:t>egulatory barriers</a:t>
            </a:r>
          </a:p>
          <a:p>
            <a:pPr lvl="1"/>
            <a:r>
              <a:rPr lang="en-US" sz="3600" dirty="0">
                <a:solidFill>
                  <a:srgbClr val="002060"/>
                </a:solidFill>
              </a:rPr>
              <a:t>E</a:t>
            </a:r>
            <a:r>
              <a:rPr lang="en-US" sz="3600" b="0" i="0" dirty="0">
                <a:solidFill>
                  <a:srgbClr val="002060"/>
                </a:solidFill>
                <a:effectLst/>
              </a:rPr>
              <a:t>xpenses for labor, drugs, supplies and equipment</a:t>
            </a:r>
            <a:endParaRPr lang="en-US" sz="3600" dirty="0">
              <a:solidFill>
                <a:srgbClr val="002060"/>
              </a:solidFill>
            </a:endParaRPr>
          </a:p>
        </p:txBody>
      </p:sp>
    </p:spTree>
    <p:extLst>
      <p:ext uri="{BB962C8B-B14F-4D97-AF65-F5344CB8AC3E}">
        <p14:creationId xmlns:p14="http://schemas.microsoft.com/office/powerpoint/2010/main" val="1434643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CAB48-527A-44FC-94C4-A1A2A48923D2}"/>
              </a:ext>
            </a:extLst>
          </p:cNvPr>
          <p:cNvSpPr>
            <a:spLocks noGrp="1"/>
          </p:cNvSpPr>
          <p:nvPr>
            <p:ph type="ctrTitle"/>
          </p:nvPr>
        </p:nvSpPr>
        <p:spPr>
          <a:xfrm>
            <a:off x="711199" y="1801993"/>
            <a:ext cx="10414000" cy="3254013"/>
          </a:xfrm>
        </p:spPr>
        <p:txBody>
          <a:bodyPr>
            <a:normAutofit/>
          </a:bodyPr>
          <a:lstStyle/>
          <a:p>
            <a:r>
              <a:rPr lang="en-US" dirty="0">
                <a:solidFill>
                  <a:srgbClr val="002060"/>
                </a:solidFill>
              </a:rPr>
              <a:t>Download data sets and visualizations from rural health resources</a:t>
            </a:r>
          </a:p>
        </p:txBody>
      </p:sp>
    </p:spTree>
    <p:extLst>
      <p:ext uri="{BB962C8B-B14F-4D97-AF65-F5344CB8AC3E}">
        <p14:creationId xmlns:p14="http://schemas.microsoft.com/office/powerpoint/2010/main" val="4230650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F512253-65F8-1A0B-19E2-3AD66DBB8A5F}"/>
              </a:ext>
            </a:extLst>
          </p:cNvPr>
          <p:cNvSpPr>
            <a:spLocks noGrp="1"/>
          </p:cNvSpPr>
          <p:nvPr>
            <p:ph type="title"/>
          </p:nvPr>
        </p:nvSpPr>
        <p:spPr>
          <a:xfrm>
            <a:off x="395749" y="88490"/>
            <a:ext cx="5926393" cy="1325563"/>
          </a:xfrm>
        </p:spPr>
        <p:txBody>
          <a:bodyPr/>
          <a:lstStyle/>
          <a:p>
            <a:r>
              <a:rPr lang="en-US" dirty="0">
                <a:solidFill>
                  <a:srgbClr val="002060"/>
                </a:solidFill>
              </a:rPr>
              <a:t>Rural Health Information Hub</a:t>
            </a:r>
          </a:p>
        </p:txBody>
      </p:sp>
      <p:pic>
        <p:nvPicPr>
          <p:cNvPr id="10" name="Content Placeholder 9" descr="Home page view of the rural health information hub.">
            <a:extLst>
              <a:ext uri="{FF2B5EF4-FFF2-40B4-BE49-F238E27FC236}">
                <a16:creationId xmlns:a16="http://schemas.microsoft.com/office/drawing/2014/main" id="{7FB1851D-D702-BE07-FF8E-43668BAD255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22012" y="1737135"/>
            <a:ext cx="9413678" cy="4351338"/>
          </a:xfrm>
        </p:spPr>
      </p:pic>
    </p:spTree>
    <p:extLst>
      <p:ext uri="{BB962C8B-B14F-4D97-AF65-F5344CB8AC3E}">
        <p14:creationId xmlns:p14="http://schemas.microsoft.com/office/powerpoint/2010/main" val="197384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FD2C1-570A-4A41-95BF-2FA901E18692}"/>
              </a:ext>
            </a:extLst>
          </p:cNvPr>
          <p:cNvSpPr>
            <a:spLocks noGrp="1"/>
          </p:cNvSpPr>
          <p:nvPr>
            <p:ph type="ctrTitle"/>
          </p:nvPr>
        </p:nvSpPr>
        <p:spPr>
          <a:xfrm>
            <a:off x="880533" y="1367833"/>
            <a:ext cx="10430934" cy="3149568"/>
          </a:xfrm>
        </p:spPr>
        <p:txBody>
          <a:bodyPr>
            <a:normAutofit/>
          </a:bodyPr>
          <a:lstStyle/>
          <a:p>
            <a:r>
              <a:rPr lang="en-US" dirty="0">
                <a:solidFill>
                  <a:srgbClr val="002060"/>
                </a:solidFill>
              </a:rPr>
              <a:t>Find information on health conditions, for demographic groups and on social issues.</a:t>
            </a:r>
            <a:endParaRPr lang="en-US" u="sng" dirty="0">
              <a:solidFill>
                <a:srgbClr val="002060"/>
              </a:solidFill>
            </a:endParaRPr>
          </a:p>
        </p:txBody>
      </p:sp>
    </p:spTree>
    <p:extLst>
      <p:ext uri="{BB962C8B-B14F-4D97-AF65-F5344CB8AC3E}">
        <p14:creationId xmlns:p14="http://schemas.microsoft.com/office/powerpoint/2010/main" val="1606069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4D612-3EC2-41BF-A89F-6B85244CD88C}"/>
              </a:ext>
            </a:extLst>
          </p:cNvPr>
          <p:cNvSpPr>
            <a:spLocks noGrp="1"/>
          </p:cNvSpPr>
          <p:nvPr>
            <p:ph type="title"/>
          </p:nvPr>
        </p:nvSpPr>
        <p:spPr/>
        <p:txBody>
          <a:bodyPr/>
          <a:lstStyle/>
          <a:p>
            <a:r>
              <a:rPr lang="en-US">
                <a:solidFill>
                  <a:srgbClr val="002060"/>
                </a:solidFill>
              </a:rPr>
              <a:t>MedlinePlus for Patients and Caregivers</a:t>
            </a:r>
          </a:p>
        </p:txBody>
      </p:sp>
      <p:pic>
        <p:nvPicPr>
          <p:cNvPr id="10" name="Content Placeholder 9" descr="MedlinePlus home page view via a smart phone.">
            <a:extLst>
              <a:ext uri="{FF2B5EF4-FFF2-40B4-BE49-F238E27FC236}">
                <a16:creationId xmlns:a16="http://schemas.microsoft.com/office/drawing/2014/main" id="{E316C441-6814-454F-A463-D87D1D2CD4CA}"/>
              </a:ext>
              <a:ext uri="{C183D7F6-B498-43B3-948B-1728B52AA6E4}">
                <adec:decorative xmlns:adec="http://schemas.microsoft.com/office/drawing/2017/decorative" val="0"/>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539798" y="1825625"/>
            <a:ext cx="2446404" cy="4351338"/>
          </a:xfrm>
          <a:effectLst>
            <a:outerShdw blurRad="254000" dist="38100" dir="18900000" algn="bl" rotWithShape="0">
              <a:prstClr val="black">
                <a:alpha val="40000"/>
              </a:prstClr>
            </a:outerShdw>
          </a:effectLst>
        </p:spPr>
      </p:pic>
      <p:pic>
        <p:nvPicPr>
          <p:cNvPr id="5" name="Content Placeholder 4" descr="View of the home page for MedlinePlus.gov">
            <a:extLst>
              <a:ext uri="{FF2B5EF4-FFF2-40B4-BE49-F238E27FC236}">
                <a16:creationId xmlns:a16="http://schemas.microsoft.com/office/drawing/2014/main" id="{10F29149-4A74-55BD-13AC-3568B64317C3}"/>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547294" y="1579819"/>
            <a:ext cx="4825295" cy="4351338"/>
          </a:xfrm>
        </p:spPr>
      </p:pic>
    </p:spTree>
    <p:extLst>
      <p:ext uri="{BB962C8B-B14F-4D97-AF65-F5344CB8AC3E}">
        <p14:creationId xmlns:p14="http://schemas.microsoft.com/office/powerpoint/2010/main" val="3676394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DB245-54C6-A59A-45FA-3C91EBA23811}"/>
              </a:ext>
            </a:extLst>
          </p:cNvPr>
          <p:cNvSpPr>
            <a:spLocks noGrp="1"/>
          </p:cNvSpPr>
          <p:nvPr>
            <p:ph type="title"/>
          </p:nvPr>
        </p:nvSpPr>
        <p:spPr>
          <a:xfrm>
            <a:off x="541638" y="569126"/>
            <a:ext cx="2176162" cy="1791015"/>
          </a:xfrm>
        </p:spPr>
        <p:txBody>
          <a:bodyPr/>
          <a:lstStyle/>
          <a:p>
            <a:pPr>
              <a:lnSpc>
                <a:spcPct val="100000"/>
              </a:lnSpc>
              <a:spcAft>
                <a:spcPts val="600"/>
              </a:spcAft>
            </a:pPr>
            <a:r>
              <a:rPr lang="en-US" b="1" dirty="0">
                <a:solidFill>
                  <a:schemeClr val="accent1">
                    <a:lumMod val="50000"/>
                  </a:schemeClr>
                </a:solidFill>
              </a:rPr>
              <a:t>NNLM</a:t>
            </a:r>
            <a:endParaRPr lang="en-US" dirty="0"/>
          </a:p>
        </p:txBody>
      </p:sp>
      <p:pic>
        <p:nvPicPr>
          <p:cNvPr id="5" name="Content Placeholder 5" descr="TI briefly I wanted to introduce the network of the National Library of Medicine, also known as NLM. As the name suggests, the NLM is part of the National Library of Medicine, which is within the National Institutes of Health. We are the education and outreach arm of the National Library of Medicine, we work regionally, getting to know communities on the ground and helping those communities best serve the people they know best. But we are present across the entire country. And we work to advance the health and well being of everyone through access and understanding of how to use health information. This includes worth working with organizations like libraries of all types, schools, health care, and all sorts of community based organizations. We do this primarily through three different methods, providing funding to organizations so that they can work within their own communities. We do a number of other forms of outreach and engagement. And then like today, we offer a wide range of training and education opportunities. I encourage you all to visit nlm.gov to learn more.">
            <a:extLst>
              <a:ext uri="{FF2B5EF4-FFF2-40B4-BE49-F238E27FC236}">
                <a16:creationId xmlns:a16="http://schemas.microsoft.com/office/drawing/2014/main" id="{93BF469A-BC33-763E-FEA6-58FCC15230AE}"/>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2717800" y="626194"/>
            <a:ext cx="8184143" cy="5662680"/>
          </a:xfrm>
        </p:spPr>
      </p:pic>
    </p:spTree>
    <p:extLst>
      <p:ext uri="{BB962C8B-B14F-4D97-AF65-F5344CB8AC3E}">
        <p14:creationId xmlns:p14="http://schemas.microsoft.com/office/powerpoint/2010/main" val="2423646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D1DF0-5FAD-3855-D106-38E960D6B9BD}"/>
              </a:ext>
            </a:extLst>
          </p:cNvPr>
          <p:cNvSpPr>
            <a:spLocks noGrp="1"/>
          </p:cNvSpPr>
          <p:nvPr>
            <p:ph type="title"/>
          </p:nvPr>
        </p:nvSpPr>
        <p:spPr>
          <a:xfrm>
            <a:off x="297426" y="507894"/>
            <a:ext cx="1718187" cy="2309250"/>
          </a:xfrm>
        </p:spPr>
        <p:txBody>
          <a:bodyPr/>
          <a:lstStyle/>
          <a:p>
            <a:r>
              <a:rPr lang="en-US" dirty="0">
                <a:solidFill>
                  <a:schemeClr val="tx1"/>
                </a:solidFill>
              </a:rPr>
              <a:t>CDC Rural Health</a:t>
            </a:r>
          </a:p>
        </p:txBody>
      </p:sp>
      <p:sp>
        <p:nvSpPr>
          <p:cNvPr id="5" name="Slide Number Placeholder 4">
            <a:extLst>
              <a:ext uri="{FF2B5EF4-FFF2-40B4-BE49-F238E27FC236}">
                <a16:creationId xmlns:a16="http://schemas.microsoft.com/office/drawing/2014/main" id="{F62EA2B2-7210-2A6A-89D7-BE902F07C6F5}"/>
              </a:ext>
            </a:extLst>
          </p:cNvPr>
          <p:cNvSpPr>
            <a:spLocks noGrp="1"/>
          </p:cNvSpPr>
          <p:nvPr>
            <p:ph type="sldNum" sz="quarter" idx="10"/>
          </p:nvPr>
        </p:nvSpPr>
        <p:spPr/>
        <p:txBody>
          <a:bodyPr/>
          <a:lstStyle/>
          <a:p>
            <a:pPr>
              <a:defRPr/>
            </a:pPr>
            <a:fld id="{372B0271-B012-4ED1-8CE3-476E6D0A5B1D}" type="slidenum">
              <a:rPr lang="en-US" smtClean="0"/>
              <a:pPr>
                <a:defRPr/>
              </a:pPr>
              <a:t>20</a:t>
            </a:fld>
            <a:endParaRPr lang="en-US"/>
          </a:p>
        </p:txBody>
      </p:sp>
      <p:pic>
        <p:nvPicPr>
          <p:cNvPr id="6" name="Content Placeholder 5" descr="View of the CDC Rural Health page">
            <a:extLst>
              <a:ext uri="{FF2B5EF4-FFF2-40B4-BE49-F238E27FC236}">
                <a16:creationId xmlns:a16="http://schemas.microsoft.com/office/drawing/2014/main" id="{7F54E043-3026-A380-661B-25ADF754F24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93034" y="507894"/>
            <a:ext cx="7408316" cy="5529395"/>
          </a:xfrm>
        </p:spPr>
      </p:pic>
    </p:spTree>
    <p:extLst>
      <p:ext uri="{BB962C8B-B14F-4D97-AF65-F5344CB8AC3E}">
        <p14:creationId xmlns:p14="http://schemas.microsoft.com/office/powerpoint/2010/main" val="2245560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18440-6FA0-4649-91B6-C1A5237F0B5F}"/>
              </a:ext>
            </a:extLst>
          </p:cNvPr>
          <p:cNvSpPr>
            <a:spLocks noGrp="1"/>
          </p:cNvSpPr>
          <p:nvPr>
            <p:ph type="ctrTitle"/>
          </p:nvPr>
        </p:nvSpPr>
        <p:spPr>
          <a:xfrm>
            <a:off x="389467" y="1467409"/>
            <a:ext cx="10955866" cy="2602379"/>
          </a:xfrm>
        </p:spPr>
        <p:txBody>
          <a:bodyPr>
            <a:normAutofit/>
          </a:bodyPr>
          <a:lstStyle/>
          <a:p>
            <a:r>
              <a:rPr lang="en-US">
                <a:solidFill>
                  <a:srgbClr val="002060"/>
                </a:solidFill>
              </a:rPr>
              <a:t>Demonstrations</a:t>
            </a:r>
          </a:p>
        </p:txBody>
      </p:sp>
    </p:spTree>
    <p:extLst>
      <p:ext uri="{BB962C8B-B14F-4D97-AF65-F5344CB8AC3E}">
        <p14:creationId xmlns:p14="http://schemas.microsoft.com/office/powerpoint/2010/main" val="2622838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4" name="Title 3">
            <a:extLst>
              <a:ext uri="{FF2B5EF4-FFF2-40B4-BE49-F238E27FC236}">
                <a16:creationId xmlns:a16="http://schemas.microsoft.com/office/drawing/2014/main" id="{650A1734-3D38-4EED-B2CC-14B853838D89}"/>
              </a:ext>
            </a:extLst>
          </p:cNvPr>
          <p:cNvSpPr>
            <a:spLocks noGrp="1"/>
          </p:cNvSpPr>
          <p:nvPr>
            <p:ph type="title"/>
          </p:nvPr>
        </p:nvSpPr>
        <p:spPr>
          <a:xfrm>
            <a:off x="202511" y="180910"/>
            <a:ext cx="10515600" cy="879213"/>
          </a:xfrm>
        </p:spPr>
        <p:txBody>
          <a:bodyPr/>
          <a:lstStyle/>
          <a:p>
            <a:r>
              <a:rPr lang="en-US" dirty="0">
                <a:solidFill>
                  <a:schemeClr val="tx1"/>
                </a:solidFill>
              </a:rPr>
              <a:t>About NNLM and NLM </a:t>
            </a:r>
          </a:p>
        </p:txBody>
      </p:sp>
      <p:sp>
        <p:nvSpPr>
          <p:cNvPr id="126" name="Google Shape;126;p3"/>
          <p:cNvSpPr txBox="1"/>
          <p:nvPr/>
        </p:nvSpPr>
        <p:spPr>
          <a:xfrm>
            <a:off x="399564" y="1457606"/>
            <a:ext cx="4622111" cy="126188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dirty="0">
                <a:latin typeface="Corbel"/>
                <a:ea typeface="Corbel"/>
                <a:cs typeface="Corbel"/>
                <a:sym typeface="Corbel"/>
              </a:rPr>
              <a:t>National Institutes of Health</a:t>
            </a:r>
            <a:endParaRPr sz="1400" b="0" i="0" u="none" strike="noStrike" cap="none" dirty="0">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Corbel"/>
                <a:ea typeface="Corbel"/>
                <a:cs typeface="Corbel"/>
                <a:sym typeface="Corbel"/>
              </a:rPr>
              <a:t>Nation’s research agency</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Corbel"/>
                <a:ea typeface="Corbel"/>
                <a:cs typeface="Corbel"/>
                <a:sym typeface="Corbel"/>
              </a:rPr>
              <a:t>27 institutes and offices </a:t>
            </a:r>
            <a:endParaRPr sz="1400" b="0" i="0" u="none" strike="noStrike" cap="none" dirty="0">
              <a:solidFill>
                <a:srgbClr val="000000"/>
              </a:solidFill>
              <a:latin typeface="Arial"/>
              <a:ea typeface="Arial"/>
              <a:cs typeface="Arial"/>
              <a:sym typeface="Arial"/>
            </a:endParaRPr>
          </a:p>
        </p:txBody>
      </p:sp>
      <p:sp>
        <p:nvSpPr>
          <p:cNvPr id="124" name="Google Shape;124;p3"/>
          <p:cNvSpPr txBox="1"/>
          <p:nvPr/>
        </p:nvSpPr>
        <p:spPr>
          <a:xfrm>
            <a:off x="498478" y="3128404"/>
            <a:ext cx="4622111" cy="206210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dirty="0">
                <a:solidFill>
                  <a:srgbClr val="215591"/>
                </a:solidFill>
                <a:latin typeface="Corbel"/>
                <a:ea typeface="Corbel"/>
                <a:cs typeface="Corbel"/>
                <a:sym typeface="Corbel"/>
              </a:rPr>
              <a:t>Network of the National Library of Medicine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Corbel"/>
                <a:ea typeface="Corbel"/>
                <a:cs typeface="Corbel"/>
                <a:sym typeface="Corbel"/>
              </a:rPr>
              <a:t>Program of the NLM comprised of 7 Regional Medical Libraries (RMLs) and 4 offices </a:t>
            </a:r>
            <a:endParaRPr sz="1400" b="0" i="0" u="none" strike="noStrike" cap="none" dirty="0">
              <a:solidFill>
                <a:srgbClr val="000000"/>
              </a:solidFill>
              <a:latin typeface="Arial"/>
              <a:ea typeface="Arial"/>
              <a:cs typeface="Arial"/>
              <a:sym typeface="Arial"/>
            </a:endParaRPr>
          </a:p>
        </p:txBody>
      </p:sp>
      <p:sp>
        <p:nvSpPr>
          <p:cNvPr id="125" name="Google Shape;125;p3" descr="National Library of Medicine&#10;World’s largest biomedical library&#10;"/>
          <p:cNvSpPr txBox="1"/>
          <p:nvPr/>
        </p:nvSpPr>
        <p:spPr>
          <a:xfrm>
            <a:off x="7934322" y="1457606"/>
            <a:ext cx="3370122" cy="169277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dirty="0">
                <a:latin typeface="Corbel"/>
                <a:ea typeface="Corbel"/>
                <a:cs typeface="Corbel"/>
                <a:sym typeface="Corbel"/>
              </a:rPr>
              <a:t>National Library of Medicine</a:t>
            </a:r>
            <a:endParaRPr sz="1400" b="0" i="0" u="none" strike="noStrike" cap="none" dirty="0">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latin typeface="Corbel"/>
                <a:ea typeface="Corbel"/>
                <a:cs typeface="Corbel"/>
                <a:sym typeface="Corbel"/>
              </a:rPr>
              <a:t>World’s largest biomedical library</a:t>
            </a:r>
            <a:endParaRPr sz="1400" b="0" i="0" u="none" strike="noStrike" cap="none" dirty="0">
              <a:latin typeface="Arial"/>
              <a:ea typeface="Arial"/>
              <a:cs typeface="Arial"/>
              <a:sym typeface="Arial"/>
            </a:endParaRPr>
          </a:p>
        </p:txBody>
      </p:sp>
      <p:sp>
        <p:nvSpPr>
          <p:cNvPr id="123" name="Google Shape;123;p3"/>
          <p:cNvSpPr txBox="1"/>
          <p:nvPr/>
        </p:nvSpPr>
        <p:spPr>
          <a:xfrm>
            <a:off x="6675110" y="3559332"/>
            <a:ext cx="5169816" cy="16311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dirty="0">
                <a:solidFill>
                  <a:srgbClr val="3590B2"/>
                </a:solidFill>
                <a:latin typeface="Corbel"/>
                <a:ea typeface="Corbel"/>
                <a:cs typeface="Corbel"/>
                <a:sym typeface="Corbel"/>
              </a:rPr>
              <a:t>Public Health Collaborative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Corbel"/>
                <a:ea typeface="Corbel"/>
                <a:cs typeface="Corbel"/>
                <a:sym typeface="Corbel"/>
              </a:rPr>
              <a:t>Coordinates NNLM Public Health activities with representatives from across the regions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15CBB5-3FE1-44CD-B9F6-722E608BD804}"/>
              </a:ext>
            </a:extLst>
          </p:cNvPr>
          <p:cNvSpPr>
            <a:spLocks noGrp="1"/>
          </p:cNvSpPr>
          <p:nvPr>
            <p:ph type="title"/>
          </p:nvPr>
        </p:nvSpPr>
        <p:spPr/>
        <p:txBody>
          <a:bodyPr vert="horz" wrap="square" lIns="91440" tIns="45720" rIns="91440" bIns="45720" numCol="1" anchor="ctr" anchorCtr="0" compatLnSpc="1">
            <a:prstTxWarp prst="textNoShape">
              <a:avLst/>
            </a:prstTxWarp>
            <a:normAutofit/>
          </a:bodyPr>
          <a:lstStyle/>
          <a:p>
            <a:pPr algn="ctr"/>
            <a:r>
              <a:rPr lang="en-US" kern="1200">
                <a:solidFill>
                  <a:srgbClr val="002060"/>
                </a:solidFill>
                <a:latin typeface="+mj-lt"/>
                <a:ea typeface="+mj-ea"/>
                <a:cs typeface="+mj-cs"/>
              </a:rPr>
              <a:t>Public Health Digital Library</a:t>
            </a:r>
          </a:p>
        </p:txBody>
      </p:sp>
      <p:sp>
        <p:nvSpPr>
          <p:cNvPr id="2" name="Content Placeholder 1">
            <a:extLst>
              <a:ext uri="{FF2B5EF4-FFF2-40B4-BE49-F238E27FC236}">
                <a16:creationId xmlns:a16="http://schemas.microsoft.com/office/drawing/2014/main" id="{EB9E7544-4977-4172-AC5E-F24FC320EE7B}"/>
              </a:ext>
            </a:extLst>
          </p:cNvPr>
          <p:cNvSpPr>
            <a:spLocks noGrp="1"/>
          </p:cNvSpPr>
          <p:nvPr>
            <p:ph sz="half" idx="1"/>
          </p:nvPr>
        </p:nvSpPr>
        <p:spPr/>
        <p:txBody>
          <a:bodyPr>
            <a:normAutofit/>
          </a:bodyPr>
          <a:lstStyle/>
          <a:p>
            <a:r>
              <a:rPr lang="en-US">
                <a:solidFill>
                  <a:srgbClr val="002060"/>
                </a:solidFill>
              </a:rPr>
              <a:t>290+ journals, 80+ e-books and multiple databases.</a:t>
            </a:r>
          </a:p>
          <a:p>
            <a:r>
              <a:rPr lang="en-US">
                <a:solidFill>
                  <a:srgbClr val="002060"/>
                </a:solidFill>
              </a:rPr>
              <a:t>Open to Public Health Departments (state, local, municipal) as part of a collaborative fee-based program with additional support from the NNLM.</a:t>
            </a:r>
          </a:p>
          <a:p>
            <a:r>
              <a:rPr lang="en-US">
                <a:solidFill>
                  <a:srgbClr val="002060"/>
                </a:solidFill>
              </a:rPr>
              <a:t>Contact </a:t>
            </a:r>
            <a:r>
              <a:rPr lang="en-US">
                <a:solidFill>
                  <a:srgbClr val="002060"/>
                </a:solidFill>
                <a:hlinkClick r:id="rId3">
                  <a:extLst>
                    <a:ext uri="{A12FA001-AC4F-418D-AE19-62706E023703}">
                      <ahyp:hlinkClr xmlns:ahyp="http://schemas.microsoft.com/office/drawing/2018/hyperlinkcolor" val="tx"/>
                    </a:ext>
                  </a:extLst>
                </a:hlinkClick>
              </a:rPr>
              <a:t>phdl@umassmed.edu</a:t>
            </a:r>
            <a:r>
              <a:rPr lang="en-US">
                <a:solidFill>
                  <a:srgbClr val="002060"/>
                </a:solidFill>
              </a:rPr>
              <a:t> for more information</a:t>
            </a:r>
          </a:p>
          <a:p>
            <a:endParaRPr lang="en-US"/>
          </a:p>
        </p:txBody>
      </p:sp>
      <p:pic>
        <p:nvPicPr>
          <p:cNvPr id="12" name="Content Placeholder 11" descr="Public health digital library ">
            <a:extLst>
              <a:ext uri="{FF2B5EF4-FFF2-40B4-BE49-F238E27FC236}">
                <a16:creationId xmlns:a16="http://schemas.microsoft.com/office/drawing/2014/main" id="{C45A3868-BCDF-4514-AEEB-97B69385D34B}"/>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172202" y="1825625"/>
            <a:ext cx="5522026" cy="2743200"/>
          </a:xfrm>
        </p:spPr>
      </p:pic>
    </p:spTree>
    <p:extLst>
      <p:ext uri="{BB962C8B-B14F-4D97-AF65-F5344CB8AC3E}">
        <p14:creationId xmlns:p14="http://schemas.microsoft.com/office/powerpoint/2010/main" val="531439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B557C-F9E0-45B1-A538-D14B2A025058}"/>
              </a:ext>
            </a:extLst>
          </p:cNvPr>
          <p:cNvSpPr>
            <a:spLocks noGrp="1"/>
          </p:cNvSpPr>
          <p:nvPr>
            <p:ph type="title"/>
          </p:nvPr>
        </p:nvSpPr>
        <p:spPr>
          <a:xfrm>
            <a:off x="130783" y="161582"/>
            <a:ext cx="6279745" cy="1044648"/>
          </a:xfrm>
        </p:spPr>
        <p:txBody>
          <a:bodyPr vert="horz" lIns="91440" tIns="45720" rIns="91440" bIns="45720" rtlCol="0" anchor="b">
            <a:normAutofit/>
          </a:bodyPr>
          <a:lstStyle/>
          <a:p>
            <a:r>
              <a:rPr lang="en-US" dirty="0">
                <a:solidFill>
                  <a:srgbClr val="002060"/>
                </a:solidFill>
              </a:rPr>
              <a:t>Objectives:</a:t>
            </a:r>
          </a:p>
        </p:txBody>
      </p:sp>
      <p:sp>
        <p:nvSpPr>
          <p:cNvPr id="3" name="Content Placeholder 2">
            <a:extLst>
              <a:ext uri="{FF2B5EF4-FFF2-40B4-BE49-F238E27FC236}">
                <a16:creationId xmlns:a16="http://schemas.microsoft.com/office/drawing/2014/main" id="{4DC0BD46-0FAF-4A32-B0A2-9E19C5C8BB06}"/>
              </a:ext>
            </a:extLst>
          </p:cNvPr>
          <p:cNvSpPr>
            <a:spLocks noGrp="1"/>
          </p:cNvSpPr>
          <p:nvPr>
            <p:ph sz="half" idx="1"/>
          </p:nvPr>
        </p:nvSpPr>
        <p:spPr>
          <a:xfrm>
            <a:off x="743625" y="1830175"/>
            <a:ext cx="9737562" cy="3785419"/>
          </a:xfrm>
        </p:spPr>
        <p:txBody>
          <a:bodyPr vert="horz" lIns="91440" tIns="45720" rIns="91440" bIns="45720" rtlCol="0">
            <a:normAutofit/>
          </a:bodyPr>
          <a:lstStyle/>
          <a:p>
            <a:pPr algn="l">
              <a:buFont typeface="Arial" panose="020B0604020202020204" pitchFamily="34" charset="0"/>
              <a:buChar char="•"/>
            </a:pPr>
            <a:r>
              <a:rPr lang="en-US" sz="2800" b="0" i="0" dirty="0">
                <a:solidFill>
                  <a:schemeClr val="tx1"/>
                </a:solidFill>
                <a:effectLst/>
              </a:rPr>
              <a:t>Describe current demographic trends in rural America.</a:t>
            </a:r>
          </a:p>
          <a:p>
            <a:pPr algn="l">
              <a:buFont typeface="Arial" panose="020B0604020202020204" pitchFamily="34" charset="0"/>
              <a:buChar char="•"/>
            </a:pPr>
            <a:r>
              <a:rPr lang="en-US" sz="2800" b="0" i="0" dirty="0">
                <a:solidFill>
                  <a:schemeClr val="tx1"/>
                </a:solidFill>
                <a:effectLst/>
              </a:rPr>
              <a:t>Download data sets and visualizations from rural health resources.</a:t>
            </a:r>
          </a:p>
          <a:p>
            <a:pPr algn="l">
              <a:buFont typeface="Arial" panose="020B0604020202020204" pitchFamily="34" charset="0"/>
              <a:buChar char="•"/>
            </a:pPr>
            <a:r>
              <a:rPr lang="en-US" sz="2800" b="0" i="0" dirty="0">
                <a:solidFill>
                  <a:schemeClr val="tx1"/>
                </a:solidFill>
                <a:effectLst/>
              </a:rPr>
              <a:t>Find information on health conditions, demographic groups and social issues.</a:t>
            </a:r>
          </a:p>
          <a:p>
            <a:pPr lvl="1"/>
            <a:r>
              <a:rPr lang="en-US" sz="2800" dirty="0">
                <a:solidFill>
                  <a:schemeClr val="tx1"/>
                </a:solidFill>
              </a:rPr>
              <a:t>Health conditions </a:t>
            </a:r>
          </a:p>
          <a:p>
            <a:pPr lvl="1"/>
            <a:r>
              <a:rPr lang="en-US" sz="2800" dirty="0">
                <a:solidFill>
                  <a:schemeClr val="tx1"/>
                </a:solidFill>
              </a:rPr>
              <a:t>Demographic groups</a:t>
            </a:r>
          </a:p>
          <a:p>
            <a:pPr lvl="1"/>
            <a:r>
              <a:rPr lang="en-US" sz="2800" dirty="0">
                <a:solidFill>
                  <a:schemeClr val="tx1"/>
                </a:solidFill>
              </a:rPr>
              <a:t>Social issues</a:t>
            </a:r>
          </a:p>
          <a:p>
            <a:endParaRPr lang="en-US" dirty="0"/>
          </a:p>
          <a:p>
            <a:endParaRPr lang="en-US" dirty="0"/>
          </a:p>
          <a:p>
            <a:pPr marL="0" indent="0">
              <a:buNone/>
            </a:pPr>
            <a:endParaRPr lang="en-US" sz="2000" dirty="0"/>
          </a:p>
        </p:txBody>
      </p:sp>
    </p:spTree>
    <p:extLst>
      <p:ext uri="{BB962C8B-B14F-4D97-AF65-F5344CB8AC3E}">
        <p14:creationId xmlns:p14="http://schemas.microsoft.com/office/powerpoint/2010/main" val="2233357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7E632-FEB6-47F4-9857-777AB6D08F9B}"/>
              </a:ext>
            </a:extLst>
          </p:cNvPr>
          <p:cNvSpPr>
            <a:spLocks noGrp="1"/>
          </p:cNvSpPr>
          <p:nvPr>
            <p:ph type="title"/>
          </p:nvPr>
        </p:nvSpPr>
        <p:spPr>
          <a:xfrm>
            <a:off x="354519" y="341566"/>
            <a:ext cx="6586491" cy="893847"/>
          </a:xfrm>
        </p:spPr>
        <p:txBody>
          <a:bodyPr vert="horz" lIns="91440" tIns="45720" rIns="91440" bIns="45720" rtlCol="0" anchor="b">
            <a:normAutofit/>
          </a:bodyPr>
          <a:lstStyle/>
          <a:p>
            <a:r>
              <a:rPr lang="en-US" dirty="0">
                <a:solidFill>
                  <a:srgbClr val="002060"/>
                </a:solidFill>
              </a:rPr>
              <a:t>Rural Challenges:</a:t>
            </a:r>
          </a:p>
        </p:txBody>
      </p:sp>
      <p:sp>
        <p:nvSpPr>
          <p:cNvPr id="12" name="Content Placeholder 11">
            <a:extLst>
              <a:ext uri="{FF2B5EF4-FFF2-40B4-BE49-F238E27FC236}">
                <a16:creationId xmlns:a16="http://schemas.microsoft.com/office/drawing/2014/main" id="{63AEEDB4-88A2-457F-93FC-7B628DB16AF8}"/>
              </a:ext>
            </a:extLst>
          </p:cNvPr>
          <p:cNvSpPr>
            <a:spLocks noGrp="1"/>
          </p:cNvSpPr>
          <p:nvPr>
            <p:ph sz="half" idx="1"/>
          </p:nvPr>
        </p:nvSpPr>
        <p:spPr>
          <a:xfrm>
            <a:off x="1091498" y="1832317"/>
            <a:ext cx="5598809" cy="3907002"/>
          </a:xfrm>
        </p:spPr>
        <p:txBody>
          <a:bodyPr vert="horz" lIns="91440" tIns="45720" rIns="91440" bIns="45720" rtlCol="0">
            <a:noAutofit/>
          </a:bodyPr>
          <a:lstStyle/>
          <a:p>
            <a:pPr fontAlgn="base"/>
            <a:r>
              <a:rPr lang="en-US" sz="4000" dirty="0">
                <a:solidFill>
                  <a:srgbClr val="002060"/>
                </a:solidFill>
              </a:rPr>
              <a:t>Emergency services</a:t>
            </a:r>
          </a:p>
          <a:p>
            <a:pPr fontAlgn="base"/>
            <a:r>
              <a:rPr lang="en-US" sz="4000" dirty="0">
                <a:solidFill>
                  <a:srgbClr val="002060"/>
                </a:solidFill>
              </a:rPr>
              <a:t>Routine screenings </a:t>
            </a:r>
          </a:p>
          <a:p>
            <a:pPr fontAlgn="base"/>
            <a:r>
              <a:rPr lang="en-US" sz="4000" dirty="0">
                <a:solidFill>
                  <a:srgbClr val="002060"/>
                </a:solidFill>
              </a:rPr>
              <a:t>Dentists and specialists</a:t>
            </a:r>
          </a:p>
          <a:p>
            <a:pPr fontAlgn="base"/>
            <a:r>
              <a:rPr lang="en-US" sz="4000" dirty="0">
                <a:solidFill>
                  <a:srgbClr val="002060"/>
                </a:solidFill>
              </a:rPr>
              <a:t>Higher cancer rates </a:t>
            </a:r>
          </a:p>
        </p:txBody>
      </p:sp>
    </p:spTree>
    <p:extLst>
      <p:ext uri="{BB962C8B-B14F-4D97-AF65-F5344CB8AC3E}">
        <p14:creationId xmlns:p14="http://schemas.microsoft.com/office/powerpoint/2010/main" val="1982476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4796D-DBD0-5D59-F70A-B20990E29FF9}"/>
              </a:ext>
            </a:extLst>
          </p:cNvPr>
          <p:cNvSpPr>
            <a:spLocks noGrp="1"/>
          </p:cNvSpPr>
          <p:nvPr>
            <p:ph type="title"/>
          </p:nvPr>
        </p:nvSpPr>
        <p:spPr/>
        <p:txBody>
          <a:bodyPr/>
          <a:lstStyle/>
          <a:p>
            <a:r>
              <a:rPr lang="en-US" dirty="0">
                <a:solidFill>
                  <a:srgbClr val="002060"/>
                </a:solidFill>
              </a:rPr>
              <a:t>Chat: What Impacts Health in Rural Communities?</a:t>
            </a:r>
            <a:endParaRPr lang="en-US" dirty="0"/>
          </a:p>
        </p:txBody>
      </p:sp>
      <p:sp>
        <p:nvSpPr>
          <p:cNvPr id="4" name="Content Placeholder 3">
            <a:extLst>
              <a:ext uri="{FF2B5EF4-FFF2-40B4-BE49-F238E27FC236}">
                <a16:creationId xmlns:a16="http://schemas.microsoft.com/office/drawing/2014/main" id="{29EC017A-6814-C602-0996-118D76454A44}"/>
              </a:ext>
            </a:extLst>
          </p:cNvPr>
          <p:cNvSpPr>
            <a:spLocks noGrp="1"/>
          </p:cNvSpPr>
          <p:nvPr>
            <p:ph idx="1"/>
          </p:nvPr>
        </p:nvSpPr>
        <p:spPr/>
        <p:txBody>
          <a:bodyPr/>
          <a:lstStyle/>
          <a:p>
            <a:r>
              <a:rPr lang="en-US" dirty="0">
                <a:solidFill>
                  <a:schemeClr val="tx1"/>
                </a:solidFill>
              </a:rPr>
              <a:t>Transportation issues</a:t>
            </a:r>
          </a:p>
          <a:p>
            <a:r>
              <a:rPr lang="en-US" dirty="0">
                <a:solidFill>
                  <a:schemeClr val="tx1"/>
                </a:solidFill>
              </a:rPr>
              <a:t>Lack of broadband</a:t>
            </a:r>
          </a:p>
          <a:p>
            <a:r>
              <a:rPr lang="en-US" dirty="0">
                <a:solidFill>
                  <a:schemeClr val="tx1"/>
                </a:solidFill>
              </a:rPr>
              <a:t>Lack of insurance</a:t>
            </a:r>
          </a:p>
          <a:p>
            <a:r>
              <a:rPr lang="en-US" dirty="0">
                <a:solidFill>
                  <a:schemeClr val="tx1"/>
                </a:solidFill>
              </a:rPr>
              <a:t>Lack of providers</a:t>
            </a:r>
          </a:p>
          <a:p>
            <a:r>
              <a:rPr lang="en-US" dirty="0">
                <a:solidFill>
                  <a:schemeClr val="tx1"/>
                </a:solidFill>
              </a:rPr>
              <a:t>Environmental hazards</a:t>
            </a:r>
          </a:p>
          <a:p>
            <a:r>
              <a:rPr lang="en-US" dirty="0">
                <a:solidFill>
                  <a:schemeClr val="tx1"/>
                </a:solidFill>
              </a:rPr>
              <a:t>Occupational hazards</a:t>
            </a:r>
          </a:p>
        </p:txBody>
      </p:sp>
    </p:spTree>
    <p:extLst>
      <p:ext uri="{BB962C8B-B14F-4D97-AF65-F5344CB8AC3E}">
        <p14:creationId xmlns:p14="http://schemas.microsoft.com/office/powerpoint/2010/main" val="3638483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CAB48-527A-44FC-94C4-A1A2A48923D2}"/>
              </a:ext>
            </a:extLst>
          </p:cNvPr>
          <p:cNvSpPr>
            <a:spLocks noGrp="1"/>
          </p:cNvSpPr>
          <p:nvPr>
            <p:ph type="ctrTitle"/>
          </p:nvPr>
        </p:nvSpPr>
        <p:spPr>
          <a:xfrm>
            <a:off x="1032933" y="2258137"/>
            <a:ext cx="10126134" cy="2341725"/>
          </a:xfrm>
        </p:spPr>
        <p:txBody>
          <a:bodyPr>
            <a:normAutofit fontScale="90000"/>
          </a:bodyPr>
          <a:lstStyle/>
          <a:p>
            <a:r>
              <a:rPr lang="en-US" dirty="0">
                <a:solidFill>
                  <a:srgbClr val="002060"/>
                </a:solidFill>
              </a:rPr>
              <a:t>Describe the current demographic trends in rural America. </a:t>
            </a:r>
          </a:p>
        </p:txBody>
      </p:sp>
    </p:spTree>
    <p:extLst>
      <p:ext uri="{BB962C8B-B14F-4D97-AF65-F5344CB8AC3E}">
        <p14:creationId xmlns:p14="http://schemas.microsoft.com/office/powerpoint/2010/main" val="4192560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89F99B-1154-4E30-A749-94FE03010D64}"/>
              </a:ext>
            </a:extLst>
          </p:cNvPr>
          <p:cNvSpPr>
            <a:spLocks noGrp="1"/>
          </p:cNvSpPr>
          <p:nvPr>
            <p:ph type="title"/>
          </p:nvPr>
        </p:nvSpPr>
        <p:spPr/>
        <p:txBody>
          <a:bodyPr/>
          <a:lstStyle/>
          <a:p>
            <a:r>
              <a:rPr lang="en-US">
                <a:solidFill>
                  <a:srgbClr val="002060"/>
                </a:solidFill>
              </a:rPr>
              <a:t>Federal Definition of Rural </a:t>
            </a:r>
          </a:p>
        </p:txBody>
      </p:sp>
      <p:sp>
        <p:nvSpPr>
          <p:cNvPr id="2" name="Content Placeholder 1">
            <a:extLst>
              <a:ext uri="{FF2B5EF4-FFF2-40B4-BE49-F238E27FC236}">
                <a16:creationId xmlns:a16="http://schemas.microsoft.com/office/drawing/2014/main" id="{A6A1A187-2B7A-D4FA-2CDC-AE75EDB07355}"/>
              </a:ext>
            </a:extLst>
          </p:cNvPr>
          <p:cNvSpPr>
            <a:spLocks noGrp="1"/>
          </p:cNvSpPr>
          <p:nvPr>
            <p:ph idx="1"/>
          </p:nvPr>
        </p:nvSpPr>
        <p:spPr/>
        <p:txBody>
          <a:bodyPr/>
          <a:lstStyle/>
          <a:p>
            <a:r>
              <a:rPr lang="en-US" sz="4000" b="0" i="0">
                <a:solidFill>
                  <a:srgbClr val="002060"/>
                </a:solidFill>
                <a:effectLst/>
              </a:rPr>
              <a:t>Any area that is not urban is rural.</a:t>
            </a:r>
          </a:p>
          <a:p>
            <a:r>
              <a:rPr lang="en-US" sz="4000">
                <a:solidFill>
                  <a:srgbClr val="002060"/>
                </a:solidFill>
              </a:rPr>
              <a:t>Urban Cores:</a:t>
            </a:r>
            <a:endParaRPr lang="en-US" sz="4000" b="0" i="0">
              <a:solidFill>
                <a:srgbClr val="002060"/>
              </a:solidFill>
              <a:effectLst/>
            </a:endParaRPr>
          </a:p>
          <a:p>
            <a:pPr lvl="1"/>
            <a:r>
              <a:rPr lang="en-US" sz="3600" b="0" i="0">
                <a:solidFill>
                  <a:srgbClr val="002060"/>
                </a:solidFill>
                <a:effectLst/>
              </a:rPr>
              <a:t>Metropolitan (50,000+) </a:t>
            </a:r>
          </a:p>
          <a:p>
            <a:pPr lvl="1"/>
            <a:r>
              <a:rPr lang="en-US" sz="3600" b="0" i="0">
                <a:solidFill>
                  <a:srgbClr val="002060"/>
                </a:solidFill>
                <a:effectLst/>
              </a:rPr>
              <a:t>Micropolitan (10,000-49,999) </a:t>
            </a:r>
            <a:r>
              <a:rPr lang="en-US" sz="3600" b="1" i="0">
                <a:solidFill>
                  <a:srgbClr val="002060"/>
                </a:solidFill>
                <a:effectLst/>
              </a:rPr>
              <a:t>= Rural</a:t>
            </a:r>
            <a:endParaRPr lang="en-US" sz="3600">
              <a:solidFill>
                <a:srgbClr val="002060"/>
              </a:solidFill>
            </a:endParaRPr>
          </a:p>
          <a:p>
            <a:pPr lvl="1"/>
            <a:r>
              <a:rPr lang="en-US" sz="3600" b="0" i="0">
                <a:solidFill>
                  <a:srgbClr val="002060"/>
                </a:solidFill>
                <a:effectLst/>
              </a:rPr>
              <a:t>Counties outside of Metro or Micro Areas </a:t>
            </a:r>
            <a:r>
              <a:rPr lang="en-US" sz="3600" b="1" i="0">
                <a:solidFill>
                  <a:srgbClr val="002060"/>
                </a:solidFill>
                <a:effectLst/>
              </a:rPr>
              <a:t>= Rural</a:t>
            </a:r>
            <a:endParaRPr lang="en-US" sz="3600" b="1">
              <a:solidFill>
                <a:srgbClr val="002060"/>
              </a:solidFill>
            </a:endParaRPr>
          </a:p>
        </p:txBody>
      </p:sp>
    </p:spTree>
    <p:extLst>
      <p:ext uri="{BB962C8B-B14F-4D97-AF65-F5344CB8AC3E}">
        <p14:creationId xmlns:p14="http://schemas.microsoft.com/office/powerpoint/2010/main" val="1512946549"/>
      </p:ext>
    </p:extLst>
  </p:cSld>
  <p:clrMapOvr>
    <a:masterClrMapping/>
  </p:clrMapOvr>
</p:sld>
</file>

<file path=ppt/theme/theme1.xml><?xml version="1.0" encoding="utf-8"?>
<a:theme xmlns:a="http://schemas.openxmlformats.org/drawingml/2006/main" name="NTO White w gray text">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O Template (NEW LOGO 4-27-17).potx" id="{965E8775-A924-40C9-A62E-5CC32E51A14E}" vid="{3D409730-F812-4239-906C-280BA1B06B42}"/>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NTO Blu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O Template (NEW LOGO 4-27-17).potx" id="{965E8775-A924-40C9-A62E-5CC32E51A14E}" vid="{0FC1E16F-F9C9-4875-B73A-C689AB8D4010}"/>
    </a:ext>
  </a:extLst>
</a:theme>
</file>

<file path=ppt/theme/theme4.xml><?xml version="1.0" encoding="utf-8"?>
<a:theme xmlns:a="http://schemas.openxmlformats.org/drawingml/2006/main" name="NTO Black">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O Template (NEW LOGO 4-27-17).potx" id="{965E8775-A924-40C9-A62E-5CC32E51A14E}" vid="{21F97D43-0A6A-43D8-9E68-9D8FDB2239A7}"/>
    </a:ext>
  </a:extLst>
</a:theme>
</file>

<file path=ppt/theme/theme5.xml><?xml version="1.0" encoding="utf-8"?>
<a:theme xmlns:a="http://schemas.openxmlformats.org/drawingml/2006/main" name="NTO Gray">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O Template (NEW LOGO 4-27-17).potx" id="{965E8775-A924-40C9-A62E-5CC32E51A14E}" vid="{FEC3E874-E58A-4F0D-84EC-AB5233BDFAC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1247891-0124-4ef2-b948-f0971478a393" xsi:nil="true"/>
    <lcf76f155ced4ddcb4097134ff3c332f xmlns="74497ba9-ed5a-4cca-9240-7ee99bf3581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D29AAA7C5DF2C48B0448E31AE190A0F" ma:contentTypeVersion="16" ma:contentTypeDescription="Create a new document." ma:contentTypeScope="" ma:versionID="7ca6d7a98215d3155e389634b36f75d2">
  <xsd:schema xmlns:xsd="http://www.w3.org/2001/XMLSchema" xmlns:xs="http://www.w3.org/2001/XMLSchema" xmlns:p="http://schemas.microsoft.com/office/2006/metadata/properties" xmlns:ns2="74497ba9-ed5a-4cca-9240-7ee99bf3581f" xmlns:ns3="c1247891-0124-4ef2-b948-f0971478a393" targetNamespace="http://schemas.microsoft.com/office/2006/metadata/properties" ma:root="true" ma:fieldsID="f6c9d614f7deff30e90c70a7e5d63262" ns2:_="" ns3:_="">
    <xsd:import namespace="74497ba9-ed5a-4cca-9240-7ee99bf3581f"/>
    <xsd:import namespace="c1247891-0124-4ef2-b948-f0971478a39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LengthInSeconds" minOccurs="0"/>
                <xsd:element ref="ns3:SharedWithUsers" minOccurs="0"/>
                <xsd:element ref="ns3:SharedWithDetails" minOccurs="0"/>
                <xsd:element ref="ns2:MediaServiceOC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497ba9-ed5a-4cca-9240-7ee99bf358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c592f6e-9db9-49f2-9f9e-7d6ee315dce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1247891-0124-4ef2-b948-f0971478a39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df016e4-01ad-49fb-a318-e6a570d1757a}" ma:internalName="TaxCatchAll" ma:showField="CatchAllData" ma:web="c1247891-0124-4ef2-b948-f0971478a39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9320D0-1373-48A5-B29D-10B6BC5CB0CF}">
  <ds:schemaRefs>
    <ds:schemaRef ds:uri="c1247891-0124-4ef2-b948-f0971478a393"/>
    <ds:schemaRef ds:uri="http://www.w3.org/XML/1998/namespace"/>
    <ds:schemaRef ds:uri="74497ba9-ed5a-4cca-9240-7ee99bf3581f"/>
    <ds:schemaRef ds:uri="http://purl.org/dc/terms/"/>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dcmitype/"/>
    <ds:schemaRef ds:uri="http://purl.org/dc/elements/1.1/"/>
  </ds:schemaRefs>
</ds:datastoreItem>
</file>

<file path=customXml/itemProps2.xml><?xml version="1.0" encoding="utf-8"?>
<ds:datastoreItem xmlns:ds="http://schemas.openxmlformats.org/officeDocument/2006/customXml" ds:itemID="{9745EEE9-5FB7-423E-A79C-73F83B26B5C5}">
  <ds:schemaRefs>
    <ds:schemaRef ds:uri="74497ba9-ed5a-4cca-9240-7ee99bf3581f"/>
    <ds:schemaRef ds:uri="c1247891-0124-4ef2-b948-f0971478a39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8A1740C-83F8-4615-B915-DF90AAF187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NTO Template (NEW LOGO 4-27-17)</Template>
  <TotalTime>124</TotalTime>
  <Words>1209</Words>
  <Application>Microsoft Office PowerPoint</Application>
  <PresentationFormat>Widescreen</PresentationFormat>
  <Paragraphs>176</Paragraphs>
  <Slides>21</Slides>
  <Notes>20</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21</vt:i4>
      </vt:variant>
    </vt:vector>
  </HeadingPairs>
  <TitlesOfParts>
    <vt:vector size="32" baseType="lpstr">
      <vt:lpstr>Arial</vt:lpstr>
      <vt:lpstr>Calibri</vt:lpstr>
      <vt:lpstr>Calibri Light</vt:lpstr>
      <vt:lpstr>Corbel</vt:lpstr>
      <vt:lpstr>inherit</vt:lpstr>
      <vt:lpstr>Segoe UI</vt:lpstr>
      <vt:lpstr>NTO White w gray text</vt:lpstr>
      <vt:lpstr>Custom Design</vt:lpstr>
      <vt:lpstr>NTO Blue</vt:lpstr>
      <vt:lpstr>NTO Black</vt:lpstr>
      <vt:lpstr>NTO Gray</vt:lpstr>
      <vt:lpstr>Rural Health Resources</vt:lpstr>
      <vt:lpstr>NNLM</vt:lpstr>
      <vt:lpstr>About NNLM and NLM </vt:lpstr>
      <vt:lpstr>Public Health Digital Library</vt:lpstr>
      <vt:lpstr>Objectives:</vt:lpstr>
      <vt:lpstr>Rural Challenges:</vt:lpstr>
      <vt:lpstr>Chat: What Impacts Health in Rural Communities?</vt:lpstr>
      <vt:lpstr>Describe the current demographic trends in rural America. </vt:lpstr>
      <vt:lpstr>Federal Definition of Rural </vt:lpstr>
      <vt:lpstr>Economic Research Service (ERS)</vt:lpstr>
      <vt:lpstr>Rural America Take Aways at a Glance, 2023</vt:lpstr>
      <vt:lpstr>Rural Demographics Becoming More Diverse</vt:lpstr>
      <vt:lpstr>Intersection of Poverty and Race/Ethnicity</vt:lpstr>
      <vt:lpstr>Rural Health Vulnerability </vt:lpstr>
      <vt:lpstr>Trend in Hospital Closures 2010-2020</vt:lpstr>
      <vt:lpstr>Download data sets and visualizations from rural health resources</vt:lpstr>
      <vt:lpstr>Rural Health Information Hub</vt:lpstr>
      <vt:lpstr>Find information on health conditions, for demographic groups and on social issues.</vt:lpstr>
      <vt:lpstr>MedlinePlus for Patients and Caregivers</vt:lpstr>
      <vt:lpstr>CDC Rural Health</vt:lpstr>
      <vt:lpstr>Demonstrations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mknapp</dc:creator>
  <cp:lastModifiedBy>Rebecca Brown</cp:lastModifiedBy>
  <cp:revision>58</cp:revision>
  <cp:lastPrinted>2018-03-12T21:16:57Z</cp:lastPrinted>
  <dcterms:created xsi:type="dcterms:W3CDTF">2017-05-15T23:46:48Z</dcterms:created>
  <dcterms:modified xsi:type="dcterms:W3CDTF">2024-11-20T14:26:03Z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0x0101000D29AAA7C5DF2C48B0448E31AE190A0F</vt:lpwstr>
  </property>
  <property fmtid="{D5CDD505-2E9C-101B-9397-08002B2CF9AE}" pid="3" name="MediaServiceImageTags">
    <vt:lpwstr/>
  </property>
</Properties>
</file>