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6" r:id="rId4"/>
    <p:sldId id="259" r:id="rId5"/>
    <p:sldId id="300" r:id="rId6"/>
    <p:sldId id="261" r:id="rId7"/>
    <p:sldId id="260" r:id="rId8"/>
    <p:sldId id="262" r:id="rId9"/>
    <p:sldId id="288" r:id="rId10"/>
    <p:sldId id="264" r:id="rId11"/>
    <p:sldId id="265" r:id="rId12"/>
    <p:sldId id="267" r:id="rId13"/>
    <p:sldId id="287" r:id="rId14"/>
    <p:sldId id="263" r:id="rId15"/>
    <p:sldId id="269" r:id="rId16"/>
    <p:sldId id="272" r:id="rId17"/>
    <p:sldId id="273" r:id="rId18"/>
    <p:sldId id="274" r:id="rId19"/>
    <p:sldId id="289" r:id="rId20"/>
    <p:sldId id="290" r:id="rId21"/>
    <p:sldId id="292" r:id="rId22"/>
    <p:sldId id="293" r:id="rId23"/>
    <p:sldId id="294" r:id="rId24"/>
    <p:sldId id="295" r:id="rId25"/>
    <p:sldId id="296" r:id="rId26"/>
    <p:sldId id="297" r:id="rId27"/>
    <p:sldId id="298" r:id="rId28"/>
    <p:sldId id="299" r:id="rId29"/>
    <p:sldId id="284" r:id="rId30"/>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FF275-FE76-4BE6-1A6A-5B2AA6834FC4}" v="13" dt="2020-04-13T16:33:43.343"/>
    <p1510:client id="{11B1906D-6150-E734-2F85-8F5EF0E1BE52}" v="304" dt="2020-04-10T23:13:39.779"/>
    <p1510:client id="{19F85E37-8801-7D68-F591-BE461126393F}" v="50" dt="2020-04-20T14:38:15.805"/>
    <p1510:client id="{21D40FA1-D737-B151-12AE-594FBC48CD36}" v="24" dt="2020-04-18T19:47:25.782"/>
    <p1510:client id="{3C37610A-A849-0488-A44B-D8679E99E951}" v="7" dt="2020-04-14T21:41:48.537"/>
    <p1510:client id="{41581AC0-E697-C6A1-03BB-46282D72B039}" v="89" dt="2020-04-11T21:30:41.463"/>
    <p1510:client id="{5635A79E-CBB8-E9E0-23DB-F19AF90EE9BF}" v="42" dt="2020-04-13T15:33:01.048"/>
    <p1510:client id="{60031B68-AB9B-D321-6A85-7D771B5C3640}" v="238" dt="2020-04-18T21:31:39.645"/>
    <p1510:client id="{6825D336-F8F2-CFCD-302D-32126FBD612B}" v="489" dt="2020-04-20T14:28:43.512"/>
    <p1510:client id="{78D54795-C180-0141-6D1D-82CECFD736B6}" v="8" dt="2020-04-09T21:24:01.767"/>
    <p1510:client id="{7D489CD2-4318-1651-F9F5-328B4104164F}" v="8" dt="2020-04-14T19:37:06.190"/>
    <p1510:client id="{86B86AC6-237C-B293-49F3-B9F77C227658}" v="46" dt="2020-04-17T19:42:01.125"/>
    <p1510:client id="{8A1BBB53-9E14-B612-AE3B-0BE871453E4C}" v="30" dt="2020-04-20T14:32:28.956"/>
    <p1510:client id="{91BBC04C-B68C-63D1-3746-E689530965B6}" v="136" dt="2020-04-15T16:56:59.661"/>
    <p1510:client id="{9524C3E0-26A3-86D5-3547-7305934BE781}" v="216" dt="2020-04-13T15:59:27.082"/>
    <p1510:client id="{97DEC3B1-0A9D-29D9-6166-C872546D8D1A}" v="52" dt="2020-04-10T22:19:42.318"/>
    <p1510:client id="{988DE8B4-3098-D073-4BBC-C13700ECF0CD}" v="28" dt="2020-04-11T02:21:59.264"/>
    <p1510:client id="{9B11C8EC-4602-A135-98B8-26C69AA6E22F}" v="2" dt="2020-04-14T15:27:15.020"/>
    <p1510:client id="{A0BE8ADB-A7B3-7C73-AD63-5A73623B9A36}" v="3" dt="2020-04-14T15:29:21.401"/>
    <p1510:client id="{A7E090A4-F6DB-07B8-A390-37F684B9D95B}" v="63" dt="2020-04-28T20:54:59.610"/>
    <p1510:client id="{B137CCC8-FFA3-91B0-0855-3EEA129795E2}" v="85" dt="2020-04-28T20:47:13.367"/>
    <p1510:client id="{CA036141-8B6C-0326-08CC-137200718BA2}" v="656" dt="2020-04-11T01:30:07.624"/>
    <p1510:client id="{DFB0FA3A-5862-EE67-2D5D-A6ACF0092509}" v="731" dt="2020-04-10T22:05:57.949"/>
    <p1510:client id="{E1B4F9A7-1FDC-AFFE-CFAA-146FAAF7BD6F}" v="35" dt="2020-04-18T20:56:30.187"/>
    <p1510:client id="{F126DFC4-2121-549F-D5BD-C10A8E887A32}" v="485" dt="2020-04-18T22:03:52.906"/>
    <p1510:client id="{FA03F44A-EC22-79D9-F327-12A2AAE7ECAC}" v="189" dt="2020-04-17T22:59:38.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92" autoAdjust="0"/>
    <p:restoredTop sz="93205" autoAdjust="0"/>
  </p:normalViewPr>
  <p:slideViewPr>
    <p:cSldViewPr snapToGrid="0">
      <p:cViewPr varScale="1">
        <p:scale>
          <a:sx n="23" d="100"/>
          <a:sy n="23" d="100"/>
        </p:scale>
        <p:origin x="52" y="7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26.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 Id="rId1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4.png"/><Relationship Id="rId12" Type="http://schemas.openxmlformats.org/officeDocument/2006/relationships/image" Target="../media/image26.sv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 Id="rId1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D6A35019-1DA5-4D0A-9BA2-61F9F31D8FD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B111E9-DFD7-450E-9253-8C295A9316ED}">
      <dgm:prSet/>
      <dgm:spPr/>
      <dgm:t>
        <a:bodyPr/>
        <a:lstStyle/>
        <a:p>
          <a:r>
            <a:rPr lang="en-US" dirty="0">
              <a:latin typeface="Franklin Gothic Book"/>
            </a:rPr>
            <a:t>Searching for health information that can be trusted​</a:t>
          </a:r>
          <a:endParaRPr lang="en-US" b="0" i="0" u="none" strike="noStrike" cap="none" baseline="0" noProof="0" dirty="0">
            <a:solidFill>
              <a:srgbClr val="010000"/>
            </a:solidFill>
            <a:latin typeface="Franklin Gothic Book"/>
          </a:endParaRPr>
        </a:p>
      </dgm:t>
    </dgm:pt>
    <dgm:pt modelId="{A4ADDF15-03E8-462D-A29C-7098CBE67B2E}" type="parTrans" cxnId="{8DE87C3C-2044-40BA-AB4B-900084BE6884}">
      <dgm:prSet/>
      <dgm:spPr/>
      <dgm:t>
        <a:bodyPr/>
        <a:lstStyle/>
        <a:p>
          <a:endParaRPr lang="en-US"/>
        </a:p>
      </dgm:t>
    </dgm:pt>
    <dgm:pt modelId="{D5C0C291-F98D-4ED2-BF30-1231880505C6}" type="sibTrans" cxnId="{8DE87C3C-2044-40BA-AB4B-900084BE6884}">
      <dgm:prSet/>
      <dgm:spPr/>
      <dgm:t>
        <a:bodyPr/>
        <a:lstStyle/>
        <a:p>
          <a:endParaRPr lang="en-US"/>
        </a:p>
      </dgm:t>
    </dgm:pt>
    <dgm:pt modelId="{299174B3-F1F1-4BF9-BCB3-D5646B1F2B22}">
      <dgm:prSet/>
      <dgm:spPr/>
      <dgm:t>
        <a:bodyPr/>
        <a:lstStyle/>
        <a:p>
          <a:r>
            <a:rPr lang="en-US" dirty="0">
              <a:latin typeface="Franklin Gothic Book"/>
            </a:rPr>
            <a:t>How to read a webpage – finding quick facts and key points​</a:t>
          </a:r>
        </a:p>
      </dgm:t>
    </dgm:pt>
    <dgm:pt modelId="{D8AC9AD2-3ACD-4F91-8683-30D04D2D0A87}" type="parTrans" cxnId="{A4FE8394-734A-4466-BC30-CD73E5452012}">
      <dgm:prSet/>
      <dgm:spPr/>
      <dgm:t>
        <a:bodyPr/>
        <a:lstStyle/>
        <a:p>
          <a:endParaRPr lang="en-US"/>
        </a:p>
      </dgm:t>
    </dgm:pt>
    <dgm:pt modelId="{C9284806-F432-4822-AA13-115F2B0644AC}" type="sibTrans" cxnId="{A4FE8394-734A-4466-BC30-CD73E5452012}">
      <dgm:prSet/>
      <dgm:spPr/>
      <dgm:t>
        <a:bodyPr/>
        <a:lstStyle/>
        <a:p>
          <a:endParaRPr lang="en-US"/>
        </a:p>
      </dgm:t>
    </dgm:pt>
    <dgm:pt modelId="{5DD4AD28-5DE3-4567-B503-1C01948E40E3}">
      <dgm:prSet/>
      <dgm:spPr/>
      <dgm:t>
        <a:bodyPr/>
        <a:lstStyle/>
        <a:p>
          <a:pPr rtl="0"/>
          <a:r>
            <a:rPr lang="en-US" dirty="0">
              <a:latin typeface="Franklin Gothic Book"/>
            </a:rPr>
            <a:t>How to tell if the information you found is from a reliable source​</a:t>
          </a:r>
        </a:p>
      </dgm:t>
    </dgm:pt>
    <dgm:pt modelId="{C65365E3-FE77-47A9-B8A5-AFBC84CD7305}" type="parTrans" cxnId="{69993CF9-CBD1-4D1A-BC37-9464FA40CDAE}">
      <dgm:prSet/>
      <dgm:spPr/>
      <dgm:t>
        <a:bodyPr/>
        <a:lstStyle/>
        <a:p>
          <a:endParaRPr lang="en-US"/>
        </a:p>
      </dgm:t>
    </dgm:pt>
    <dgm:pt modelId="{CF31A432-5A7E-4DFD-B9E5-32E8E1AB9347}" type="sibTrans" cxnId="{69993CF9-CBD1-4D1A-BC37-9464FA40CDAE}">
      <dgm:prSet/>
      <dgm:spPr/>
      <dgm:t>
        <a:bodyPr/>
        <a:lstStyle/>
        <a:p>
          <a:endParaRPr lang="en-US"/>
        </a:p>
      </dgm:t>
    </dgm:pt>
    <dgm:pt modelId="{30A9D0D3-CF1D-4F50-A59F-19FF58F093B4}">
      <dgm:prSet/>
      <dgm:spPr/>
      <dgm:t>
        <a:bodyPr/>
        <a:lstStyle/>
        <a:p>
          <a:r>
            <a:rPr lang="en-US" dirty="0">
              <a:latin typeface="Franklin Gothic Book"/>
            </a:rPr>
            <a:t>Finding websites in other languages​</a:t>
          </a:r>
        </a:p>
      </dgm:t>
    </dgm:pt>
    <dgm:pt modelId="{47DF9944-2DF2-4CB8-BB76-5AE74B631ADC}" type="parTrans" cxnId="{088EC5B7-E483-4B34-A737-FAA1D249C47A}">
      <dgm:prSet/>
      <dgm:spPr/>
      <dgm:t>
        <a:bodyPr/>
        <a:lstStyle/>
        <a:p>
          <a:endParaRPr lang="en-US"/>
        </a:p>
      </dgm:t>
    </dgm:pt>
    <dgm:pt modelId="{709F1CF9-CA38-4821-B220-CCF00620E65A}" type="sibTrans" cxnId="{088EC5B7-E483-4B34-A737-FAA1D249C47A}">
      <dgm:prSet/>
      <dgm:spPr/>
      <dgm:t>
        <a:bodyPr/>
        <a:lstStyle/>
        <a:p>
          <a:endParaRPr lang="en-US"/>
        </a:p>
      </dgm:t>
    </dgm:pt>
    <dgm:pt modelId="{B1887522-D19B-4F79-8501-15F5A338A37A}">
      <dgm:prSet/>
      <dgm:spPr/>
      <dgm:t>
        <a:bodyPr/>
        <a:lstStyle/>
        <a:p>
          <a:r>
            <a:rPr lang="en-US" dirty="0">
              <a:latin typeface="Franklin Gothic Book"/>
            </a:rPr>
            <a:t>Local places to use the internet  </a:t>
          </a:r>
        </a:p>
      </dgm:t>
    </dgm:pt>
    <dgm:pt modelId="{88F89338-DF1E-4BC2-B7BB-0786C87AFA30}" type="parTrans" cxnId="{A2DCAE15-E208-4A85-BED0-E9EA80C0FBB5}">
      <dgm:prSet/>
      <dgm:spPr/>
      <dgm:t>
        <a:bodyPr/>
        <a:lstStyle/>
        <a:p>
          <a:endParaRPr lang="en-US"/>
        </a:p>
      </dgm:t>
    </dgm:pt>
    <dgm:pt modelId="{59644B05-20A8-4490-BA34-9D188A3D6906}" type="sibTrans" cxnId="{A2DCAE15-E208-4A85-BED0-E9EA80C0FBB5}">
      <dgm:prSet/>
      <dgm:spPr/>
      <dgm:t>
        <a:bodyPr/>
        <a:lstStyle/>
        <a:p>
          <a:endParaRPr lang="en-US"/>
        </a:p>
      </dgm:t>
    </dgm:pt>
    <dgm:pt modelId="{792A5776-2AFD-4FBA-BB72-5124D9F46B24}" type="pres">
      <dgm:prSet presAssocID="{D6A35019-1DA5-4D0A-9BA2-61F9F31D8FD9}" presName="root" presStyleCnt="0">
        <dgm:presLayoutVars>
          <dgm:dir/>
          <dgm:resizeHandles val="exact"/>
        </dgm:presLayoutVars>
      </dgm:prSet>
      <dgm:spPr/>
    </dgm:pt>
    <dgm:pt modelId="{411DA7A8-65E4-49A4-801F-B028F5CDA5F6}" type="pres">
      <dgm:prSet presAssocID="{D6A35019-1DA5-4D0A-9BA2-61F9F31D8FD9}" presName="container" presStyleCnt="0">
        <dgm:presLayoutVars>
          <dgm:dir/>
          <dgm:resizeHandles val="exact"/>
        </dgm:presLayoutVars>
      </dgm:prSet>
      <dgm:spPr/>
    </dgm:pt>
    <dgm:pt modelId="{01CF6572-CCCB-49E3-B789-36EC134B0980}" type="pres">
      <dgm:prSet presAssocID="{6FB111E9-DFD7-450E-9253-8C295A9316ED}" presName="compNode" presStyleCnt="0"/>
      <dgm:spPr/>
    </dgm:pt>
    <dgm:pt modelId="{F2518877-0AEF-4800-A698-65CC74D6B5AB}" type="pres">
      <dgm:prSet presAssocID="{6FB111E9-DFD7-450E-9253-8C295A9316ED}" presName="iconBgRect" presStyleLbl="bgShp" presStyleIdx="0" presStyleCnt="5"/>
      <dgm:spPr/>
    </dgm:pt>
    <dgm:pt modelId="{11EC9368-B452-4A5F-9A0D-F69C8245257D}" type="pres">
      <dgm:prSet presAssocID="{6FB111E9-DFD7-450E-9253-8C295A9316E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173BB72E-8971-4F48-B0C2-70C5924848A8}" type="pres">
      <dgm:prSet presAssocID="{6FB111E9-DFD7-450E-9253-8C295A9316ED}" presName="spaceRect" presStyleCnt="0"/>
      <dgm:spPr/>
    </dgm:pt>
    <dgm:pt modelId="{AEC018DF-347D-4863-804F-F169C3AE20B7}" type="pres">
      <dgm:prSet presAssocID="{6FB111E9-DFD7-450E-9253-8C295A9316ED}" presName="textRect" presStyleLbl="revTx" presStyleIdx="0" presStyleCnt="5">
        <dgm:presLayoutVars>
          <dgm:chMax val="1"/>
          <dgm:chPref val="1"/>
        </dgm:presLayoutVars>
      </dgm:prSet>
      <dgm:spPr/>
    </dgm:pt>
    <dgm:pt modelId="{79F70B12-9F74-4595-8CE6-4B5EF6FBE1BB}" type="pres">
      <dgm:prSet presAssocID="{D5C0C291-F98D-4ED2-BF30-1231880505C6}" presName="sibTrans" presStyleLbl="sibTrans2D1" presStyleIdx="0" presStyleCnt="0"/>
      <dgm:spPr/>
    </dgm:pt>
    <dgm:pt modelId="{CD33CC00-9106-4ADB-A922-3E861B10EB5C}" type="pres">
      <dgm:prSet presAssocID="{299174B3-F1F1-4BF9-BCB3-D5646B1F2B22}" presName="compNode" presStyleCnt="0"/>
      <dgm:spPr/>
    </dgm:pt>
    <dgm:pt modelId="{31DF6768-0BC8-4807-A490-2E779DB62758}" type="pres">
      <dgm:prSet presAssocID="{299174B3-F1F1-4BF9-BCB3-D5646B1F2B22}" presName="iconBgRect" presStyleLbl="bgShp" presStyleIdx="1" presStyleCnt="5"/>
      <dgm:spPr/>
    </dgm:pt>
    <dgm:pt modelId="{AAB12204-9D7C-46EB-A081-26ADAC4CCBE5}" type="pres">
      <dgm:prSet presAssocID="{299174B3-F1F1-4BF9-BCB3-D5646B1F2B2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8AA9DFC8-C912-4AC5-B4E9-B1F86579D17E}" type="pres">
      <dgm:prSet presAssocID="{299174B3-F1F1-4BF9-BCB3-D5646B1F2B22}" presName="spaceRect" presStyleCnt="0"/>
      <dgm:spPr/>
    </dgm:pt>
    <dgm:pt modelId="{37AAA6FD-3686-4FFE-90A2-0B7908780AFB}" type="pres">
      <dgm:prSet presAssocID="{299174B3-F1F1-4BF9-BCB3-D5646B1F2B22}" presName="textRect" presStyleLbl="revTx" presStyleIdx="1" presStyleCnt="5">
        <dgm:presLayoutVars>
          <dgm:chMax val="1"/>
          <dgm:chPref val="1"/>
        </dgm:presLayoutVars>
      </dgm:prSet>
      <dgm:spPr/>
    </dgm:pt>
    <dgm:pt modelId="{C80B0FEA-ECA9-477D-892E-7D9E6AD508A9}" type="pres">
      <dgm:prSet presAssocID="{C9284806-F432-4822-AA13-115F2B0644AC}" presName="sibTrans" presStyleLbl="sibTrans2D1" presStyleIdx="0" presStyleCnt="0"/>
      <dgm:spPr/>
    </dgm:pt>
    <dgm:pt modelId="{11B0348D-9A06-4743-A130-B6867DB0C3B2}" type="pres">
      <dgm:prSet presAssocID="{5DD4AD28-5DE3-4567-B503-1C01948E40E3}" presName="compNode" presStyleCnt="0"/>
      <dgm:spPr/>
    </dgm:pt>
    <dgm:pt modelId="{B73C13D6-241B-4C2B-8813-FCF8CEF9DAF4}" type="pres">
      <dgm:prSet presAssocID="{5DD4AD28-5DE3-4567-B503-1C01948E40E3}" presName="iconBgRect" presStyleLbl="bgShp" presStyleIdx="2" presStyleCnt="5"/>
      <dgm:spPr/>
    </dgm:pt>
    <dgm:pt modelId="{0888ABFA-607D-45D1-8C74-A117D12F8F9C}" type="pres">
      <dgm:prSet presAssocID="{5DD4AD28-5DE3-4567-B503-1C01948E40E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dgeQuestionMark"/>
        </a:ext>
      </dgm:extLst>
    </dgm:pt>
    <dgm:pt modelId="{A4FD0BC7-7A3A-4638-A5D9-E7132E3E3421}" type="pres">
      <dgm:prSet presAssocID="{5DD4AD28-5DE3-4567-B503-1C01948E40E3}" presName="spaceRect" presStyleCnt="0"/>
      <dgm:spPr/>
    </dgm:pt>
    <dgm:pt modelId="{B16BD147-12C6-4068-BA5C-C5AB3BF108DC}" type="pres">
      <dgm:prSet presAssocID="{5DD4AD28-5DE3-4567-B503-1C01948E40E3}" presName="textRect" presStyleLbl="revTx" presStyleIdx="2" presStyleCnt="5">
        <dgm:presLayoutVars>
          <dgm:chMax val="1"/>
          <dgm:chPref val="1"/>
        </dgm:presLayoutVars>
      </dgm:prSet>
      <dgm:spPr/>
    </dgm:pt>
    <dgm:pt modelId="{9230CD03-B067-4B3E-BCE0-E9EBAFA3E732}" type="pres">
      <dgm:prSet presAssocID="{CF31A432-5A7E-4DFD-B9E5-32E8E1AB9347}" presName="sibTrans" presStyleLbl="sibTrans2D1" presStyleIdx="0" presStyleCnt="0"/>
      <dgm:spPr/>
    </dgm:pt>
    <dgm:pt modelId="{6A54A88E-70D2-4471-8DDD-84117946FA25}" type="pres">
      <dgm:prSet presAssocID="{30A9D0D3-CF1D-4F50-A59F-19FF58F093B4}" presName="compNode" presStyleCnt="0"/>
      <dgm:spPr/>
    </dgm:pt>
    <dgm:pt modelId="{094645D1-055E-47A3-BF1F-F1D5096188E2}" type="pres">
      <dgm:prSet presAssocID="{30A9D0D3-CF1D-4F50-A59F-19FF58F093B4}" presName="iconBgRect" presStyleLbl="bgShp" presStyleIdx="3" presStyleCnt="5"/>
      <dgm:spPr/>
    </dgm:pt>
    <dgm:pt modelId="{12708D37-A6B0-4D44-9964-D4E53A814E45}" type="pres">
      <dgm:prSet presAssocID="{30A9D0D3-CF1D-4F50-A59F-19FF58F093B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50659504-64B1-41E0-AFE5-D365A9A826CA}" type="pres">
      <dgm:prSet presAssocID="{30A9D0D3-CF1D-4F50-A59F-19FF58F093B4}" presName="spaceRect" presStyleCnt="0"/>
      <dgm:spPr/>
    </dgm:pt>
    <dgm:pt modelId="{662D26CA-8313-4D7F-96FA-51BADF58BB8D}" type="pres">
      <dgm:prSet presAssocID="{30A9D0D3-CF1D-4F50-A59F-19FF58F093B4}" presName="textRect" presStyleLbl="revTx" presStyleIdx="3" presStyleCnt="5">
        <dgm:presLayoutVars>
          <dgm:chMax val="1"/>
          <dgm:chPref val="1"/>
        </dgm:presLayoutVars>
      </dgm:prSet>
      <dgm:spPr/>
    </dgm:pt>
    <dgm:pt modelId="{E0AB8C69-0CE2-4ED1-A76F-82CDE0EEDD9A}" type="pres">
      <dgm:prSet presAssocID="{709F1CF9-CA38-4821-B220-CCF00620E65A}" presName="sibTrans" presStyleLbl="sibTrans2D1" presStyleIdx="0" presStyleCnt="0"/>
      <dgm:spPr/>
    </dgm:pt>
    <dgm:pt modelId="{3CC067F0-F66D-4442-ACEF-F49BF4D40100}" type="pres">
      <dgm:prSet presAssocID="{B1887522-D19B-4F79-8501-15F5A338A37A}" presName="compNode" presStyleCnt="0"/>
      <dgm:spPr/>
    </dgm:pt>
    <dgm:pt modelId="{47EF55E1-FD77-4774-9282-92304D15F2AD}" type="pres">
      <dgm:prSet presAssocID="{B1887522-D19B-4F79-8501-15F5A338A37A}" presName="iconBgRect" presStyleLbl="bgShp" presStyleIdx="4" presStyleCnt="5"/>
      <dgm:spPr/>
    </dgm:pt>
    <dgm:pt modelId="{5B39E2D7-E4B1-4EA9-BBB0-1BB40C685D4F}" type="pres">
      <dgm:prSet presAssocID="{B1887522-D19B-4F79-8501-15F5A338A37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6F9FF716-D404-4CB6-944B-4AA809940310}" type="pres">
      <dgm:prSet presAssocID="{B1887522-D19B-4F79-8501-15F5A338A37A}" presName="spaceRect" presStyleCnt="0"/>
      <dgm:spPr/>
    </dgm:pt>
    <dgm:pt modelId="{5561E609-0160-4509-AF7B-965544A75264}" type="pres">
      <dgm:prSet presAssocID="{B1887522-D19B-4F79-8501-15F5A338A37A}" presName="textRect" presStyleLbl="revTx" presStyleIdx="4" presStyleCnt="5">
        <dgm:presLayoutVars>
          <dgm:chMax val="1"/>
          <dgm:chPref val="1"/>
        </dgm:presLayoutVars>
      </dgm:prSet>
      <dgm:spPr/>
    </dgm:pt>
  </dgm:ptLst>
  <dgm:cxnLst>
    <dgm:cxn modelId="{A2DCAE15-E208-4A85-BED0-E9EA80C0FBB5}" srcId="{D6A35019-1DA5-4D0A-9BA2-61F9F31D8FD9}" destId="{B1887522-D19B-4F79-8501-15F5A338A37A}" srcOrd="4" destOrd="0" parTransId="{88F89338-DF1E-4BC2-B7BB-0786C87AFA30}" sibTransId="{59644B05-20A8-4490-BA34-9D188A3D6906}"/>
    <dgm:cxn modelId="{ABCE3C1C-2156-483F-A855-40CFB9BA5C22}" type="presOf" srcId="{CF31A432-5A7E-4DFD-B9E5-32E8E1AB9347}" destId="{9230CD03-B067-4B3E-BCE0-E9EBAFA3E732}" srcOrd="0" destOrd="0" presId="urn:microsoft.com/office/officeart/2018/2/layout/IconCircleList"/>
    <dgm:cxn modelId="{5578F330-2311-4930-8880-E4EB6F3F9353}" type="presOf" srcId="{6FB111E9-DFD7-450E-9253-8C295A9316ED}" destId="{AEC018DF-347D-4863-804F-F169C3AE20B7}" srcOrd="0" destOrd="0" presId="urn:microsoft.com/office/officeart/2018/2/layout/IconCircleList"/>
    <dgm:cxn modelId="{8DE87C3C-2044-40BA-AB4B-900084BE6884}" srcId="{D6A35019-1DA5-4D0A-9BA2-61F9F31D8FD9}" destId="{6FB111E9-DFD7-450E-9253-8C295A9316ED}" srcOrd="0" destOrd="0" parTransId="{A4ADDF15-03E8-462D-A29C-7098CBE67B2E}" sibTransId="{D5C0C291-F98D-4ED2-BF30-1231880505C6}"/>
    <dgm:cxn modelId="{8138923D-CA8E-4557-A6D9-D85FA244F1C0}" type="presOf" srcId="{D6A35019-1DA5-4D0A-9BA2-61F9F31D8FD9}" destId="{792A5776-2AFD-4FBA-BB72-5124D9F46B24}" srcOrd="0" destOrd="0" presId="urn:microsoft.com/office/officeart/2018/2/layout/IconCircleList"/>
    <dgm:cxn modelId="{825C9240-5320-457C-A732-AE518ABDE683}" type="presOf" srcId="{B1887522-D19B-4F79-8501-15F5A338A37A}" destId="{5561E609-0160-4509-AF7B-965544A75264}" srcOrd="0" destOrd="0" presId="urn:microsoft.com/office/officeart/2018/2/layout/IconCircleList"/>
    <dgm:cxn modelId="{2E2AC646-5AC5-4966-B74F-0D43C63CF747}" type="presOf" srcId="{D5C0C291-F98D-4ED2-BF30-1231880505C6}" destId="{79F70B12-9F74-4595-8CE6-4B5EF6FBE1BB}" srcOrd="0" destOrd="0" presId="urn:microsoft.com/office/officeart/2018/2/layout/IconCircleList"/>
    <dgm:cxn modelId="{A4FE8394-734A-4466-BC30-CD73E5452012}" srcId="{D6A35019-1DA5-4D0A-9BA2-61F9F31D8FD9}" destId="{299174B3-F1F1-4BF9-BCB3-D5646B1F2B22}" srcOrd="1" destOrd="0" parTransId="{D8AC9AD2-3ACD-4F91-8683-30D04D2D0A87}" sibTransId="{C9284806-F432-4822-AA13-115F2B0644AC}"/>
    <dgm:cxn modelId="{A2B2F594-652A-4D04-9F46-6AB58C0047F7}" type="presOf" srcId="{709F1CF9-CA38-4821-B220-CCF00620E65A}" destId="{E0AB8C69-0CE2-4ED1-A76F-82CDE0EEDD9A}" srcOrd="0" destOrd="0" presId="urn:microsoft.com/office/officeart/2018/2/layout/IconCircleList"/>
    <dgm:cxn modelId="{FD9576B6-6F7F-4E14-BCDA-2EA880B15E3A}" type="presOf" srcId="{30A9D0D3-CF1D-4F50-A59F-19FF58F093B4}" destId="{662D26CA-8313-4D7F-96FA-51BADF58BB8D}" srcOrd="0" destOrd="0" presId="urn:microsoft.com/office/officeart/2018/2/layout/IconCircleList"/>
    <dgm:cxn modelId="{088EC5B7-E483-4B34-A737-FAA1D249C47A}" srcId="{D6A35019-1DA5-4D0A-9BA2-61F9F31D8FD9}" destId="{30A9D0D3-CF1D-4F50-A59F-19FF58F093B4}" srcOrd="3" destOrd="0" parTransId="{47DF9944-2DF2-4CB8-BB76-5AE74B631ADC}" sibTransId="{709F1CF9-CA38-4821-B220-CCF00620E65A}"/>
    <dgm:cxn modelId="{B44C75D5-75B4-44ED-A06E-3097B52CA39D}" type="presOf" srcId="{5DD4AD28-5DE3-4567-B503-1C01948E40E3}" destId="{B16BD147-12C6-4068-BA5C-C5AB3BF108DC}" srcOrd="0" destOrd="0" presId="urn:microsoft.com/office/officeart/2018/2/layout/IconCircleList"/>
    <dgm:cxn modelId="{E7B57ADC-3E4F-4B2A-B9AC-ED595C9913B2}" type="presOf" srcId="{C9284806-F432-4822-AA13-115F2B0644AC}" destId="{C80B0FEA-ECA9-477D-892E-7D9E6AD508A9}" srcOrd="0" destOrd="0" presId="urn:microsoft.com/office/officeart/2018/2/layout/IconCircleList"/>
    <dgm:cxn modelId="{FE10B7EE-7F4A-4F90-9081-99623E8FFD7C}" type="presOf" srcId="{299174B3-F1F1-4BF9-BCB3-D5646B1F2B22}" destId="{37AAA6FD-3686-4FFE-90A2-0B7908780AFB}" srcOrd="0" destOrd="0" presId="urn:microsoft.com/office/officeart/2018/2/layout/IconCircleList"/>
    <dgm:cxn modelId="{69993CF9-CBD1-4D1A-BC37-9464FA40CDAE}" srcId="{D6A35019-1DA5-4D0A-9BA2-61F9F31D8FD9}" destId="{5DD4AD28-5DE3-4567-B503-1C01948E40E3}" srcOrd="2" destOrd="0" parTransId="{C65365E3-FE77-47A9-B8A5-AFBC84CD7305}" sibTransId="{CF31A432-5A7E-4DFD-B9E5-32E8E1AB9347}"/>
    <dgm:cxn modelId="{38AC676D-7474-4F39-A9AC-E18F03B5F2C4}" type="presParOf" srcId="{792A5776-2AFD-4FBA-BB72-5124D9F46B24}" destId="{411DA7A8-65E4-49A4-801F-B028F5CDA5F6}" srcOrd="0" destOrd="0" presId="urn:microsoft.com/office/officeart/2018/2/layout/IconCircleList"/>
    <dgm:cxn modelId="{36F6CB4D-91B7-4182-A331-4B4B41C9879B}" type="presParOf" srcId="{411DA7A8-65E4-49A4-801F-B028F5CDA5F6}" destId="{01CF6572-CCCB-49E3-B789-36EC134B0980}" srcOrd="0" destOrd="0" presId="urn:microsoft.com/office/officeart/2018/2/layout/IconCircleList"/>
    <dgm:cxn modelId="{6A4E6ABF-E31B-4653-8F5E-59A008751700}" type="presParOf" srcId="{01CF6572-CCCB-49E3-B789-36EC134B0980}" destId="{F2518877-0AEF-4800-A698-65CC74D6B5AB}" srcOrd="0" destOrd="0" presId="urn:microsoft.com/office/officeart/2018/2/layout/IconCircleList"/>
    <dgm:cxn modelId="{80A908FD-7C37-420F-B8A4-EC90D699C6CE}" type="presParOf" srcId="{01CF6572-CCCB-49E3-B789-36EC134B0980}" destId="{11EC9368-B452-4A5F-9A0D-F69C8245257D}" srcOrd="1" destOrd="0" presId="urn:microsoft.com/office/officeart/2018/2/layout/IconCircleList"/>
    <dgm:cxn modelId="{CA09009D-F402-466C-ABCE-7D28DCEA28D8}" type="presParOf" srcId="{01CF6572-CCCB-49E3-B789-36EC134B0980}" destId="{173BB72E-8971-4F48-B0C2-70C5924848A8}" srcOrd="2" destOrd="0" presId="urn:microsoft.com/office/officeart/2018/2/layout/IconCircleList"/>
    <dgm:cxn modelId="{955FA558-E61B-4F9B-9B27-7467BC96E13A}" type="presParOf" srcId="{01CF6572-CCCB-49E3-B789-36EC134B0980}" destId="{AEC018DF-347D-4863-804F-F169C3AE20B7}" srcOrd="3" destOrd="0" presId="urn:microsoft.com/office/officeart/2018/2/layout/IconCircleList"/>
    <dgm:cxn modelId="{83D25331-C16D-499C-A5EF-978A2502E7F5}" type="presParOf" srcId="{411DA7A8-65E4-49A4-801F-B028F5CDA5F6}" destId="{79F70B12-9F74-4595-8CE6-4B5EF6FBE1BB}" srcOrd="1" destOrd="0" presId="urn:microsoft.com/office/officeart/2018/2/layout/IconCircleList"/>
    <dgm:cxn modelId="{7A43D3B5-3163-43F6-8E26-1D0A103E7CC5}" type="presParOf" srcId="{411DA7A8-65E4-49A4-801F-B028F5CDA5F6}" destId="{CD33CC00-9106-4ADB-A922-3E861B10EB5C}" srcOrd="2" destOrd="0" presId="urn:microsoft.com/office/officeart/2018/2/layout/IconCircleList"/>
    <dgm:cxn modelId="{D9082595-F219-4E5D-B809-C1A9F65FE133}" type="presParOf" srcId="{CD33CC00-9106-4ADB-A922-3E861B10EB5C}" destId="{31DF6768-0BC8-4807-A490-2E779DB62758}" srcOrd="0" destOrd="0" presId="urn:microsoft.com/office/officeart/2018/2/layout/IconCircleList"/>
    <dgm:cxn modelId="{B33105F3-E170-473A-9F6C-E527661B3FEE}" type="presParOf" srcId="{CD33CC00-9106-4ADB-A922-3E861B10EB5C}" destId="{AAB12204-9D7C-46EB-A081-26ADAC4CCBE5}" srcOrd="1" destOrd="0" presId="urn:microsoft.com/office/officeart/2018/2/layout/IconCircleList"/>
    <dgm:cxn modelId="{09DC7FAF-3780-4009-8A75-83AD0BA24AB3}" type="presParOf" srcId="{CD33CC00-9106-4ADB-A922-3E861B10EB5C}" destId="{8AA9DFC8-C912-4AC5-B4E9-B1F86579D17E}" srcOrd="2" destOrd="0" presId="urn:microsoft.com/office/officeart/2018/2/layout/IconCircleList"/>
    <dgm:cxn modelId="{F3C9AF65-F4D1-46BD-8DE1-3D75F0DF1E5A}" type="presParOf" srcId="{CD33CC00-9106-4ADB-A922-3E861B10EB5C}" destId="{37AAA6FD-3686-4FFE-90A2-0B7908780AFB}" srcOrd="3" destOrd="0" presId="urn:microsoft.com/office/officeart/2018/2/layout/IconCircleList"/>
    <dgm:cxn modelId="{1384E091-F24B-45D9-BE76-CC0F5EC58C9F}" type="presParOf" srcId="{411DA7A8-65E4-49A4-801F-B028F5CDA5F6}" destId="{C80B0FEA-ECA9-477D-892E-7D9E6AD508A9}" srcOrd="3" destOrd="0" presId="urn:microsoft.com/office/officeart/2018/2/layout/IconCircleList"/>
    <dgm:cxn modelId="{8BB5EB99-590B-45FD-A7BA-C096779941D5}" type="presParOf" srcId="{411DA7A8-65E4-49A4-801F-B028F5CDA5F6}" destId="{11B0348D-9A06-4743-A130-B6867DB0C3B2}" srcOrd="4" destOrd="0" presId="urn:microsoft.com/office/officeart/2018/2/layout/IconCircleList"/>
    <dgm:cxn modelId="{F42CA4AB-DAF3-4973-BD18-B0E13626F421}" type="presParOf" srcId="{11B0348D-9A06-4743-A130-B6867DB0C3B2}" destId="{B73C13D6-241B-4C2B-8813-FCF8CEF9DAF4}" srcOrd="0" destOrd="0" presId="urn:microsoft.com/office/officeart/2018/2/layout/IconCircleList"/>
    <dgm:cxn modelId="{D2A07229-C777-4D2C-8CDD-B57E7D34967D}" type="presParOf" srcId="{11B0348D-9A06-4743-A130-B6867DB0C3B2}" destId="{0888ABFA-607D-45D1-8C74-A117D12F8F9C}" srcOrd="1" destOrd="0" presId="urn:microsoft.com/office/officeart/2018/2/layout/IconCircleList"/>
    <dgm:cxn modelId="{ED7BC740-6A14-4B18-BDEB-E9FBCF544BA2}" type="presParOf" srcId="{11B0348D-9A06-4743-A130-B6867DB0C3B2}" destId="{A4FD0BC7-7A3A-4638-A5D9-E7132E3E3421}" srcOrd="2" destOrd="0" presId="urn:microsoft.com/office/officeart/2018/2/layout/IconCircleList"/>
    <dgm:cxn modelId="{A35AD799-3983-42F3-9587-D599D07EC733}" type="presParOf" srcId="{11B0348D-9A06-4743-A130-B6867DB0C3B2}" destId="{B16BD147-12C6-4068-BA5C-C5AB3BF108DC}" srcOrd="3" destOrd="0" presId="urn:microsoft.com/office/officeart/2018/2/layout/IconCircleList"/>
    <dgm:cxn modelId="{61B93EEC-7099-44EF-969E-61A88B58EB9C}" type="presParOf" srcId="{411DA7A8-65E4-49A4-801F-B028F5CDA5F6}" destId="{9230CD03-B067-4B3E-BCE0-E9EBAFA3E732}" srcOrd="5" destOrd="0" presId="urn:microsoft.com/office/officeart/2018/2/layout/IconCircleList"/>
    <dgm:cxn modelId="{AD7AC0AF-56C9-4129-9E01-A5E60DFCBC84}" type="presParOf" srcId="{411DA7A8-65E4-49A4-801F-B028F5CDA5F6}" destId="{6A54A88E-70D2-4471-8DDD-84117946FA25}" srcOrd="6" destOrd="0" presId="urn:microsoft.com/office/officeart/2018/2/layout/IconCircleList"/>
    <dgm:cxn modelId="{D880A8A0-DA85-40E3-BE29-24030B690BC0}" type="presParOf" srcId="{6A54A88E-70D2-4471-8DDD-84117946FA25}" destId="{094645D1-055E-47A3-BF1F-F1D5096188E2}" srcOrd="0" destOrd="0" presId="urn:microsoft.com/office/officeart/2018/2/layout/IconCircleList"/>
    <dgm:cxn modelId="{A6F5CFDA-15C2-4BB6-B637-F3FFEE07563E}" type="presParOf" srcId="{6A54A88E-70D2-4471-8DDD-84117946FA25}" destId="{12708D37-A6B0-4D44-9964-D4E53A814E45}" srcOrd="1" destOrd="0" presId="urn:microsoft.com/office/officeart/2018/2/layout/IconCircleList"/>
    <dgm:cxn modelId="{F5DC62F9-0EE2-44A4-994D-424A6ED9DAB3}" type="presParOf" srcId="{6A54A88E-70D2-4471-8DDD-84117946FA25}" destId="{50659504-64B1-41E0-AFE5-D365A9A826CA}" srcOrd="2" destOrd="0" presId="urn:microsoft.com/office/officeart/2018/2/layout/IconCircleList"/>
    <dgm:cxn modelId="{0EF4AD29-7E76-4A44-8407-BBB788EE62D4}" type="presParOf" srcId="{6A54A88E-70D2-4471-8DDD-84117946FA25}" destId="{662D26CA-8313-4D7F-96FA-51BADF58BB8D}" srcOrd="3" destOrd="0" presId="urn:microsoft.com/office/officeart/2018/2/layout/IconCircleList"/>
    <dgm:cxn modelId="{C1AAB34A-0108-4D98-8C5F-75A0903591F5}" type="presParOf" srcId="{411DA7A8-65E4-49A4-801F-B028F5CDA5F6}" destId="{E0AB8C69-0CE2-4ED1-A76F-82CDE0EEDD9A}" srcOrd="7" destOrd="0" presId="urn:microsoft.com/office/officeart/2018/2/layout/IconCircleList"/>
    <dgm:cxn modelId="{8E381ADF-8453-4BD0-9316-0D046F454A9A}" type="presParOf" srcId="{411DA7A8-65E4-49A4-801F-B028F5CDA5F6}" destId="{3CC067F0-F66D-4442-ACEF-F49BF4D40100}" srcOrd="8" destOrd="0" presId="urn:microsoft.com/office/officeart/2018/2/layout/IconCircleList"/>
    <dgm:cxn modelId="{7403FE01-BC0A-4D3E-8211-F0EC28AD7370}" type="presParOf" srcId="{3CC067F0-F66D-4442-ACEF-F49BF4D40100}" destId="{47EF55E1-FD77-4774-9282-92304D15F2AD}" srcOrd="0" destOrd="0" presId="urn:microsoft.com/office/officeart/2018/2/layout/IconCircleList"/>
    <dgm:cxn modelId="{9CB6563B-9A7D-482E-B8C2-FFD0B51B95BF}" type="presParOf" srcId="{3CC067F0-F66D-4442-ACEF-F49BF4D40100}" destId="{5B39E2D7-E4B1-4EA9-BBB0-1BB40C685D4F}" srcOrd="1" destOrd="0" presId="urn:microsoft.com/office/officeart/2018/2/layout/IconCircleList"/>
    <dgm:cxn modelId="{E28B930A-10D5-416F-814C-5F4F0B76C132}" type="presParOf" srcId="{3CC067F0-F66D-4442-ACEF-F49BF4D40100}" destId="{6F9FF716-D404-4CB6-944B-4AA809940310}" srcOrd="2" destOrd="0" presId="urn:microsoft.com/office/officeart/2018/2/layout/IconCircleList"/>
    <dgm:cxn modelId="{C99FCA94-2CEC-4C97-A19A-153C2487CF82}" type="presParOf" srcId="{3CC067F0-F66D-4442-ACEF-F49BF4D40100}" destId="{5561E609-0160-4509-AF7B-965544A75264}"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EA523A-E6B1-4842-B2C3-4A8130A4F175}"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806EF7F5-3406-4E16-A730-B647548923B3}">
      <dgm:prSet/>
      <dgm:spPr/>
      <dgm:t>
        <a:bodyPr/>
        <a:lstStyle/>
        <a:p>
          <a:r>
            <a:rPr lang="en-US" dirty="0"/>
            <a:t>Find information quickly​</a:t>
          </a:r>
        </a:p>
      </dgm:t>
    </dgm:pt>
    <dgm:pt modelId="{4623FFE2-88CB-4FD8-A926-B1E5F0132244}" type="parTrans" cxnId="{BFA206CC-B4A4-400B-BB20-C4974C1E01DB}">
      <dgm:prSet/>
      <dgm:spPr/>
      <dgm:t>
        <a:bodyPr/>
        <a:lstStyle/>
        <a:p>
          <a:endParaRPr lang="en-US"/>
        </a:p>
      </dgm:t>
    </dgm:pt>
    <dgm:pt modelId="{D4916F8E-A41B-404E-8F9A-C59D56E4CC7E}" type="sibTrans" cxnId="{BFA206CC-B4A4-400B-BB20-C4974C1E01DB}">
      <dgm:prSet/>
      <dgm:spPr/>
      <dgm:t>
        <a:bodyPr/>
        <a:lstStyle/>
        <a:p>
          <a:endParaRPr lang="en-US"/>
        </a:p>
      </dgm:t>
    </dgm:pt>
    <dgm:pt modelId="{C5B46DBC-E456-429F-B5FA-3481385E884C}">
      <dgm:prSet/>
      <dgm:spPr/>
      <dgm:t>
        <a:bodyPr/>
        <a:lstStyle/>
        <a:p>
          <a:r>
            <a:rPr lang="en-US" dirty="0"/>
            <a:t>Check your health symptoms​</a:t>
          </a:r>
        </a:p>
      </dgm:t>
    </dgm:pt>
    <dgm:pt modelId="{81FDA284-729E-4D90-B956-65FC9AFACD3D}" type="parTrans" cxnId="{50ECBA16-972B-4004-A75B-62073181B95C}">
      <dgm:prSet/>
      <dgm:spPr/>
      <dgm:t>
        <a:bodyPr/>
        <a:lstStyle/>
        <a:p>
          <a:endParaRPr lang="en-US"/>
        </a:p>
      </dgm:t>
    </dgm:pt>
    <dgm:pt modelId="{EC275F8F-2CCB-4873-BB7E-EF3261048B5A}" type="sibTrans" cxnId="{50ECBA16-972B-4004-A75B-62073181B95C}">
      <dgm:prSet/>
      <dgm:spPr/>
      <dgm:t>
        <a:bodyPr/>
        <a:lstStyle/>
        <a:p>
          <a:endParaRPr lang="en-US"/>
        </a:p>
      </dgm:t>
    </dgm:pt>
    <dgm:pt modelId="{A63B5DF7-75F8-48F5-959E-F56C5D11D659}">
      <dgm:prSet/>
      <dgm:spPr/>
      <dgm:t>
        <a:bodyPr/>
        <a:lstStyle/>
        <a:p>
          <a:r>
            <a:rPr lang="en-US" dirty="0"/>
            <a:t>Research diseases​</a:t>
          </a:r>
        </a:p>
      </dgm:t>
    </dgm:pt>
    <dgm:pt modelId="{34FAE3E3-518E-4B80-BDED-5438D64D3EC3}" type="parTrans" cxnId="{0DA9057D-9701-4505-B821-7263796FE83A}">
      <dgm:prSet/>
      <dgm:spPr/>
      <dgm:t>
        <a:bodyPr/>
        <a:lstStyle/>
        <a:p>
          <a:endParaRPr lang="en-US"/>
        </a:p>
      </dgm:t>
    </dgm:pt>
    <dgm:pt modelId="{FB8328CE-16CE-420B-B9EC-ACF9865011C7}" type="sibTrans" cxnId="{0DA9057D-9701-4505-B821-7263796FE83A}">
      <dgm:prSet/>
      <dgm:spPr/>
      <dgm:t>
        <a:bodyPr/>
        <a:lstStyle/>
        <a:p>
          <a:endParaRPr lang="en-US"/>
        </a:p>
      </dgm:t>
    </dgm:pt>
    <dgm:pt modelId="{FAD614C5-828D-4840-A0FB-CC065D87AB5A}">
      <dgm:prSet/>
      <dgm:spPr/>
      <dgm:t>
        <a:bodyPr/>
        <a:lstStyle/>
        <a:p>
          <a:r>
            <a:rPr lang="en-US" dirty="0"/>
            <a:t>Communicate with your doctor or nurse​</a:t>
          </a:r>
        </a:p>
      </dgm:t>
    </dgm:pt>
    <dgm:pt modelId="{CD95048F-B9BB-4B93-A9AD-EC16910DC250}" type="parTrans" cxnId="{44338286-387F-4952-91C2-73994CD9ED7F}">
      <dgm:prSet/>
      <dgm:spPr/>
      <dgm:t>
        <a:bodyPr/>
        <a:lstStyle/>
        <a:p>
          <a:endParaRPr lang="en-US"/>
        </a:p>
      </dgm:t>
    </dgm:pt>
    <dgm:pt modelId="{ADF8B6CE-C4C2-435D-9D6B-4C4CD00F8C70}" type="sibTrans" cxnId="{44338286-387F-4952-91C2-73994CD9ED7F}">
      <dgm:prSet/>
      <dgm:spPr/>
      <dgm:t>
        <a:bodyPr/>
        <a:lstStyle/>
        <a:p>
          <a:endParaRPr lang="en-US"/>
        </a:p>
      </dgm:t>
    </dgm:pt>
    <dgm:pt modelId="{F1D1CA9B-683E-498B-ACD0-7E9F36975115}">
      <dgm:prSet/>
      <dgm:spPr/>
      <dgm:t>
        <a:bodyPr/>
        <a:lstStyle/>
        <a:p>
          <a:r>
            <a:rPr lang="en-US" dirty="0"/>
            <a:t>Look for wellness tips​</a:t>
          </a:r>
        </a:p>
      </dgm:t>
    </dgm:pt>
    <dgm:pt modelId="{EC559B9D-C023-4DCD-B30B-1C088634F772}" type="parTrans" cxnId="{B991B2C5-5381-41A7-AF7D-079FE46EB0F4}">
      <dgm:prSet/>
      <dgm:spPr/>
      <dgm:t>
        <a:bodyPr/>
        <a:lstStyle/>
        <a:p>
          <a:endParaRPr lang="en-US"/>
        </a:p>
      </dgm:t>
    </dgm:pt>
    <dgm:pt modelId="{F1F4E4B6-AF9C-4399-87A9-7A483791E593}" type="sibTrans" cxnId="{B991B2C5-5381-41A7-AF7D-079FE46EB0F4}">
      <dgm:prSet/>
      <dgm:spPr/>
      <dgm:t>
        <a:bodyPr/>
        <a:lstStyle/>
        <a:p>
          <a:endParaRPr lang="en-US"/>
        </a:p>
      </dgm:t>
    </dgm:pt>
    <dgm:pt modelId="{1ECBC83C-5D61-4436-9F61-57DF22F3FFAC}">
      <dgm:prSet/>
      <dgm:spPr/>
      <dgm:t>
        <a:bodyPr/>
        <a:lstStyle/>
        <a:p>
          <a:r>
            <a:rPr lang="en-US" dirty="0"/>
            <a:t>Track your health conditions​</a:t>
          </a:r>
        </a:p>
      </dgm:t>
    </dgm:pt>
    <dgm:pt modelId="{E6E5043F-E966-49EE-B8BC-7BB82097C862}" type="parTrans" cxnId="{18A2FDEB-4D63-47FB-A8C0-5F18E3F4E07F}">
      <dgm:prSet/>
      <dgm:spPr/>
      <dgm:t>
        <a:bodyPr/>
        <a:lstStyle/>
        <a:p>
          <a:endParaRPr lang="en-US"/>
        </a:p>
      </dgm:t>
    </dgm:pt>
    <dgm:pt modelId="{26BCEF2E-4013-494D-8FDB-0FEC8C5DF393}" type="sibTrans" cxnId="{18A2FDEB-4D63-47FB-A8C0-5F18E3F4E07F}">
      <dgm:prSet/>
      <dgm:spPr/>
      <dgm:t>
        <a:bodyPr/>
        <a:lstStyle/>
        <a:p>
          <a:endParaRPr lang="en-US"/>
        </a:p>
      </dgm:t>
    </dgm:pt>
    <dgm:pt modelId="{933E57DC-1DE3-4E25-A659-54035975819D}">
      <dgm:prSet/>
      <dgm:spPr/>
      <dgm:t>
        <a:bodyPr/>
        <a:lstStyle/>
        <a:p>
          <a:r>
            <a:rPr lang="en-US" dirty="0"/>
            <a:t>Much more</a:t>
          </a:r>
          <a:r>
            <a:rPr lang="en-US" dirty="0">
              <a:solidFill>
                <a:schemeClr val="tx1"/>
              </a:solidFill>
              <a:latin typeface="Franklin Gothic Book"/>
            </a:rPr>
            <a:t>...</a:t>
          </a:r>
        </a:p>
      </dgm:t>
    </dgm:pt>
    <dgm:pt modelId="{BF6C209E-677A-4314-B515-4C7D84974E7B}" type="parTrans" cxnId="{35D44202-0D36-4542-A8DE-35276D525997}">
      <dgm:prSet/>
      <dgm:spPr/>
      <dgm:t>
        <a:bodyPr/>
        <a:lstStyle/>
        <a:p>
          <a:endParaRPr lang="en-US"/>
        </a:p>
      </dgm:t>
    </dgm:pt>
    <dgm:pt modelId="{FD3016D5-D999-4EFE-B21F-75B8992ACC6B}" type="sibTrans" cxnId="{35D44202-0D36-4542-A8DE-35276D525997}">
      <dgm:prSet/>
      <dgm:spPr/>
      <dgm:t>
        <a:bodyPr/>
        <a:lstStyle/>
        <a:p>
          <a:endParaRPr lang="en-US"/>
        </a:p>
      </dgm:t>
    </dgm:pt>
    <dgm:pt modelId="{10901DE1-D0B9-4B83-8110-C99FD3A348FB}" type="pres">
      <dgm:prSet presAssocID="{1AEA523A-E6B1-4842-B2C3-4A8130A4F175}" presName="root" presStyleCnt="0">
        <dgm:presLayoutVars>
          <dgm:dir/>
          <dgm:resizeHandles val="exact"/>
        </dgm:presLayoutVars>
      </dgm:prSet>
      <dgm:spPr/>
    </dgm:pt>
    <dgm:pt modelId="{7C935770-94FB-46BC-8EDC-F1573E6315B7}" type="pres">
      <dgm:prSet presAssocID="{1AEA523A-E6B1-4842-B2C3-4A8130A4F175}" presName="container" presStyleCnt="0">
        <dgm:presLayoutVars>
          <dgm:dir/>
          <dgm:resizeHandles val="exact"/>
        </dgm:presLayoutVars>
      </dgm:prSet>
      <dgm:spPr/>
    </dgm:pt>
    <dgm:pt modelId="{B0518E91-E7B0-4BD2-855F-7BA178E7C644}" type="pres">
      <dgm:prSet presAssocID="{806EF7F5-3406-4E16-A730-B647548923B3}" presName="compNode" presStyleCnt="0"/>
      <dgm:spPr/>
    </dgm:pt>
    <dgm:pt modelId="{35C7161D-D9F3-419D-8F4E-4AB8B4615DEF}" type="pres">
      <dgm:prSet presAssocID="{806EF7F5-3406-4E16-A730-B647548923B3}" presName="iconBgRect" presStyleLbl="bgShp" presStyleIdx="0" presStyleCnt="7"/>
      <dgm:spPr/>
    </dgm:pt>
    <dgm:pt modelId="{64E851BF-5DB0-4935-A421-2853AD03DB28}" type="pres">
      <dgm:prSet presAssocID="{806EF7F5-3406-4E16-A730-B647548923B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44509D94-A680-4B92-BF00-AA42C30FA539}" type="pres">
      <dgm:prSet presAssocID="{806EF7F5-3406-4E16-A730-B647548923B3}" presName="spaceRect" presStyleCnt="0"/>
      <dgm:spPr/>
    </dgm:pt>
    <dgm:pt modelId="{4213BB0A-3F04-4228-86C9-0002C432D12C}" type="pres">
      <dgm:prSet presAssocID="{806EF7F5-3406-4E16-A730-B647548923B3}" presName="textRect" presStyleLbl="revTx" presStyleIdx="0" presStyleCnt="7">
        <dgm:presLayoutVars>
          <dgm:chMax val="1"/>
          <dgm:chPref val="1"/>
        </dgm:presLayoutVars>
      </dgm:prSet>
      <dgm:spPr/>
    </dgm:pt>
    <dgm:pt modelId="{F611AE17-621E-4F79-8116-75F72ECFFF69}" type="pres">
      <dgm:prSet presAssocID="{D4916F8E-A41B-404E-8F9A-C59D56E4CC7E}" presName="sibTrans" presStyleLbl="sibTrans2D1" presStyleIdx="0" presStyleCnt="0"/>
      <dgm:spPr/>
    </dgm:pt>
    <dgm:pt modelId="{EF088A56-61BD-42AC-B90F-5CBA866A76F7}" type="pres">
      <dgm:prSet presAssocID="{C5B46DBC-E456-429F-B5FA-3481385E884C}" presName="compNode" presStyleCnt="0"/>
      <dgm:spPr/>
    </dgm:pt>
    <dgm:pt modelId="{E31B1BC3-696A-4111-B5D2-20D627DA249D}" type="pres">
      <dgm:prSet presAssocID="{C5B46DBC-E456-429F-B5FA-3481385E884C}" presName="iconBgRect" presStyleLbl="bgShp" presStyleIdx="1" presStyleCnt="7"/>
      <dgm:spPr/>
    </dgm:pt>
    <dgm:pt modelId="{65ADDFFC-9DEE-4465-8F9E-66AAC672FA76}" type="pres">
      <dgm:prSet presAssocID="{C5B46DBC-E456-429F-B5FA-3481385E884C}"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1588F654-61DD-4ACF-A37A-95FFCD8E5234}" type="pres">
      <dgm:prSet presAssocID="{C5B46DBC-E456-429F-B5FA-3481385E884C}" presName="spaceRect" presStyleCnt="0"/>
      <dgm:spPr/>
    </dgm:pt>
    <dgm:pt modelId="{ED0226EB-01A8-4628-8895-7456DE9D5D3C}" type="pres">
      <dgm:prSet presAssocID="{C5B46DBC-E456-429F-B5FA-3481385E884C}" presName="textRect" presStyleLbl="revTx" presStyleIdx="1" presStyleCnt="7">
        <dgm:presLayoutVars>
          <dgm:chMax val="1"/>
          <dgm:chPref val="1"/>
        </dgm:presLayoutVars>
      </dgm:prSet>
      <dgm:spPr/>
    </dgm:pt>
    <dgm:pt modelId="{37B41A73-125B-4E71-8B8E-4AA804FA49EA}" type="pres">
      <dgm:prSet presAssocID="{EC275F8F-2CCB-4873-BB7E-EF3261048B5A}" presName="sibTrans" presStyleLbl="sibTrans2D1" presStyleIdx="0" presStyleCnt="0"/>
      <dgm:spPr/>
    </dgm:pt>
    <dgm:pt modelId="{B99A5D2A-7B32-47E8-8BB5-BF56F8AEFCC7}" type="pres">
      <dgm:prSet presAssocID="{A63B5DF7-75F8-48F5-959E-F56C5D11D659}" presName="compNode" presStyleCnt="0"/>
      <dgm:spPr/>
    </dgm:pt>
    <dgm:pt modelId="{2DA56163-2F68-4B95-809D-208B35B1678B}" type="pres">
      <dgm:prSet presAssocID="{A63B5DF7-75F8-48F5-959E-F56C5D11D659}" presName="iconBgRect" presStyleLbl="bgShp" presStyleIdx="2" presStyleCnt="7"/>
      <dgm:spPr/>
    </dgm:pt>
    <dgm:pt modelId="{2180BA78-1B72-414C-99E3-4A779AC84327}" type="pres">
      <dgm:prSet presAssocID="{A63B5DF7-75F8-48F5-959E-F56C5D11D659}"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39ACC73A-5DDA-431D-948F-11F971304053}" type="pres">
      <dgm:prSet presAssocID="{A63B5DF7-75F8-48F5-959E-F56C5D11D659}" presName="spaceRect" presStyleCnt="0"/>
      <dgm:spPr/>
    </dgm:pt>
    <dgm:pt modelId="{B19809A3-E77A-42F9-BFEE-2B9DF037DA93}" type="pres">
      <dgm:prSet presAssocID="{A63B5DF7-75F8-48F5-959E-F56C5D11D659}" presName="textRect" presStyleLbl="revTx" presStyleIdx="2" presStyleCnt="7">
        <dgm:presLayoutVars>
          <dgm:chMax val="1"/>
          <dgm:chPref val="1"/>
        </dgm:presLayoutVars>
      </dgm:prSet>
      <dgm:spPr/>
    </dgm:pt>
    <dgm:pt modelId="{EEBD23B9-854D-417B-9BF3-87D63990891D}" type="pres">
      <dgm:prSet presAssocID="{FB8328CE-16CE-420B-B9EC-ACF9865011C7}" presName="sibTrans" presStyleLbl="sibTrans2D1" presStyleIdx="0" presStyleCnt="0"/>
      <dgm:spPr/>
    </dgm:pt>
    <dgm:pt modelId="{BD00400D-E130-4FB0-9F2E-DA30A56063EB}" type="pres">
      <dgm:prSet presAssocID="{FAD614C5-828D-4840-A0FB-CC065D87AB5A}" presName="compNode" presStyleCnt="0"/>
      <dgm:spPr/>
    </dgm:pt>
    <dgm:pt modelId="{590B045D-BC33-4DBD-8BDF-96FD2727F737}" type="pres">
      <dgm:prSet presAssocID="{FAD614C5-828D-4840-A0FB-CC065D87AB5A}" presName="iconBgRect" presStyleLbl="bgShp" presStyleIdx="3" presStyleCnt="7"/>
      <dgm:spPr/>
    </dgm:pt>
    <dgm:pt modelId="{454CB504-ED23-4791-B799-F4DDECC49D4C}" type="pres">
      <dgm:prSet presAssocID="{FAD614C5-828D-4840-A0FB-CC065D87AB5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534AD5FB-FBAC-41C9-9DE5-F1A28DC526B6}" type="pres">
      <dgm:prSet presAssocID="{FAD614C5-828D-4840-A0FB-CC065D87AB5A}" presName="spaceRect" presStyleCnt="0"/>
      <dgm:spPr/>
    </dgm:pt>
    <dgm:pt modelId="{44A3C690-BF96-4061-9ED6-875544871784}" type="pres">
      <dgm:prSet presAssocID="{FAD614C5-828D-4840-A0FB-CC065D87AB5A}" presName="textRect" presStyleLbl="revTx" presStyleIdx="3" presStyleCnt="7">
        <dgm:presLayoutVars>
          <dgm:chMax val="1"/>
          <dgm:chPref val="1"/>
        </dgm:presLayoutVars>
      </dgm:prSet>
      <dgm:spPr/>
    </dgm:pt>
    <dgm:pt modelId="{59BD40D4-92F0-454C-916E-DDC18D04D653}" type="pres">
      <dgm:prSet presAssocID="{ADF8B6CE-C4C2-435D-9D6B-4C4CD00F8C70}" presName="sibTrans" presStyleLbl="sibTrans2D1" presStyleIdx="0" presStyleCnt="0"/>
      <dgm:spPr/>
    </dgm:pt>
    <dgm:pt modelId="{3B306CC2-0585-4096-9B95-CDC5F66FCC53}" type="pres">
      <dgm:prSet presAssocID="{F1D1CA9B-683E-498B-ACD0-7E9F36975115}" presName="compNode" presStyleCnt="0"/>
      <dgm:spPr/>
    </dgm:pt>
    <dgm:pt modelId="{2F1D2032-F57A-447E-9710-6660D5B4767F}" type="pres">
      <dgm:prSet presAssocID="{F1D1CA9B-683E-498B-ACD0-7E9F36975115}" presName="iconBgRect" presStyleLbl="bgShp" presStyleIdx="4" presStyleCnt="7"/>
      <dgm:spPr/>
    </dgm:pt>
    <dgm:pt modelId="{51CC8C82-EDF2-482D-B9F7-D83DBD37BE63}" type="pres">
      <dgm:prSet presAssocID="{F1D1CA9B-683E-498B-ACD0-7E9F36975115}"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A2819949-67FD-4B22-B8AD-6532E1A2E883}" type="pres">
      <dgm:prSet presAssocID="{F1D1CA9B-683E-498B-ACD0-7E9F36975115}" presName="spaceRect" presStyleCnt="0"/>
      <dgm:spPr/>
    </dgm:pt>
    <dgm:pt modelId="{1BB9525D-BCFA-492C-BFC1-52A0A449E6EA}" type="pres">
      <dgm:prSet presAssocID="{F1D1CA9B-683E-498B-ACD0-7E9F36975115}" presName="textRect" presStyleLbl="revTx" presStyleIdx="4" presStyleCnt="7">
        <dgm:presLayoutVars>
          <dgm:chMax val="1"/>
          <dgm:chPref val="1"/>
        </dgm:presLayoutVars>
      </dgm:prSet>
      <dgm:spPr/>
    </dgm:pt>
    <dgm:pt modelId="{C7E5564E-C388-4504-8AD7-7A55A1827A3C}" type="pres">
      <dgm:prSet presAssocID="{F1F4E4B6-AF9C-4399-87A9-7A483791E593}" presName="sibTrans" presStyleLbl="sibTrans2D1" presStyleIdx="0" presStyleCnt="0"/>
      <dgm:spPr/>
    </dgm:pt>
    <dgm:pt modelId="{97272C7E-2C88-4C47-AE4A-C1CB26DCD838}" type="pres">
      <dgm:prSet presAssocID="{1ECBC83C-5D61-4436-9F61-57DF22F3FFAC}" presName="compNode" presStyleCnt="0"/>
      <dgm:spPr/>
    </dgm:pt>
    <dgm:pt modelId="{FBF2FA74-6770-4B3A-8127-F409098E696F}" type="pres">
      <dgm:prSet presAssocID="{1ECBC83C-5D61-4436-9F61-57DF22F3FFAC}" presName="iconBgRect" presStyleLbl="bgShp" presStyleIdx="5" presStyleCnt="7"/>
      <dgm:spPr/>
    </dgm:pt>
    <dgm:pt modelId="{F3EA0160-750A-4995-B740-6DB91131FB4B}" type="pres">
      <dgm:prSet presAssocID="{1ECBC83C-5D61-4436-9F61-57DF22F3FFAC}"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rt with Pulse"/>
        </a:ext>
      </dgm:extLst>
    </dgm:pt>
    <dgm:pt modelId="{54E21442-3B92-4E3A-82A8-36AE1BEEFFF5}" type="pres">
      <dgm:prSet presAssocID="{1ECBC83C-5D61-4436-9F61-57DF22F3FFAC}" presName="spaceRect" presStyleCnt="0"/>
      <dgm:spPr/>
    </dgm:pt>
    <dgm:pt modelId="{67379D56-A54E-4D4A-9094-F63CD91D665A}" type="pres">
      <dgm:prSet presAssocID="{1ECBC83C-5D61-4436-9F61-57DF22F3FFAC}" presName="textRect" presStyleLbl="revTx" presStyleIdx="5" presStyleCnt="7">
        <dgm:presLayoutVars>
          <dgm:chMax val="1"/>
          <dgm:chPref val="1"/>
        </dgm:presLayoutVars>
      </dgm:prSet>
      <dgm:spPr/>
    </dgm:pt>
    <dgm:pt modelId="{C1E1E903-27A5-43D2-99F1-D9750BC1937D}" type="pres">
      <dgm:prSet presAssocID="{26BCEF2E-4013-494D-8FDB-0FEC8C5DF393}" presName="sibTrans" presStyleLbl="sibTrans2D1" presStyleIdx="0" presStyleCnt="0"/>
      <dgm:spPr/>
    </dgm:pt>
    <dgm:pt modelId="{8C5D5F63-DB23-4D76-93BD-4AF2161EB81A}" type="pres">
      <dgm:prSet presAssocID="{933E57DC-1DE3-4E25-A659-54035975819D}" presName="compNode" presStyleCnt="0"/>
      <dgm:spPr/>
    </dgm:pt>
    <dgm:pt modelId="{525F01D9-A5B5-4E6E-9246-47A14EAB7E98}" type="pres">
      <dgm:prSet presAssocID="{933E57DC-1DE3-4E25-A659-54035975819D}" presName="iconBgRect" presStyleLbl="bgShp" presStyleIdx="6" presStyleCnt="7"/>
      <dgm:spPr/>
    </dgm:pt>
    <dgm:pt modelId="{E945EAD1-18D0-4D53-B68A-F3BD178809BD}" type="pres">
      <dgm:prSet presAssocID="{933E57DC-1DE3-4E25-A659-54035975819D}"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Winking Face with No Fill"/>
        </a:ext>
      </dgm:extLst>
    </dgm:pt>
    <dgm:pt modelId="{A862A5D7-A6EE-4D28-AF49-8D4BC5FB47B4}" type="pres">
      <dgm:prSet presAssocID="{933E57DC-1DE3-4E25-A659-54035975819D}" presName="spaceRect" presStyleCnt="0"/>
      <dgm:spPr/>
    </dgm:pt>
    <dgm:pt modelId="{05642E4A-359E-4098-A2A2-214462B63C0C}" type="pres">
      <dgm:prSet presAssocID="{933E57DC-1DE3-4E25-A659-54035975819D}" presName="textRect" presStyleLbl="revTx" presStyleIdx="6" presStyleCnt="7">
        <dgm:presLayoutVars>
          <dgm:chMax val="1"/>
          <dgm:chPref val="1"/>
        </dgm:presLayoutVars>
      </dgm:prSet>
      <dgm:spPr/>
    </dgm:pt>
  </dgm:ptLst>
  <dgm:cxnLst>
    <dgm:cxn modelId="{35D44202-0D36-4542-A8DE-35276D525997}" srcId="{1AEA523A-E6B1-4842-B2C3-4A8130A4F175}" destId="{933E57DC-1DE3-4E25-A659-54035975819D}" srcOrd="6" destOrd="0" parTransId="{BF6C209E-677A-4314-B515-4C7D84974E7B}" sibTransId="{FD3016D5-D999-4EFE-B21F-75B8992ACC6B}"/>
    <dgm:cxn modelId="{50ECBA16-972B-4004-A75B-62073181B95C}" srcId="{1AEA523A-E6B1-4842-B2C3-4A8130A4F175}" destId="{C5B46DBC-E456-429F-B5FA-3481385E884C}" srcOrd="1" destOrd="0" parTransId="{81FDA284-729E-4D90-B956-65FC9AFACD3D}" sibTransId="{EC275F8F-2CCB-4873-BB7E-EF3261048B5A}"/>
    <dgm:cxn modelId="{FBE28233-14D0-4170-B434-27BC6606A32B}" type="presOf" srcId="{1ECBC83C-5D61-4436-9F61-57DF22F3FFAC}" destId="{67379D56-A54E-4D4A-9094-F63CD91D665A}" srcOrd="0" destOrd="0" presId="urn:microsoft.com/office/officeart/2018/2/layout/IconCircleList"/>
    <dgm:cxn modelId="{6AF21243-A0E3-48F4-A854-D616067797F6}" type="presOf" srcId="{A63B5DF7-75F8-48F5-959E-F56C5D11D659}" destId="{B19809A3-E77A-42F9-BFEE-2B9DF037DA93}" srcOrd="0" destOrd="0" presId="urn:microsoft.com/office/officeart/2018/2/layout/IconCircleList"/>
    <dgm:cxn modelId="{05929C63-714E-4BE5-8EFB-4EDF9C17FBA8}" type="presOf" srcId="{FB8328CE-16CE-420B-B9EC-ACF9865011C7}" destId="{EEBD23B9-854D-417B-9BF3-87D63990891D}" srcOrd="0" destOrd="0" presId="urn:microsoft.com/office/officeart/2018/2/layout/IconCircleList"/>
    <dgm:cxn modelId="{31EC147A-EB7F-467C-A505-8FDC1D1A08AD}" type="presOf" srcId="{FAD614C5-828D-4840-A0FB-CC065D87AB5A}" destId="{44A3C690-BF96-4061-9ED6-875544871784}" srcOrd="0" destOrd="0" presId="urn:microsoft.com/office/officeart/2018/2/layout/IconCircleList"/>
    <dgm:cxn modelId="{E90FBB7C-D121-440C-9BF7-B0DA471F14F8}" type="presOf" srcId="{F1D1CA9B-683E-498B-ACD0-7E9F36975115}" destId="{1BB9525D-BCFA-492C-BFC1-52A0A449E6EA}" srcOrd="0" destOrd="0" presId="urn:microsoft.com/office/officeart/2018/2/layout/IconCircleList"/>
    <dgm:cxn modelId="{0DA9057D-9701-4505-B821-7263796FE83A}" srcId="{1AEA523A-E6B1-4842-B2C3-4A8130A4F175}" destId="{A63B5DF7-75F8-48F5-959E-F56C5D11D659}" srcOrd="2" destOrd="0" parTransId="{34FAE3E3-518E-4B80-BDED-5438D64D3EC3}" sibTransId="{FB8328CE-16CE-420B-B9EC-ACF9865011C7}"/>
    <dgm:cxn modelId="{44338286-387F-4952-91C2-73994CD9ED7F}" srcId="{1AEA523A-E6B1-4842-B2C3-4A8130A4F175}" destId="{FAD614C5-828D-4840-A0FB-CC065D87AB5A}" srcOrd="3" destOrd="0" parTransId="{CD95048F-B9BB-4B93-A9AD-EC16910DC250}" sibTransId="{ADF8B6CE-C4C2-435D-9D6B-4C4CD00F8C70}"/>
    <dgm:cxn modelId="{6ACEA387-D3DD-4555-8F38-2BE7AB2827A7}" type="presOf" srcId="{C5B46DBC-E456-429F-B5FA-3481385E884C}" destId="{ED0226EB-01A8-4628-8895-7456DE9D5D3C}" srcOrd="0" destOrd="0" presId="urn:microsoft.com/office/officeart/2018/2/layout/IconCircleList"/>
    <dgm:cxn modelId="{D9EADC8A-415E-4B01-AF88-BD7320CC5D7F}" type="presOf" srcId="{806EF7F5-3406-4E16-A730-B647548923B3}" destId="{4213BB0A-3F04-4228-86C9-0002C432D12C}" srcOrd="0" destOrd="0" presId="urn:microsoft.com/office/officeart/2018/2/layout/IconCircleList"/>
    <dgm:cxn modelId="{A6A07B9B-6606-4F17-BF23-31FCE085A776}" type="presOf" srcId="{D4916F8E-A41B-404E-8F9A-C59D56E4CC7E}" destId="{F611AE17-621E-4F79-8116-75F72ECFFF69}" srcOrd="0" destOrd="0" presId="urn:microsoft.com/office/officeart/2018/2/layout/IconCircleList"/>
    <dgm:cxn modelId="{BC4EE2A2-EB30-4828-A342-482AC9CC39A6}" type="presOf" srcId="{ADF8B6CE-C4C2-435D-9D6B-4C4CD00F8C70}" destId="{59BD40D4-92F0-454C-916E-DDC18D04D653}" srcOrd="0" destOrd="0" presId="urn:microsoft.com/office/officeart/2018/2/layout/IconCircleList"/>
    <dgm:cxn modelId="{452F82A3-AC88-4D3C-A338-1C5AC18C88A8}" type="presOf" srcId="{1AEA523A-E6B1-4842-B2C3-4A8130A4F175}" destId="{10901DE1-D0B9-4B83-8110-C99FD3A348FB}" srcOrd="0" destOrd="0" presId="urn:microsoft.com/office/officeart/2018/2/layout/IconCircleList"/>
    <dgm:cxn modelId="{B991B2C5-5381-41A7-AF7D-079FE46EB0F4}" srcId="{1AEA523A-E6B1-4842-B2C3-4A8130A4F175}" destId="{F1D1CA9B-683E-498B-ACD0-7E9F36975115}" srcOrd="4" destOrd="0" parTransId="{EC559B9D-C023-4DCD-B30B-1C088634F772}" sibTransId="{F1F4E4B6-AF9C-4399-87A9-7A483791E593}"/>
    <dgm:cxn modelId="{A1ED90C8-4AE0-4DFD-BCDF-6E310B20C880}" type="presOf" srcId="{26BCEF2E-4013-494D-8FDB-0FEC8C5DF393}" destId="{C1E1E903-27A5-43D2-99F1-D9750BC1937D}" srcOrd="0" destOrd="0" presId="urn:microsoft.com/office/officeart/2018/2/layout/IconCircleList"/>
    <dgm:cxn modelId="{BFA206CC-B4A4-400B-BB20-C4974C1E01DB}" srcId="{1AEA523A-E6B1-4842-B2C3-4A8130A4F175}" destId="{806EF7F5-3406-4E16-A730-B647548923B3}" srcOrd="0" destOrd="0" parTransId="{4623FFE2-88CB-4FD8-A926-B1E5F0132244}" sibTransId="{D4916F8E-A41B-404E-8F9A-C59D56E4CC7E}"/>
    <dgm:cxn modelId="{18A2FDEB-4D63-47FB-A8C0-5F18E3F4E07F}" srcId="{1AEA523A-E6B1-4842-B2C3-4A8130A4F175}" destId="{1ECBC83C-5D61-4436-9F61-57DF22F3FFAC}" srcOrd="5" destOrd="0" parTransId="{E6E5043F-E966-49EE-B8BC-7BB82097C862}" sibTransId="{26BCEF2E-4013-494D-8FDB-0FEC8C5DF393}"/>
    <dgm:cxn modelId="{294586ED-EFF8-41E8-91F5-C4982AE9305A}" type="presOf" srcId="{EC275F8F-2CCB-4873-BB7E-EF3261048B5A}" destId="{37B41A73-125B-4E71-8B8E-4AA804FA49EA}" srcOrd="0" destOrd="0" presId="urn:microsoft.com/office/officeart/2018/2/layout/IconCircleList"/>
    <dgm:cxn modelId="{D12DCFFC-824D-42D8-A9D0-3C4BF772AA97}" type="presOf" srcId="{933E57DC-1DE3-4E25-A659-54035975819D}" destId="{05642E4A-359E-4098-A2A2-214462B63C0C}" srcOrd="0" destOrd="0" presId="urn:microsoft.com/office/officeart/2018/2/layout/IconCircleList"/>
    <dgm:cxn modelId="{04F61CFF-DDA4-4740-8A9B-A804725D1A9A}" type="presOf" srcId="{F1F4E4B6-AF9C-4399-87A9-7A483791E593}" destId="{C7E5564E-C388-4504-8AD7-7A55A1827A3C}" srcOrd="0" destOrd="0" presId="urn:microsoft.com/office/officeart/2018/2/layout/IconCircleList"/>
    <dgm:cxn modelId="{C3DBD4A1-FF6E-4722-8826-69B86F32C8D5}" type="presParOf" srcId="{10901DE1-D0B9-4B83-8110-C99FD3A348FB}" destId="{7C935770-94FB-46BC-8EDC-F1573E6315B7}" srcOrd="0" destOrd="0" presId="urn:microsoft.com/office/officeart/2018/2/layout/IconCircleList"/>
    <dgm:cxn modelId="{5CE7D227-CD71-4A50-95E6-FFB40A613F86}" type="presParOf" srcId="{7C935770-94FB-46BC-8EDC-F1573E6315B7}" destId="{B0518E91-E7B0-4BD2-855F-7BA178E7C644}" srcOrd="0" destOrd="0" presId="urn:microsoft.com/office/officeart/2018/2/layout/IconCircleList"/>
    <dgm:cxn modelId="{A30B4D19-41A2-4240-A5E4-E7544B8B79CF}" type="presParOf" srcId="{B0518E91-E7B0-4BD2-855F-7BA178E7C644}" destId="{35C7161D-D9F3-419D-8F4E-4AB8B4615DEF}" srcOrd="0" destOrd="0" presId="urn:microsoft.com/office/officeart/2018/2/layout/IconCircleList"/>
    <dgm:cxn modelId="{57631E56-90AD-4264-9BCF-B9275ECCEF06}" type="presParOf" srcId="{B0518E91-E7B0-4BD2-855F-7BA178E7C644}" destId="{64E851BF-5DB0-4935-A421-2853AD03DB28}" srcOrd="1" destOrd="0" presId="urn:microsoft.com/office/officeart/2018/2/layout/IconCircleList"/>
    <dgm:cxn modelId="{9B81A21D-ABFB-41FE-90D8-1700639E3CDB}" type="presParOf" srcId="{B0518E91-E7B0-4BD2-855F-7BA178E7C644}" destId="{44509D94-A680-4B92-BF00-AA42C30FA539}" srcOrd="2" destOrd="0" presId="urn:microsoft.com/office/officeart/2018/2/layout/IconCircleList"/>
    <dgm:cxn modelId="{06EB19FF-5D99-42DF-A63F-9B3E4ABDFE0B}" type="presParOf" srcId="{B0518E91-E7B0-4BD2-855F-7BA178E7C644}" destId="{4213BB0A-3F04-4228-86C9-0002C432D12C}" srcOrd="3" destOrd="0" presId="urn:microsoft.com/office/officeart/2018/2/layout/IconCircleList"/>
    <dgm:cxn modelId="{43CE5039-35BB-4304-B2EA-4B2C576788AD}" type="presParOf" srcId="{7C935770-94FB-46BC-8EDC-F1573E6315B7}" destId="{F611AE17-621E-4F79-8116-75F72ECFFF69}" srcOrd="1" destOrd="0" presId="urn:microsoft.com/office/officeart/2018/2/layout/IconCircleList"/>
    <dgm:cxn modelId="{8A133FD3-B26E-418C-B4AE-FE58EC7D89FB}" type="presParOf" srcId="{7C935770-94FB-46BC-8EDC-F1573E6315B7}" destId="{EF088A56-61BD-42AC-B90F-5CBA866A76F7}" srcOrd="2" destOrd="0" presId="urn:microsoft.com/office/officeart/2018/2/layout/IconCircleList"/>
    <dgm:cxn modelId="{42F36B87-927C-4587-B9D2-2B5F834A199B}" type="presParOf" srcId="{EF088A56-61BD-42AC-B90F-5CBA866A76F7}" destId="{E31B1BC3-696A-4111-B5D2-20D627DA249D}" srcOrd="0" destOrd="0" presId="urn:microsoft.com/office/officeart/2018/2/layout/IconCircleList"/>
    <dgm:cxn modelId="{DF9F8425-985F-4310-B222-8E02EB1C37CC}" type="presParOf" srcId="{EF088A56-61BD-42AC-B90F-5CBA866A76F7}" destId="{65ADDFFC-9DEE-4465-8F9E-66AAC672FA76}" srcOrd="1" destOrd="0" presId="urn:microsoft.com/office/officeart/2018/2/layout/IconCircleList"/>
    <dgm:cxn modelId="{7984973F-FE3F-4594-B017-0D16997C2079}" type="presParOf" srcId="{EF088A56-61BD-42AC-B90F-5CBA866A76F7}" destId="{1588F654-61DD-4ACF-A37A-95FFCD8E5234}" srcOrd="2" destOrd="0" presId="urn:microsoft.com/office/officeart/2018/2/layout/IconCircleList"/>
    <dgm:cxn modelId="{C4873680-633A-4253-A832-57F38D090C33}" type="presParOf" srcId="{EF088A56-61BD-42AC-B90F-5CBA866A76F7}" destId="{ED0226EB-01A8-4628-8895-7456DE9D5D3C}" srcOrd="3" destOrd="0" presId="urn:microsoft.com/office/officeart/2018/2/layout/IconCircleList"/>
    <dgm:cxn modelId="{3A685081-3852-4EA1-A40D-99D0EF4A3A65}" type="presParOf" srcId="{7C935770-94FB-46BC-8EDC-F1573E6315B7}" destId="{37B41A73-125B-4E71-8B8E-4AA804FA49EA}" srcOrd="3" destOrd="0" presId="urn:microsoft.com/office/officeart/2018/2/layout/IconCircleList"/>
    <dgm:cxn modelId="{F7CCB1B5-8D63-4322-BB2B-863F330E15B9}" type="presParOf" srcId="{7C935770-94FB-46BC-8EDC-F1573E6315B7}" destId="{B99A5D2A-7B32-47E8-8BB5-BF56F8AEFCC7}" srcOrd="4" destOrd="0" presId="urn:microsoft.com/office/officeart/2018/2/layout/IconCircleList"/>
    <dgm:cxn modelId="{122C93B9-F99C-42B6-9E7C-6CE339E16DF2}" type="presParOf" srcId="{B99A5D2A-7B32-47E8-8BB5-BF56F8AEFCC7}" destId="{2DA56163-2F68-4B95-809D-208B35B1678B}" srcOrd="0" destOrd="0" presId="urn:microsoft.com/office/officeart/2018/2/layout/IconCircleList"/>
    <dgm:cxn modelId="{9D0AC41E-70DA-4D7A-9495-A9CF5702E3DA}" type="presParOf" srcId="{B99A5D2A-7B32-47E8-8BB5-BF56F8AEFCC7}" destId="{2180BA78-1B72-414C-99E3-4A779AC84327}" srcOrd="1" destOrd="0" presId="urn:microsoft.com/office/officeart/2018/2/layout/IconCircleList"/>
    <dgm:cxn modelId="{2A07463E-F3F9-48F8-B718-096CE6DCE65B}" type="presParOf" srcId="{B99A5D2A-7B32-47E8-8BB5-BF56F8AEFCC7}" destId="{39ACC73A-5DDA-431D-948F-11F971304053}" srcOrd="2" destOrd="0" presId="urn:microsoft.com/office/officeart/2018/2/layout/IconCircleList"/>
    <dgm:cxn modelId="{DE001C5A-DB57-4645-B0DD-5F32F2EABEBA}" type="presParOf" srcId="{B99A5D2A-7B32-47E8-8BB5-BF56F8AEFCC7}" destId="{B19809A3-E77A-42F9-BFEE-2B9DF037DA93}" srcOrd="3" destOrd="0" presId="urn:microsoft.com/office/officeart/2018/2/layout/IconCircleList"/>
    <dgm:cxn modelId="{6BB2F52C-2099-49D0-8804-4A387FB6E8BD}" type="presParOf" srcId="{7C935770-94FB-46BC-8EDC-F1573E6315B7}" destId="{EEBD23B9-854D-417B-9BF3-87D63990891D}" srcOrd="5" destOrd="0" presId="urn:microsoft.com/office/officeart/2018/2/layout/IconCircleList"/>
    <dgm:cxn modelId="{9A6BE7CC-8D98-4DC8-BA7F-493410E1626C}" type="presParOf" srcId="{7C935770-94FB-46BC-8EDC-F1573E6315B7}" destId="{BD00400D-E130-4FB0-9F2E-DA30A56063EB}" srcOrd="6" destOrd="0" presId="urn:microsoft.com/office/officeart/2018/2/layout/IconCircleList"/>
    <dgm:cxn modelId="{2C121DFB-8B07-4336-83CA-B61295D9E4E8}" type="presParOf" srcId="{BD00400D-E130-4FB0-9F2E-DA30A56063EB}" destId="{590B045D-BC33-4DBD-8BDF-96FD2727F737}" srcOrd="0" destOrd="0" presId="urn:microsoft.com/office/officeart/2018/2/layout/IconCircleList"/>
    <dgm:cxn modelId="{2397DEBD-718E-46A7-A033-5F397CDE13CF}" type="presParOf" srcId="{BD00400D-E130-4FB0-9F2E-DA30A56063EB}" destId="{454CB504-ED23-4791-B799-F4DDECC49D4C}" srcOrd="1" destOrd="0" presId="urn:microsoft.com/office/officeart/2018/2/layout/IconCircleList"/>
    <dgm:cxn modelId="{214A3D5B-940E-43BF-8B0E-6AF428AE3D70}" type="presParOf" srcId="{BD00400D-E130-4FB0-9F2E-DA30A56063EB}" destId="{534AD5FB-FBAC-41C9-9DE5-F1A28DC526B6}" srcOrd="2" destOrd="0" presId="urn:microsoft.com/office/officeart/2018/2/layout/IconCircleList"/>
    <dgm:cxn modelId="{15AB481B-ED77-47D1-9C8B-2AD9FDAF9486}" type="presParOf" srcId="{BD00400D-E130-4FB0-9F2E-DA30A56063EB}" destId="{44A3C690-BF96-4061-9ED6-875544871784}" srcOrd="3" destOrd="0" presId="urn:microsoft.com/office/officeart/2018/2/layout/IconCircleList"/>
    <dgm:cxn modelId="{883BA392-3DDD-4C17-A80A-7E59C415AACE}" type="presParOf" srcId="{7C935770-94FB-46BC-8EDC-F1573E6315B7}" destId="{59BD40D4-92F0-454C-916E-DDC18D04D653}" srcOrd="7" destOrd="0" presId="urn:microsoft.com/office/officeart/2018/2/layout/IconCircleList"/>
    <dgm:cxn modelId="{B3A6108E-5840-413F-A2EB-9A089C7202F0}" type="presParOf" srcId="{7C935770-94FB-46BC-8EDC-F1573E6315B7}" destId="{3B306CC2-0585-4096-9B95-CDC5F66FCC53}" srcOrd="8" destOrd="0" presId="urn:microsoft.com/office/officeart/2018/2/layout/IconCircleList"/>
    <dgm:cxn modelId="{44FE6725-C6B8-40FF-A3C0-ABD061E8ED65}" type="presParOf" srcId="{3B306CC2-0585-4096-9B95-CDC5F66FCC53}" destId="{2F1D2032-F57A-447E-9710-6660D5B4767F}" srcOrd="0" destOrd="0" presId="urn:microsoft.com/office/officeart/2018/2/layout/IconCircleList"/>
    <dgm:cxn modelId="{83419A22-E32E-4246-A747-2344137BBD4F}" type="presParOf" srcId="{3B306CC2-0585-4096-9B95-CDC5F66FCC53}" destId="{51CC8C82-EDF2-482D-B9F7-D83DBD37BE63}" srcOrd="1" destOrd="0" presId="urn:microsoft.com/office/officeart/2018/2/layout/IconCircleList"/>
    <dgm:cxn modelId="{2E44D557-680C-4BE1-BBE0-AF9EFADB8A19}" type="presParOf" srcId="{3B306CC2-0585-4096-9B95-CDC5F66FCC53}" destId="{A2819949-67FD-4B22-B8AD-6532E1A2E883}" srcOrd="2" destOrd="0" presId="urn:microsoft.com/office/officeart/2018/2/layout/IconCircleList"/>
    <dgm:cxn modelId="{46D09BEB-469C-47A0-954E-0D8C7E2518B0}" type="presParOf" srcId="{3B306CC2-0585-4096-9B95-CDC5F66FCC53}" destId="{1BB9525D-BCFA-492C-BFC1-52A0A449E6EA}" srcOrd="3" destOrd="0" presId="urn:microsoft.com/office/officeart/2018/2/layout/IconCircleList"/>
    <dgm:cxn modelId="{AC51095D-5520-42A1-8C64-D1F6A8472DD7}" type="presParOf" srcId="{7C935770-94FB-46BC-8EDC-F1573E6315B7}" destId="{C7E5564E-C388-4504-8AD7-7A55A1827A3C}" srcOrd="9" destOrd="0" presId="urn:microsoft.com/office/officeart/2018/2/layout/IconCircleList"/>
    <dgm:cxn modelId="{FBA9B8B0-3231-449F-BBB0-1A1EE856A21F}" type="presParOf" srcId="{7C935770-94FB-46BC-8EDC-F1573E6315B7}" destId="{97272C7E-2C88-4C47-AE4A-C1CB26DCD838}" srcOrd="10" destOrd="0" presId="urn:microsoft.com/office/officeart/2018/2/layout/IconCircleList"/>
    <dgm:cxn modelId="{420D7B64-FA35-4A3D-B91B-2FFB023B6FBA}" type="presParOf" srcId="{97272C7E-2C88-4C47-AE4A-C1CB26DCD838}" destId="{FBF2FA74-6770-4B3A-8127-F409098E696F}" srcOrd="0" destOrd="0" presId="urn:microsoft.com/office/officeart/2018/2/layout/IconCircleList"/>
    <dgm:cxn modelId="{5B7477CD-3AD9-49AA-A5FE-3175D8ACB50D}" type="presParOf" srcId="{97272C7E-2C88-4C47-AE4A-C1CB26DCD838}" destId="{F3EA0160-750A-4995-B740-6DB91131FB4B}" srcOrd="1" destOrd="0" presId="urn:microsoft.com/office/officeart/2018/2/layout/IconCircleList"/>
    <dgm:cxn modelId="{BA5C3C89-BCC0-430B-A7B1-41CB7C54128A}" type="presParOf" srcId="{97272C7E-2C88-4C47-AE4A-C1CB26DCD838}" destId="{54E21442-3B92-4E3A-82A8-36AE1BEEFFF5}" srcOrd="2" destOrd="0" presId="urn:microsoft.com/office/officeart/2018/2/layout/IconCircleList"/>
    <dgm:cxn modelId="{E1A9F9FE-354B-4540-957A-CC4F0BAE57A9}" type="presParOf" srcId="{97272C7E-2C88-4C47-AE4A-C1CB26DCD838}" destId="{67379D56-A54E-4D4A-9094-F63CD91D665A}" srcOrd="3" destOrd="0" presId="urn:microsoft.com/office/officeart/2018/2/layout/IconCircleList"/>
    <dgm:cxn modelId="{18474B2F-CBC8-4A92-8D71-7FC33BCD8A9C}" type="presParOf" srcId="{7C935770-94FB-46BC-8EDC-F1573E6315B7}" destId="{C1E1E903-27A5-43D2-99F1-D9750BC1937D}" srcOrd="11" destOrd="0" presId="urn:microsoft.com/office/officeart/2018/2/layout/IconCircleList"/>
    <dgm:cxn modelId="{FE79E166-9168-4E2E-B7BC-0926D1644EE1}" type="presParOf" srcId="{7C935770-94FB-46BC-8EDC-F1573E6315B7}" destId="{8C5D5F63-DB23-4D76-93BD-4AF2161EB81A}" srcOrd="12" destOrd="0" presId="urn:microsoft.com/office/officeart/2018/2/layout/IconCircleList"/>
    <dgm:cxn modelId="{7A8B3F99-9818-4BB7-9485-CE67EC09A319}" type="presParOf" srcId="{8C5D5F63-DB23-4D76-93BD-4AF2161EB81A}" destId="{525F01D9-A5B5-4E6E-9246-47A14EAB7E98}" srcOrd="0" destOrd="0" presId="urn:microsoft.com/office/officeart/2018/2/layout/IconCircleList"/>
    <dgm:cxn modelId="{D6ACAF2D-217D-4457-B8F5-ABA51BF1DF55}" type="presParOf" srcId="{8C5D5F63-DB23-4D76-93BD-4AF2161EB81A}" destId="{E945EAD1-18D0-4D53-B68A-F3BD178809BD}" srcOrd="1" destOrd="0" presId="urn:microsoft.com/office/officeart/2018/2/layout/IconCircleList"/>
    <dgm:cxn modelId="{DDCBFF41-93C6-4935-AB8D-B95FC360641E}" type="presParOf" srcId="{8C5D5F63-DB23-4D76-93BD-4AF2161EB81A}" destId="{A862A5D7-A6EE-4D28-AF49-8D4BC5FB47B4}" srcOrd="2" destOrd="0" presId="urn:microsoft.com/office/officeart/2018/2/layout/IconCircleList"/>
    <dgm:cxn modelId="{D8177666-FF13-483B-B6A6-9937395E6E4E}" type="presParOf" srcId="{8C5D5F63-DB23-4D76-93BD-4AF2161EB81A}" destId="{05642E4A-359E-4098-A2A2-214462B63C0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18877-0AEF-4800-A698-65CC74D6B5AB}">
      <dsp:nvSpPr>
        <dsp:cNvPr id="0" name=""/>
        <dsp:cNvSpPr/>
      </dsp:nvSpPr>
      <dsp:spPr>
        <a:xfrm>
          <a:off x="82613" y="9090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C9368-B452-4A5F-9A0D-F69C8245257D}">
      <dsp:nvSpPr>
        <dsp:cNvPr id="0" name=""/>
        <dsp:cNvSpPr/>
      </dsp:nvSpPr>
      <dsp:spPr>
        <a:xfrm>
          <a:off x="271034" y="1097481"/>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C018DF-347D-4863-804F-F169C3AE20B7}">
      <dsp:nvSpPr>
        <dsp:cNvPr id="0" name=""/>
        <dsp:cNvSpPr/>
      </dsp:nvSpPr>
      <dsp:spPr>
        <a:xfrm>
          <a:off x="1172126"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Franklin Gothic Book"/>
            </a:rPr>
            <a:t>Searching for health information that can be trusted​</a:t>
          </a:r>
          <a:endParaRPr lang="en-US" sz="1700" b="0" i="0" u="none" strike="noStrike" kern="1200" cap="none" baseline="0" noProof="0" dirty="0">
            <a:solidFill>
              <a:srgbClr val="010000"/>
            </a:solidFill>
            <a:latin typeface="Franklin Gothic Book"/>
          </a:endParaRPr>
        </a:p>
      </dsp:txBody>
      <dsp:txXfrm>
        <a:off x="1172126" y="909059"/>
        <a:ext cx="2114937" cy="897246"/>
      </dsp:txXfrm>
    </dsp:sp>
    <dsp:sp modelId="{31DF6768-0BC8-4807-A490-2E779DB62758}">
      <dsp:nvSpPr>
        <dsp:cNvPr id="0" name=""/>
        <dsp:cNvSpPr/>
      </dsp:nvSpPr>
      <dsp:spPr>
        <a:xfrm>
          <a:off x="3655575" y="9090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B12204-9D7C-46EB-A081-26ADAC4CCBE5}">
      <dsp:nvSpPr>
        <dsp:cNvPr id="0" name=""/>
        <dsp:cNvSpPr/>
      </dsp:nvSpPr>
      <dsp:spPr>
        <a:xfrm>
          <a:off x="3843996" y="1097481"/>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AAA6FD-3686-4FFE-90A2-0B7908780AFB}">
      <dsp:nvSpPr>
        <dsp:cNvPr id="0" name=""/>
        <dsp:cNvSpPr/>
      </dsp:nvSpPr>
      <dsp:spPr>
        <a:xfrm>
          <a:off x="4745088"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Franklin Gothic Book"/>
            </a:rPr>
            <a:t>How to read a webpage – finding quick facts and key points​</a:t>
          </a:r>
        </a:p>
      </dsp:txBody>
      <dsp:txXfrm>
        <a:off x="4745088" y="909059"/>
        <a:ext cx="2114937" cy="897246"/>
      </dsp:txXfrm>
    </dsp:sp>
    <dsp:sp modelId="{B73C13D6-241B-4C2B-8813-FCF8CEF9DAF4}">
      <dsp:nvSpPr>
        <dsp:cNvPr id="0" name=""/>
        <dsp:cNvSpPr/>
      </dsp:nvSpPr>
      <dsp:spPr>
        <a:xfrm>
          <a:off x="7228536" y="9090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88ABFA-607D-45D1-8C74-A117D12F8F9C}">
      <dsp:nvSpPr>
        <dsp:cNvPr id="0" name=""/>
        <dsp:cNvSpPr/>
      </dsp:nvSpPr>
      <dsp:spPr>
        <a:xfrm>
          <a:off x="7416958" y="1097481"/>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6BD147-12C6-4068-BA5C-C5AB3BF108DC}">
      <dsp:nvSpPr>
        <dsp:cNvPr id="0" name=""/>
        <dsp:cNvSpPr/>
      </dsp:nvSpPr>
      <dsp:spPr>
        <a:xfrm>
          <a:off x="8318049" y="9090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rtl="0">
            <a:lnSpc>
              <a:spcPct val="90000"/>
            </a:lnSpc>
            <a:spcBef>
              <a:spcPct val="0"/>
            </a:spcBef>
            <a:spcAft>
              <a:spcPct val="35000"/>
            </a:spcAft>
            <a:buNone/>
          </a:pPr>
          <a:r>
            <a:rPr lang="en-US" sz="1700" kern="1200" dirty="0">
              <a:latin typeface="Franklin Gothic Book"/>
            </a:rPr>
            <a:t>How to tell if the information you found is from a reliable source​</a:t>
          </a:r>
        </a:p>
      </dsp:txBody>
      <dsp:txXfrm>
        <a:off x="8318049" y="909059"/>
        <a:ext cx="2114937" cy="897246"/>
      </dsp:txXfrm>
    </dsp:sp>
    <dsp:sp modelId="{094645D1-055E-47A3-BF1F-F1D5096188E2}">
      <dsp:nvSpPr>
        <dsp:cNvPr id="0" name=""/>
        <dsp:cNvSpPr/>
      </dsp:nvSpPr>
      <dsp:spPr>
        <a:xfrm>
          <a:off x="82613" y="2546238"/>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08D37-A6B0-4D44-9964-D4E53A814E45}">
      <dsp:nvSpPr>
        <dsp:cNvPr id="0" name=""/>
        <dsp:cNvSpPr/>
      </dsp:nvSpPr>
      <dsp:spPr>
        <a:xfrm>
          <a:off x="271034" y="2734659"/>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2D26CA-8313-4D7F-96FA-51BADF58BB8D}">
      <dsp:nvSpPr>
        <dsp:cNvPr id="0" name=""/>
        <dsp:cNvSpPr/>
      </dsp:nvSpPr>
      <dsp:spPr>
        <a:xfrm>
          <a:off x="1172126"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Franklin Gothic Book"/>
            </a:rPr>
            <a:t>Finding websites in other languages​</a:t>
          </a:r>
        </a:p>
      </dsp:txBody>
      <dsp:txXfrm>
        <a:off x="1172126" y="2546238"/>
        <a:ext cx="2114937" cy="897246"/>
      </dsp:txXfrm>
    </dsp:sp>
    <dsp:sp modelId="{47EF55E1-FD77-4774-9282-92304D15F2AD}">
      <dsp:nvSpPr>
        <dsp:cNvPr id="0" name=""/>
        <dsp:cNvSpPr/>
      </dsp:nvSpPr>
      <dsp:spPr>
        <a:xfrm>
          <a:off x="3655575" y="2546238"/>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39E2D7-E4B1-4EA9-BBB0-1BB40C685D4F}">
      <dsp:nvSpPr>
        <dsp:cNvPr id="0" name=""/>
        <dsp:cNvSpPr/>
      </dsp:nvSpPr>
      <dsp:spPr>
        <a:xfrm>
          <a:off x="3843996" y="2734659"/>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61E609-0160-4509-AF7B-965544A75264}">
      <dsp:nvSpPr>
        <dsp:cNvPr id="0" name=""/>
        <dsp:cNvSpPr/>
      </dsp:nvSpPr>
      <dsp:spPr>
        <a:xfrm>
          <a:off x="4745088" y="254623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Franklin Gothic Book"/>
            </a:rPr>
            <a:t>Local places to use the internet  </a:t>
          </a:r>
        </a:p>
      </dsp:txBody>
      <dsp:txXfrm>
        <a:off x="4745088" y="2546238"/>
        <a:ext cx="2114937" cy="897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7161D-D9F3-419D-8F4E-4AB8B4615DEF}">
      <dsp:nvSpPr>
        <dsp:cNvPr id="0" name=""/>
        <dsp:cNvSpPr/>
      </dsp:nvSpPr>
      <dsp:spPr>
        <a:xfrm>
          <a:off x="368989" y="177466"/>
          <a:ext cx="813944" cy="8139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E851BF-5DB0-4935-A421-2853AD03DB28}">
      <dsp:nvSpPr>
        <dsp:cNvPr id="0" name=""/>
        <dsp:cNvSpPr/>
      </dsp:nvSpPr>
      <dsp:spPr>
        <a:xfrm>
          <a:off x="539918" y="348394"/>
          <a:ext cx="472087" cy="4720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13BB0A-3F04-4228-86C9-0002C432D12C}">
      <dsp:nvSpPr>
        <dsp:cNvPr id="0" name=""/>
        <dsp:cNvSpPr/>
      </dsp:nvSpPr>
      <dsp:spPr>
        <a:xfrm>
          <a:off x="1357350" y="177466"/>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Find information quickly​</a:t>
          </a:r>
        </a:p>
      </dsp:txBody>
      <dsp:txXfrm>
        <a:off x="1357350" y="177466"/>
        <a:ext cx="1918583" cy="813944"/>
      </dsp:txXfrm>
    </dsp:sp>
    <dsp:sp modelId="{E31B1BC3-696A-4111-B5D2-20D627DA249D}">
      <dsp:nvSpPr>
        <dsp:cNvPr id="0" name=""/>
        <dsp:cNvSpPr/>
      </dsp:nvSpPr>
      <dsp:spPr>
        <a:xfrm>
          <a:off x="3610233" y="177466"/>
          <a:ext cx="813944" cy="8139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ADDFFC-9DEE-4465-8F9E-66AAC672FA76}">
      <dsp:nvSpPr>
        <dsp:cNvPr id="0" name=""/>
        <dsp:cNvSpPr/>
      </dsp:nvSpPr>
      <dsp:spPr>
        <a:xfrm>
          <a:off x="3781161" y="348394"/>
          <a:ext cx="472087" cy="4720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0226EB-01A8-4628-8895-7456DE9D5D3C}">
      <dsp:nvSpPr>
        <dsp:cNvPr id="0" name=""/>
        <dsp:cNvSpPr/>
      </dsp:nvSpPr>
      <dsp:spPr>
        <a:xfrm>
          <a:off x="4598594" y="177466"/>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Check your health symptoms​</a:t>
          </a:r>
        </a:p>
      </dsp:txBody>
      <dsp:txXfrm>
        <a:off x="4598594" y="177466"/>
        <a:ext cx="1918583" cy="813944"/>
      </dsp:txXfrm>
    </dsp:sp>
    <dsp:sp modelId="{2DA56163-2F68-4B95-809D-208B35B1678B}">
      <dsp:nvSpPr>
        <dsp:cNvPr id="0" name=""/>
        <dsp:cNvSpPr/>
      </dsp:nvSpPr>
      <dsp:spPr>
        <a:xfrm>
          <a:off x="6851476" y="177466"/>
          <a:ext cx="813944" cy="81394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80BA78-1B72-414C-99E3-4A779AC84327}">
      <dsp:nvSpPr>
        <dsp:cNvPr id="0" name=""/>
        <dsp:cNvSpPr/>
      </dsp:nvSpPr>
      <dsp:spPr>
        <a:xfrm>
          <a:off x="7022404" y="348394"/>
          <a:ext cx="472087" cy="4720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9809A3-E77A-42F9-BFEE-2B9DF037DA93}">
      <dsp:nvSpPr>
        <dsp:cNvPr id="0" name=""/>
        <dsp:cNvSpPr/>
      </dsp:nvSpPr>
      <dsp:spPr>
        <a:xfrm>
          <a:off x="7839837" y="177466"/>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Research diseases​</a:t>
          </a:r>
        </a:p>
      </dsp:txBody>
      <dsp:txXfrm>
        <a:off x="7839837" y="177466"/>
        <a:ext cx="1918583" cy="813944"/>
      </dsp:txXfrm>
    </dsp:sp>
    <dsp:sp modelId="{590B045D-BC33-4DBD-8BDF-96FD2727F737}">
      <dsp:nvSpPr>
        <dsp:cNvPr id="0" name=""/>
        <dsp:cNvSpPr/>
      </dsp:nvSpPr>
      <dsp:spPr>
        <a:xfrm>
          <a:off x="368989" y="1711790"/>
          <a:ext cx="813944" cy="81394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4CB504-ED23-4791-B799-F4DDECC49D4C}">
      <dsp:nvSpPr>
        <dsp:cNvPr id="0" name=""/>
        <dsp:cNvSpPr/>
      </dsp:nvSpPr>
      <dsp:spPr>
        <a:xfrm>
          <a:off x="539918" y="1882718"/>
          <a:ext cx="472087" cy="4720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A3C690-BF96-4061-9ED6-875544871784}">
      <dsp:nvSpPr>
        <dsp:cNvPr id="0" name=""/>
        <dsp:cNvSpPr/>
      </dsp:nvSpPr>
      <dsp:spPr>
        <a:xfrm>
          <a:off x="1357350" y="1711790"/>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Communicate with your doctor or nurse​</a:t>
          </a:r>
        </a:p>
      </dsp:txBody>
      <dsp:txXfrm>
        <a:off x="1357350" y="1711790"/>
        <a:ext cx="1918583" cy="813944"/>
      </dsp:txXfrm>
    </dsp:sp>
    <dsp:sp modelId="{2F1D2032-F57A-447E-9710-6660D5B4767F}">
      <dsp:nvSpPr>
        <dsp:cNvPr id="0" name=""/>
        <dsp:cNvSpPr/>
      </dsp:nvSpPr>
      <dsp:spPr>
        <a:xfrm>
          <a:off x="3610233" y="1711790"/>
          <a:ext cx="813944" cy="81394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CC8C82-EDF2-482D-B9F7-D83DBD37BE63}">
      <dsp:nvSpPr>
        <dsp:cNvPr id="0" name=""/>
        <dsp:cNvSpPr/>
      </dsp:nvSpPr>
      <dsp:spPr>
        <a:xfrm>
          <a:off x="3781161" y="1882718"/>
          <a:ext cx="472087" cy="4720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9525D-BCFA-492C-BFC1-52A0A449E6EA}">
      <dsp:nvSpPr>
        <dsp:cNvPr id="0" name=""/>
        <dsp:cNvSpPr/>
      </dsp:nvSpPr>
      <dsp:spPr>
        <a:xfrm>
          <a:off x="4598594" y="1711790"/>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Look for wellness tips​</a:t>
          </a:r>
        </a:p>
      </dsp:txBody>
      <dsp:txXfrm>
        <a:off x="4598594" y="1711790"/>
        <a:ext cx="1918583" cy="813944"/>
      </dsp:txXfrm>
    </dsp:sp>
    <dsp:sp modelId="{FBF2FA74-6770-4B3A-8127-F409098E696F}">
      <dsp:nvSpPr>
        <dsp:cNvPr id="0" name=""/>
        <dsp:cNvSpPr/>
      </dsp:nvSpPr>
      <dsp:spPr>
        <a:xfrm>
          <a:off x="6851476" y="1711790"/>
          <a:ext cx="813944" cy="81394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EA0160-750A-4995-B740-6DB91131FB4B}">
      <dsp:nvSpPr>
        <dsp:cNvPr id="0" name=""/>
        <dsp:cNvSpPr/>
      </dsp:nvSpPr>
      <dsp:spPr>
        <a:xfrm>
          <a:off x="7022404" y="1882718"/>
          <a:ext cx="472087" cy="4720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379D56-A54E-4D4A-9094-F63CD91D665A}">
      <dsp:nvSpPr>
        <dsp:cNvPr id="0" name=""/>
        <dsp:cNvSpPr/>
      </dsp:nvSpPr>
      <dsp:spPr>
        <a:xfrm>
          <a:off x="7839837" y="1711790"/>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Track your health conditions​</a:t>
          </a:r>
        </a:p>
      </dsp:txBody>
      <dsp:txXfrm>
        <a:off x="7839837" y="1711790"/>
        <a:ext cx="1918583" cy="813944"/>
      </dsp:txXfrm>
    </dsp:sp>
    <dsp:sp modelId="{525F01D9-A5B5-4E6E-9246-47A14EAB7E98}">
      <dsp:nvSpPr>
        <dsp:cNvPr id="0" name=""/>
        <dsp:cNvSpPr/>
      </dsp:nvSpPr>
      <dsp:spPr>
        <a:xfrm>
          <a:off x="368989" y="3246114"/>
          <a:ext cx="813944" cy="81394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5EAD1-18D0-4D53-B68A-F3BD178809BD}">
      <dsp:nvSpPr>
        <dsp:cNvPr id="0" name=""/>
        <dsp:cNvSpPr/>
      </dsp:nvSpPr>
      <dsp:spPr>
        <a:xfrm>
          <a:off x="539918" y="3417042"/>
          <a:ext cx="472087" cy="47208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642E4A-359E-4098-A2A2-214462B63C0C}">
      <dsp:nvSpPr>
        <dsp:cNvPr id="0" name=""/>
        <dsp:cNvSpPr/>
      </dsp:nvSpPr>
      <dsp:spPr>
        <a:xfrm>
          <a:off x="1357350" y="3246114"/>
          <a:ext cx="1918583" cy="81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90000"/>
            </a:lnSpc>
            <a:spcBef>
              <a:spcPct val="0"/>
            </a:spcBef>
            <a:spcAft>
              <a:spcPct val="35000"/>
            </a:spcAft>
            <a:buNone/>
          </a:pPr>
          <a:r>
            <a:rPr lang="en-US" sz="1900" kern="1200" dirty="0"/>
            <a:t>Much more</a:t>
          </a:r>
          <a:r>
            <a:rPr lang="en-US" sz="1900" kern="1200" dirty="0">
              <a:solidFill>
                <a:schemeClr val="tx1"/>
              </a:solidFill>
              <a:latin typeface="Franklin Gothic Book"/>
            </a:rPr>
            <a:t>...</a:t>
          </a:r>
        </a:p>
      </dsp:txBody>
      <dsp:txXfrm>
        <a:off x="1357350" y="3246114"/>
        <a:ext cx="1918583" cy="81394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medicalnewstoday.com/articles/323627"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health.com/" TargetMode="Externa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medlineplus.gov"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pillbox.nlm.nih.gov/" TargetMode="External"/><Relationship Id="rId13" Type="http://schemas.openxmlformats.org/officeDocument/2006/relationships/image" Target="../media/image15.svg"/><Relationship Id="rId3" Type="http://schemas.openxmlformats.org/officeDocument/2006/relationships/hyperlink" Target="https://medlineplus.gov/" TargetMode="External"/><Relationship Id="rId7" Type="http://schemas.openxmlformats.org/officeDocument/2006/relationships/hyperlink" Target="https://www.healthline.com/" TargetMode="External"/><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hyperlink" Target="https://familydoctor.org/" TargetMode="External"/><Relationship Id="rId11" Type="http://schemas.openxmlformats.org/officeDocument/2006/relationships/hyperlink" Target="http://mlanet.org/page/top-health-websites" TargetMode="External"/><Relationship Id="rId5" Type="http://schemas.openxmlformats.org/officeDocument/2006/relationships/hyperlink" Target="https://www.mayoclinic.org/patient-care-and-health-information" TargetMode="External"/><Relationship Id="rId15" Type="http://schemas.openxmlformats.org/officeDocument/2006/relationships/image" Target="../media/image3.png"/><Relationship Id="rId10" Type="http://schemas.openxmlformats.org/officeDocument/2006/relationships/hyperlink" Target="http://medicare.gov/" TargetMode="External"/><Relationship Id="rId4" Type="http://schemas.openxmlformats.org/officeDocument/2006/relationships/hyperlink" Target="https://www.cdc.gov/heartdisease/materials_for_patients.htm" TargetMode="External"/><Relationship Id="rId9" Type="http://schemas.openxmlformats.org/officeDocument/2006/relationships/hyperlink" Target="https://www.healthcare.gov/" TargetMode="External"/><Relationship Id="rId1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4.png"/><Relationship Id="rId7" Type="http://schemas.openxmlformats.org/officeDocument/2006/relationships/hyperlink" Target="https://www.patientpartnerships.org/" TargetMode="Externa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hyperlink" Target="https://www.dhs.wisconsin.gov/medicaid/index.htm" TargetMode="External"/><Relationship Id="rId5" Type="http://schemas.openxmlformats.org/officeDocument/2006/relationships/hyperlink" Target="https://badgerlink.dpi.wi.gov/?rdt=badgerlinknet" TargetMode="External"/><Relationship Id="rId4" Type="http://schemas.openxmlformats.org/officeDocument/2006/relationships/image" Target="../media/image15.sv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3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hyperlink" Target="http://www.care.com/" TargetMode="External"/><Relationship Id="rId3" Type="http://schemas.openxmlformats.org/officeDocument/2006/relationships/image" Target="../media/image14.png"/><Relationship Id="rId7" Type="http://schemas.openxmlformats.org/officeDocument/2006/relationships/hyperlink" Target="https://www.healthgrades.com/" TargetMode="Externa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 Id="rId9" Type="http://schemas.openxmlformats.org/officeDocument/2006/relationships/hyperlink" Target="https://medlineplus.gov/directorie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8.jpeg"/><Relationship Id="rId5" Type="http://schemas.openxmlformats.org/officeDocument/2006/relationships/hyperlink" Target="https://familydoctor.org/"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hyperlink" Target="https://medlineplus.gov/spanish/" TargetMode="External"/><Relationship Id="rId3" Type="http://schemas.openxmlformats.org/officeDocument/2006/relationships/image" Target="../media/image14.png"/><Relationship Id="rId7" Type="http://schemas.openxmlformats.org/officeDocument/2006/relationships/hyperlink" Target="https://medlineplus.gov/languages/languages.html"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 Id="rId9" Type="http://schemas.openxmlformats.org/officeDocument/2006/relationships/hyperlink" Target="https://www.medicare.gov/about-us/other-languages/information-in-other-language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9.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41.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2.png"/><Relationship Id="rId7" Type="http://schemas.openxmlformats.org/officeDocument/2006/relationships/hyperlink" Target="https://www.nlm.nih.gov/mobile/index.html" TargetMode="Externa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hyperlink" Target="https://www.mayoclinic.org/apps/mayo-clinic" TargetMode="External"/><Relationship Id="rId5" Type="http://schemas.openxmlformats.org/officeDocument/2006/relationships/hyperlink" Target="https://www.medicare.gov/blog/whats-covered-mobile-app"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4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s://medlineplus.gov/"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google.com/" TargetMode="External"/><Relationship Id="rId7" Type="http://schemas.openxmlformats.org/officeDocument/2006/relationships/hyperlink" Target="https://duckduckgo.com/"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www.bing.com" TargetMode="External"/><Relationship Id="rId5" Type="http://schemas.openxmlformats.org/officeDocument/2006/relationships/hyperlink" Target="http://www.bing.com/" TargetMode="External"/><Relationship Id="rId10" Type="http://schemas.openxmlformats.org/officeDocument/2006/relationships/image" Target="../media/image29.png"/><Relationship Id="rId4" Type="http://schemas.openxmlformats.org/officeDocument/2006/relationships/hyperlink" Target="http://www.google.com" TargetMode="Externa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3" descr="A person posing for the camera&#10;&#10;Description generated with very high confidence">
            <a:extLst>
              <a:ext uri="{FF2B5EF4-FFF2-40B4-BE49-F238E27FC236}">
                <a16:creationId xmlns:a16="http://schemas.microsoft.com/office/drawing/2014/main" id="{19771BD9-BA8E-4A7F-A5A0-62F7FBBA3AF8}"/>
              </a:ext>
            </a:extLst>
          </p:cNvPr>
          <p:cNvPicPr>
            <a:picLocks noChangeAspect="1"/>
          </p:cNvPicPr>
          <p:nvPr/>
        </p:nvPicPr>
        <p:blipFill rotWithShape="1">
          <a:blip r:embed="rId3"/>
          <a:srcRect l="17307" r="5992" b="9091"/>
          <a:stretch/>
        </p:blipFill>
        <p:spPr>
          <a:xfrm>
            <a:off x="20" y="10"/>
            <a:ext cx="8668492" cy="6857990"/>
          </a:xfrm>
          <a:prstGeom prst="rect">
            <a:avLst/>
          </a:prstGeom>
        </p:spPr>
      </p:pic>
      <p:sp>
        <p:nvSpPr>
          <p:cNvPr id="19" name="Rectangle 18">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848600" y="4872922"/>
            <a:ext cx="4023360" cy="1208141"/>
          </a:xfrm>
        </p:spPr>
        <p:txBody>
          <a:bodyPr vert="horz" lIns="91440" tIns="45720" rIns="91440" bIns="45720" rtlCol="0">
            <a:normAutofit/>
          </a:bodyPr>
          <a:lstStyle/>
          <a:p>
            <a:pPr algn="l"/>
            <a:r>
              <a:rPr lang="en-US" sz="1600">
                <a:cs typeface="Calibri"/>
              </a:rPr>
              <a:t>Supported by:</a:t>
            </a:r>
          </a:p>
          <a:p>
            <a:pPr algn="l"/>
            <a:r>
              <a:rPr lang="en-US" sz="1600">
                <a:cs typeface="Calibri"/>
              </a:rPr>
              <a:t>The National Network of Libraries of Medicine</a:t>
            </a:r>
          </a:p>
          <a:p>
            <a:pPr algn="l"/>
            <a:r>
              <a:rPr lang="en-US" sz="1600">
                <a:cs typeface="Calibri"/>
              </a:rPr>
              <a:t>Greater Midwest Region</a:t>
            </a:r>
          </a:p>
        </p:txBody>
      </p:sp>
      <p:sp>
        <p:nvSpPr>
          <p:cNvPr id="2" name="Title 1"/>
          <p:cNvSpPr>
            <a:spLocks noGrp="1"/>
          </p:cNvSpPr>
          <p:nvPr>
            <p:ph type="ctrTitle"/>
          </p:nvPr>
        </p:nvSpPr>
        <p:spPr>
          <a:xfrm>
            <a:off x="7848600" y="1122363"/>
            <a:ext cx="4023360" cy="3204134"/>
          </a:xfrm>
        </p:spPr>
        <p:txBody>
          <a:bodyPr anchor="b">
            <a:normAutofit/>
          </a:bodyPr>
          <a:lstStyle/>
          <a:p>
            <a:pPr algn="l"/>
            <a:r>
              <a:rPr lang="en-US" sz="4400" b="1" dirty="0">
                <a:latin typeface="Franklin Gothic Medium"/>
                <a:ea typeface="+mj-lt"/>
                <a:cs typeface="+mj-lt"/>
              </a:rPr>
              <a:t>HEALTH ONLINE: </a:t>
            </a:r>
            <a:br>
              <a:rPr lang="en-US" sz="4400" b="1" dirty="0">
                <a:latin typeface="Franklin Gothic Medium"/>
                <a:ea typeface="+mj-lt"/>
                <a:cs typeface="+mj-lt"/>
              </a:rPr>
            </a:br>
            <a:r>
              <a:rPr lang="en-US" sz="4400" b="1" dirty="0">
                <a:latin typeface="Franklin Gothic Medium"/>
                <a:ea typeface="+mj-lt"/>
                <a:cs typeface="+mj-lt"/>
              </a:rPr>
              <a:t>Finding Information You Can Trust</a:t>
            </a:r>
            <a:endParaRPr lang="en-US" sz="4400" dirty="0">
              <a:latin typeface="Franklin Gothic Medium"/>
            </a:endParaRP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80E43AC2-E775-4CAC-A456-8CDCDF1089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16815" y="6170735"/>
            <a:ext cx="1075427" cy="583774"/>
          </a:xfrm>
          <a:prstGeom prst="rect">
            <a:avLst/>
          </a:prstGeom>
        </p:spPr>
      </p:pic>
      <p:pic>
        <p:nvPicPr>
          <p:cNvPr id="6" name="Picture 7">
            <a:extLst>
              <a:ext uri="{FF2B5EF4-FFF2-40B4-BE49-F238E27FC236}">
                <a16:creationId xmlns:a16="http://schemas.microsoft.com/office/drawing/2014/main" id="{27B0534A-BA2C-477A-8F55-9E79D10BEF8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67645" y="6291652"/>
            <a:ext cx="2743200" cy="341941"/>
          </a:xfrm>
          <a:prstGeom prst="rect">
            <a:avLst/>
          </a:prstGeom>
        </p:spPr>
      </p:pic>
    </p:spTree>
    <p:custDataLst>
      <p:tags r:id="rId1"/>
    </p:custDataLst>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48A7071D-E38E-47A4-B858-ECF6B8460B11}"/>
              </a:ext>
            </a:extLst>
          </p:cNvPr>
          <p:cNvSpPr>
            <a:spLocks noGrp="1"/>
          </p:cNvSpPr>
          <p:nvPr>
            <p:ph type="title"/>
          </p:nvPr>
        </p:nvSpPr>
        <p:spPr>
          <a:xfrm>
            <a:off x="515077" y="-1035547"/>
            <a:ext cx="10978470" cy="3564636"/>
          </a:xfrm>
        </p:spPr>
        <p:txBody>
          <a:bodyPr vert="horz" lIns="91440" tIns="45720" rIns="91440" bIns="45720" rtlCol="0" anchor="ctr">
            <a:normAutofit/>
          </a:bodyPr>
          <a:lstStyle/>
          <a:p>
            <a:r>
              <a:rPr lang="en-US" sz="4800" b="1">
                <a:latin typeface="Franklin Gothic Medium"/>
              </a:rPr>
              <a:t>Open a new tab</a:t>
            </a:r>
            <a:endParaRPr lang="en-US" sz="4800">
              <a:ea typeface="+mj-ea"/>
              <a:cs typeface="+mj-cs"/>
            </a:endParaRPr>
          </a:p>
        </p:txBody>
      </p:sp>
      <p:sp>
        <p:nvSpPr>
          <p:cNvPr id="18" name="Rectangle 17">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Picture 5" descr="Screen Shot of Google search engine home screen.">
            <a:extLst>
              <a:ext uri="{FF2B5EF4-FFF2-40B4-BE49-F238E27FC236}">
                <a16:creationId xmlns:a16="http://schemas.microsoft.com/office/drawing/2014/main" id="{14F4BFA5-9941-4D47-9F14-2C3A12026FE9}"/>
              </a:ext>
            </a:extLst>
          </p:cNvPr>
          <p:cNvPicPr>
            <a:picLocks noChangeAspect="1"/>
          </p:cNvPicPr>
          <p:nvPr/>
        </p:nvPicPr>
        <p:blipFill>
          <a:blip r:embed="rId3"/>
          <a:stretch>
            <a:fillRect/>
          </a:stretch>
        </p:blipFill>
        <p:spPr>
          <a:xfrm>
            <a:off x="1673635" y="1236155"/>
            <a:ext cx="8835204" cy="4351338"/>
          </a:xfrm>
          <a:prstGeom prst="rect">
            <a:avLst/>
          </a:prstGeom>
        </p:spPr>
      </p:pic>
      <p:pic>
        <p:nvPicPr>
          <p:cNvPr id="14" name="Picture 4" descr="A picture containing drawing&#10;&#10;Description generated with very high confidence">
            <a:extLst>
              <a:ext uri="{FF2B5EF4-FFF2-40B4-BE49-F238E27FC236}">
                <a16:creationId xmlns:a16="http://schemas.microsoft.com/office/drawing/2014/main" id="{DAFA66BB-124D-4FCA-984C-E0F5664A7AB7}"/>
              </a:ext>
            </a:extLst>
          </p:cNvPr>
          <p:cNvPicPr>
            <a:picLocks noChangeAspect="1"/>
          </p:cNvPicPr>
          <p:nvPr/>
        </p:nvPicPr>
        <p:blipFill>
          <a:blip r:embed="rId4"/>
          <a:stretch>
            <a:fillRect/>
          </a:stretch>
        </p:blipFill>
        <p:spPr>
          <a:xfrm>
            <a:off x="7988061" y="6199490"/>
            <a:ext cx="1075427" cy="583774"/>
          </a:xfrm>
          <a:prstGeom prst="rect">
            <a:avLst/>
          </a:prstGeom>
        </p:spPr>
      </p:pic>
      <p:pic>
        <p:nvPicPr>
          <p:cNvPr id="15" name="Picture 7" descr="A picture containing plate, food&#10;&#10;Description generated with very high confidence">
            <a:extLst>
              <a:ext uri="{FF2B5EF4-FFF2-40B4-BE49-F238E27FC236}">
                <a16:creationId xmlns:a16="http://schemas.microsoft.com/office/drawing/2014/main" id="{BEB6861E-5A4E-4D0E-85C2-2DECA1F1E453}"/>
              </a:ext>
            </a:extLst>
          </p:cNvPr>
          <p:cNvPicPr>
            <a:picLocks noChangeAspect="1"/>
          </p:cNvPicPr>
          <p:nvPr/>
        </p:nvPicPr>
        <p:blipFill>
          <a:blip r:embed="rId5"/>
          <a:stretch>
            <a:fillRect/>
          </a:stretch>
        </p:blipFill>
        <p:spPr>
          <a:xfrm>
            <a:off x="9238891" y="6334784"/>
            <a:ext cx="2743200" cy="341941"/>
          </a:xfrm>
          <a:prstGeom prst="rect">
            <a:avLst/>
          </a:prstGeom>
        </p:spPr>
      </p:pic>
    </p:spTree>
    <p:custDataLst>
      <p:tags r:id="rId1"/>
    </p:custDataLst>
    <p:extLst>
      <p:ext uri="{BB962C8B-B14F-4D97-AF65-F5344CB8AC3E}">
        <p14:creationId xmlns:p14="http://schemas.microsoft.com/office/powerpoint/2010/main" val="243685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itle 1">
            <a:extLst>
              <a:ext uri="{FF2B5EF4-FFF2-40B4-BE49-F238E27FC236}">
                <a16:creationId xmlns:a16="http://schemas.microsoft.com/office/drawing/2014/main" id="{AEC971CD-D6ED-4676-BC37-BC7EA677F901}"/>
              </a:ext>
            </a:extLst>
          </p:cNvPr>
          <p:cNvSpPr>
            <a:spLocks noGrp="1"/>
          </p:cNvSpPr>
          <p:nvPr>
            <p:ph type="title"/>
          </p:nvPr>
        </p:nvSpPr>
        <p:spPr>
          <a:xfrm>
            <a:off x="363749" y="89868"/>
            <a:ext cx="7680990" cy="1325563"/>
          </a:xfrm>
        </p:spPr>
        <p:txBody>
          <a:bodyPr>
            <a:noAutofit/>
          </a:bodyPr>
          <a:lstStyle/>
          <a:p>
            <a:r>
              <a:rPr lang="en-US" sz="5400" b="1">
                <a:latin typeface="Franklin Gothic Medium"/>
                <a:ea typeface="+mj-lt"/>
                <a:cs typeface="+mj-lt"/>
              </a:rPr>
              <a:t>How to read a webpage</a:t>
            </a:r>
            <a:endParaRPr lang="en-US" sz="5400">
              <a:latin typeface="Franklin Gothic Medium"/>
            </a:endParaRPr>
          </a:p>
        </p:txBody>
      </p:sp>
      <p:sp>
        <p:nvSpPr>
          <p:cNvPr id="9" name="Content Placeholder 2">
            <a:extLst>
              <a:ext uri="{FF2B5EF4-FFF2-40B4-BE49-F238E27FC236}">
                <a16:creationId xmlns:a16="http://schemas.microsoft.com/office/drawing/2014/main" id="{E20EF915-22F1-4E98-9561-A532119DA19F}"/>
              </a:ext>
            </a:extLst>
          </p:cNvPr>
          <p:cNvSpPr>
            <a:spLocks noGrp="1"/>
          </p:cNvSpPr>
          <p:nvPr>
            <p:ph idx="1"/>
          </p:nvPr>
        </p:nvSpPr>
        <p:spPr>
          <a:xfrm>
            <a:off x="378126" y="1277196"/>
            <a:ext cx="7436574" cy="2583908"/>
          </a:xfrm>
        </p:spPr>
        <p:txBody>
          <a:bodyPr vert="horz" lIns="91440" tIns="45720" rIns="91440" bIns="45720" rtlCol="0" anchor="t">
            <a:normAutofit/>
          </a:bodyPr>
          <a:lstStyle/>
          <a:p>
            <a:pPr marL="0" indent="0">
              <a:spcBef>
                <a:spcPct val="20000"/>
              </a:spcBef>
              <a:spcAft>
                <a:spcPct val="0"/>
              </a:spcAft>
              <a:buNone/>
            </a:pPr>
            <a:r>
              <a:rPr lang="en-US" sz="1700">
                <a:solidFill>
                  <a:srgbClr val="0070C0"/>
                </a:solidFill>
                <a:latin typeface="Franklin Gothic Book"/>
                <a:ea typeface="+mn-lt"/>
                <a:cs typeface="+mn-lt"/>
                <a:hlinkClick r:id="rId2"/>
              </a:rPr>
              <a:t>Scanning</a:t>
            </a:r>
            <a:r>
              <a:rPr lang="en-US" sz="1700">
                <a:solidFill>
                  <a:srgbClr val="0070C0"/>
                </a:solidFill>
                <a:latin typeface="Franklin Gothic Book"/>
                <a:ea typeface="+mn-lt"/>
                <a:cs typeface="+mn-lt"/>
              </a:rPr>
              <a:t> makes for a quick and easier way to find what you are looking for.</a:t>
            </a:r>
            <a:endParaRPr lang="en-US">
              <a:solidFill>
                <a:srgbClr val="0070C0"/>
              </a:solidFill>
              <a:cs typeface="Calibri"/>
            </a:endParaRPr>
          </a:p>
          <a:p>
            <a:pPr>
              <a:spcBef>
                <a:spcPct val="20000"/>
              </a:spcBef>
              <a:spcAft>
                <a:spcPct val="0"/>
              </a:spcAft>
            </a:pPr>
            <a:endParaRPr lang="en-US" sz="1700">
              <a:solidFill>
                <a:srgbClr val="0070C0"/>
              </a:solidFill>
              <a:latin typeface="Franklin Gothic Book"/>
              <a:ea typeface="+mn-lt"/>
              <a:cs typeface="+mn-lt"/>
            </a:endParaRPr>
          </a:p>
          <a:p>
            <a:pPr marL="0" indent="0">
              <a:spcBef>
                <a:spcPct val="20000"/>
              </a:spcBef>
              <a:spcAft>
                <a:spcPts val="600"/>
              </a:spcAft>
              <a:buNone/>
            </a:pPr>
            <a:r>
              <a:rPr lang="en-US" sz="1700" b="1">
                <a:solidFill>
                  <a:srgbClr val="0070C0"/>
                </a:solidFill>
                <a:latin typeface="Franklin Gothic Book"/>
                <a:ea typeface="+mn-lt"/>
                <a:cs typeface="+mn-lt"/>
              </a:rPr>
              <a:t>Scanning tips:</a:t>
            </a:r>
            <a:endParaRPr lang="en-US" sz="1700">
              <a:solidFill>
                <a:srgbClr val="0070C0"/>
              </a:solidFill>
              <a:latin typeface="Franklin Gothic Book"/>
              <a:ea typeface="+mn-lt"/>
              <a:cs typeface="+mn-lt"/>
            </a:endParaRPr>
          </a:p>
          <a:p>
            <a:pPr marL="285750" indent="-285750">
              <a:spcBef>
                <a:spcPct val="20000"/>
              </a:spcBef>
              <a:spcAft>
                <a:spcPts val="600"/>
              </a:spcAft>
            </a:pPr>
            <a:r>
              <a:rPr lang="en-US" sz="1700">
                <a:solidFill>
                  <a:srgbClr val="0070C0"/>
                </a:solidFill>
                <a:latin typeface="Franklin Gothic Book"/>
                <a:ea typeface="+mn-lt"/>
                <a:cs typeface="+mn-lt"/>
              </a:rPr>
              <a:t>Start with bigger, bolder words</a:t>
            </a:r>
          </a:p>
          <a:p>
            <a:pPr marL="285750" indent="-285750">
              <a:spcBef>
                <a:spcPct val="20000"/>
              </a:spcBef>
              <a:spcAft>
                <a:spcPts val="600"/>
              </a:spcAft>
            </a:pPr>
            <a:r>
              <a:rPr lang="en-US" sz="1700">
                <a:solidFill>
                  <a:srgbClr val="0070C0"/>
                </a:solidFill>
                <a:latin typeface="Franklin Gothic Book"/>
                <a:ea typeface="+mn-lt"/>
                <a:cs typeface="+mn-lt"/>
              </a:rPr>
              <a:t>Read left to right</a:t>
            </a:r>
            <a:endParaRPr lang="en-US">
              <a:solidFill>
                <a:srgbClr val="0070C0"/>
              </a:solidFill>
              <a:latin typeface="Calibri" panose="020F0502020204030204"/>
              <a:ea typeface="+mn-lt"/>
              <a:cs typeface="+mn-lt"/>
            </a:endParaRPr>
          </a:p>
          <a:p>
            <a:pPr marL="285750" indent="-285750">
              <a:spcBef>
                <a:spcPct val="20000"/>
              </a:spcBef>
              <a:spcAft>
                <a:spcPts val="600"/>
              </a:spcAft>
            </a:pPr>
            <a:r>
              <a:rPr lang="en-US" sz="1700">
                <a:solidFill>
                  <a:srgbClr val="0070C0"/>
                </a:solidFill>
                <a:latin typeface="Franklin Gothic Book"/>
                <a:ea typeface="+mn-lt"/>
                <a:cs typeface="+mn-lt"/>
              </a:rPr>
              <a:t>Use left tool bar and top menu bar to find topics</a:t>
            </a:r>
            <a:endParaRPr lang="en-US">
              <a:solidFill>
                <a:srgbClr val="0070C0"/>
              </a:solidFill>
              <a:latin typeface="Calibri" panose="020F0502020204030204"/>
              <a:ea typeface="+mn-lt"/>
              <a:cs typeface="+mn-lt"/>
            </a:endParaRPr>
          </a:p>
          <a:p>
            <a:pPr marL="285750" indent="-285750">
              <a:spcBef>
                <a:spcPct val="20000"/>
              </a:spcBef>
              <a:spcAft>
                <a:spcPts val="600"/>
              </a:spcAft>
            </a:pPr>
            <a:r>
              <a:rPr lang="en-US" sz="1700">
                <a:solidFill>
                  <a:srgbClr val="0070C0"/>
                </a:solidFill>
                <a:latin typeface="Franklin Gothic Book"/>
                <a:ea typeface="+mn-lt"/>
                <a:cs typeface="+mn-lt"/>
              </a:rPr>
              <a:t>Read content before clicking on hyperlinks</a:t>
            </a:r>
            <a:endParaRPr lang="en-US">
              <a:solidFill>
                <a:srgbClr val="000000"/>
              </a:solidFill>
              <a:latin typeface="Calibri" panose="020F0502020204030204"/>
              <a:ea typeface="+mn-lt"/>
              <a:cs typeface="+mn-lt"/>
            </a:endParaRPr>
          </a:p>
        </p:txBody>
      </p:sp>
      <p:pic>
        <p:nvPicPr>
          <p:cNvPr id="10" name="Picture 4" descr="A group of people in front of a computer&#10;&#10;Description generated with high confidence">
            <a:extLst>
              <a:ext uri="{FF2B5EF4-FFF2-40B4-BE49-F238E27FC236}">
                <a16:creationId xmlns:a16="http://schemas.microsoft.com/office/drawing/2014/main" id="{8F3B6E29-B7A7-485A-AB82-61A48582A7A1}"/>
              </a:ext>
            </a:extLst>
          </p:cNvPr>
          <p:cNvPicPr>
            <a:picLocks noChangeAspect="1"/>
          </p:cNvPicPr>
          <p:nvPr/>
        </p:nvPicPr>
        <p:blipFill>
          <a:blip r:embed="rId3"/>
          <a:stretch>
            <a:fillRect/>
          </a:stretch>
        </p:blipFill>
        <p:spPr>
          <a:xfrm>
            <a:off x="7838927" y="724195"/>
            <a:ext cx="3992226" cy="2670758"/>
          </a:xfrm>
          <a:prstGeom prst="rect">
            <a:avLst/>
          </a:prstGeom>
        </p:spPr>
      </p:pic>
      <p:sp>
        <p:nvSpPr>
          <p:cNvPr id="18" name="TextBox 17">
            <a:extLst>
              <a:ext uri="{FF2B5EF4-FFF2-40B4-BE49-F238E27FC236}">
                <a16:creationId xmlns:a16="http://schemas.microsoft.com/office/drawing/2014/main" id="{F1E5CB17-2141-4836-9A69-68A41E5C3730}"/>
              </a:ext>
            </a:extLst>
          </p:cNvPr>
          <p:cNvSpPr txBox="1"/>
          <p:nvPr/>
        </p:nvSpPr>
        <p:spPr>
          <a:xfrm>
            <a:off x="-106392" y="3775493"/>
            <a:ext cx="778965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r>
              <a:rPr lang="en-US" b="1">
                <a:solidFill>
                  <a:srgbClr val="0070C0"/>
                </a:solidFill>
                <a:latin typeface="Franklin Gothic Book"/>
                <a:cs typeface="Arial"/>
              </a:rPr>
              <a:t>When scanning search results:</a:t>
            </a:r>
            <a:r>
              <a:rPr lang="en-US">
                <a:solidFill>
                  <a:srgbClr val="0070C0"/>
                </a:solidFill>
                <a:latin typeface="Franklin Gothic Book"/>
                <a:cs typeface="Arial"/>
              </a:rPr>
              <a:t>​</a:t>
            </a:r>
            <a:endParaRPr lang="en-US">
              <a:solidFill>
                <a:srgbClr val="0070C0"/>
              </a:solidFill>
              <a:latin typeface="Franklin Gothic Book"/>
            </a:endParaRPr>
          </a:p>
          <a:p>
            <a:pPr lvl="1"/>
            <a:endParaRPr lang="en-US">
              <a:solidFill>
                <a:srgbClr val="0070C0"/>
              </a:solidFill>
              <a:latin typeface="Franklin Gothic Book"/>
              <a:cs typeface="Arial"/>
            </a:endParaRPr>
          </a:p>
          <a:p>
            <a:pPr marL="742950" lvl="1" indent="-285750">
              <a:buFont typeface="Arial"/>
              <a:buChar char="•"/>
            </a:pPr>
            <a:r>
              <a:rPr lang="en-US">
                <a:solidFill>
                  <a:srgbClr val="0070C0"/>
                </a:solidFill>
                <a:latin typeface="Franklin Gothic Book"/>
                <a:cs typeface="Arial"/>
              </a:rPr>
              <a:t>Scan multiple results, not only the top two results​</a:t>
            </a:r>
          </a:p>
          <a:p>
            <a:pPr marL="742950" lvl="1" indent="-285750">
              <a:buFont typeface="Arial"/>
              <a:buChar char="•"/>
            </a:pPr>
            <a:endParaRPr lang="en-US">
              <a:solidFill>
                <a:srgbClr val="0070C0"/>
              </a:solidFill>
              <a:latin typeface="Franklin Gothic Book"/>
              <a:ea typeface="+mn-lt"/>
              <a:cs typeface="Arial"/>
            </a:endParaRPr>
          </a:p>
          <a:p>
            <a:pPr marL="742950" lvl="1" indent="-285750">
              <a:buFont typeface="Arial"/>
              <a:buChar char="•"/>
            </a:pPr>
            <a:r>
              <a:rPr lang="en-US">
                <a:solidFill>
                  <a:srgbClr val="0070C0"/>
                </a:solidFill>
                <a:latin typeface="Franklin Gothic Book"/>
                <a:ea typeface="+mn-lt"/>
                <a:cs typeface="+mn-lt"/>
              </a:rPr>
              <a:t>If you don’t find what you want, start over with new words in search box. Don’t continue to add words to what you already searched.</a:t>
            </a:r>
            <a:endParaRPr lang="en-US">
              <a:solidFill>
                <a:srgbClr val="0070C0"/>
              </a:solidFill>
              <a:latin typeface="Franklin Gothic Book"/>
              <a:cs typeface="Arial"/>
            </a:endParaRPr>
          </a:p>
        </p:txBody>
      </p:sp>
      <p:pic>
        <p:nvPicPr>
          <p:cNvPr id="20" name="Picture 4" descr="A picture containing drawing&#10;&#10;Description generated with very high confidence">
            <a:extLst>
              <a:ext uri="{FF2B5EF4-FFF2-40B4-BE49-F238E27FC236}">
                <a16:creationId xmlns:a16="http://schemas.microsoft.com/office/drawing/2014/main" id="{CF5CDEA8-C3BC-46AE-B5B9-3A3EA146729A}"/>
              </a:ext>
            </a:extLst>
          </p:cNvPr>
          <p:cNvPicPr>
            <a:picLocks noChangeAspect="1"/>
          </p:cNvPicPr>
          <p:nvPr/>
        </p:nvPicPr>
        <p:blipFill>
          <a:blip r:embed="rId4"/>
          <a:stretch>
            <a:fillRect/>
          </a:stretch>
        </p:blipFill>
        <p:spPr>
          <a:xfrm>
            <a:off x="8031192" y="6199490"/>
            <a:ext cx="1075427" cy="583774"/>
          </a:xfrm>
          <a:prstGeom prst="rect">
            <a:avLst/>
          </a:prstGeom>
        </p:spPr>
      </p:pic>
      <p:pic>
        <p:nvPicPr>
          <p:cNvPr id="22" name="Picture 7" descr="A picture containing plate, food&#10;&#10;Description generated with very high confidence">
            <a:extLst>
              <a:ext uri="{FF2B5EF4-FFF2-40B4-BE49-F238E27FC236}">
                <a16:creationId xmlns:a16="http://schemas.microsoft.com/office/drawing/2014/main" id="{D013D141-B943-4672-81BD-D46C7BD8C904}"/>
              </a:ext>
            </a:extLst>
          </p:cNvPr>
          <p:cNvPicPr>
            <a:picLocks noChangeAspect="1"/>
          </p:cNvPicPr>
          <p:nvPr/>
        </p:nvPicPr>
        <p:blipFill>
          <a:blip r:embed="rId5"/>
          <a:stretch>
            <a:fillRect/>
          </a:stretch>
        </p:blipFill>
        <p:spPr>
          <a:xfrm>
            <a:off x="9282022" y="6334784"/>
            <a:ext cx="2743200" cy="341941"/>
          </a:xfrm>
          <a:prstGeom prst="rect">
            <a:avLst/>
          </a:prstGeom>
        </p:spPr>
      </p:pic>
    </p:spTree>
    <p:extLst>
      <p:ext uri="{BB962C8B-B14F-4D97-AF65-F5344CB8AC3E}">
        <p14:creationId xmlns:p14="http://schemas.microsoft.com/office/powerpoint/2010/main" val="207390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70535-6FFB-4D9A-84A2-02B5DD9F6C1C}"/>
              </a:ext>
            </a:extLst>
          </p:cNvPr>
          <p:cNvSpPr>
            <a:spLocks noGrp="1"/>
          </p:cNvSpPr>
          <p:nvPr>
            <p:ph type="title"/>
          </p:nvPr>
        </p:nvSpPr>
        <p:spPr/>
        <p:txBody>
          <a:bodyPr/>
          <a:lstStyle/>
          <a:p>
            <a:r>
              <a:rPr lang="en-US" dirty="0">
                <a:solidFill>
                  <a:schemeClr val="bg1"/>
                </a:solidFill>
              </a:rPr>
              <a:t>Example of </a:t>
            </a:r>
            <a:r>
              <a:rPr lang="en-US" dirty="0" err="1">
                <a:solidFill>
                  <a:schemeClr val="bg1"/>
                </a:solidFill>
              </a:rPr>
              <a:t>WebPage</a:t>
            </a:r>
            <a:endParaRPr lang="en-US" dirty="0">
              <a:solidFill>
                <a:schemeClr val="bg1"/>
              </a:solidFill>
            </a:endParaRPr>
          </a:p>
        </p:txBody>
      </p:sp>
      <p:pic>
        <p:nvPicPr>
          <p:cNvPr id="4" name="Picture 4" descr="A screenshot of a cell phone&#10;&#10;Description generated with very high confidence">
            <a:extLst>
              <a:ext uri="{FF2B5EF4-FFF2-40B4-BE49-F238E27FC236}">
                <a16:creationId xmlns:a16="http://schemas.microsoft.com/office/drawing/2014/main" id="{B2A2E95A-DE99-4076-9512-168C0B4A19DE}"/>
              </a:ext>
            </a:extLst>
          </p:cNvPr>
          <p:cNvPicPr>
            <a:picLocks noChangeAspect="1"/>
          </p:cNvPicPr>
          <p:nvPr/>
        </p:nvPicPr>
        <p:blipFill>
          <a:blip r:embed="rId3"/>
          <a:stretch>
            <a:fillRect/>
          </a:stretch>
        </p:blipFill>
        <p:spPr>
          <a:xfrm>
            <a:off x="1620692" y="26508"/>
            <a:ext cx="5851706" cy="6640494"/>
          </a:xfrm>
          <a:prstGeom prst="rect">
            <a:avLst/>
          </a:prstGeom>
        </p:spPr>
      </p:pic>
      <p:pic>
        <p:nvPicPr>
          <p:cNvPr id="2" name="Picture 4" descr="A picture containing drawing&#10;&#10;Description generated with very high confidence">
            <a:extLst>
              <a:ext uri="{FF2B5EF4-FFF2-40B4-BE49-F238E27FC236}">
                <a16:creationId xmlns:a16="http://schemas.microsoft.com/office/drawing/2014/main" id="{78E98684-1147-499D-A0F5-D9308A383F05}"/>
              </a:ext>
            </a:extLst>
          </p:cNvPr>
          <p:cNvPicPr>
            <a:picLocks noChangeAspect="1"/>
          </p:cNvPicPr>
          <p:nvPr/>
        </p:nvPicPr>
        <p:blipFill>
          <a:blip r:embed="rId4"/>
          <a:stretch>
            <a:fillRect/>
          </a:stretch>
        </p:blipFill>
        <p:spPr>
          <a:xfrm>
            <a:off x="8016815" y="6199490"/>
            <a:ext cx="1075427" cy="583774"/>
          </a:xfrm>
          <a:prstGeom prst="rect">
            <a:avLst/>
          </a:prstGeom>
        </p:spPr>
      </p:pic>
      <p:pic>
        <p:nvPicPr>
          <p:cNvPr id="3" name="Picture 7" descr="A picture containing plate, food&#10;&#10;Description generated with very high confidence">
            <a:extLst>
              <a:ext uri="{FF2B5EF4-FFF2-40B4-BE49-F238E27FC236}">
                <a16:creationId xmlns:a16="http://schemas.microsoft.com/office/drawing/2014/main" id="{16D7E2CE-33A4-472D-B210-E03EF7D9F3DA}"/>
              </a:ext>
            </a:extLst>
          </p:cNvPr>
          <p:cNvPicPr>
            <a:picLocks noChangeAspect="1"/>
          </p:cNvPicPr>
          <p:nvPr/>
        </p:nvPicPr>
        <p:blipFill>
          <a:blip r:embed="rId5"/>
          <a:stretch>
            <a:fillRect/>
          </a:stretch>
        </p:blipFill>
        <p:spPr>
          <a:xfrm>
            <a:off x="9267645" y="6334784"/>
            <a:ext cx="2743200" cy="341941"/>
          </a:xfrm>
          <a:prstGeom prst="rect">
            <a:avLst/>
          </a:prstGeom>
        </p:spPr>
      </p:pic>
      <p:sp>
        <p:nvSpPr>
          <p:cNvPr id="6" name="Content Placeholder 5">
            <a:extLst>
              <a:ext uri="{FF2B5EF4-FFF2-40B4-BE49-F238E27FC236}">
                <a16:creationId xmlns:a16="http://schemas.microsoft.com/office/drawing/2014/main" id="{F915D733-4EB5-4A2B-8967-FD69CB1A39F5}"/>
              </a:ext>
            </a:extLst>
          </p:cNvPr>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10144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76AB929-EED4-4E93-BB86-880EC4DCA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B898AD-1F21-4046-83E1-C1E00AB81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7" name="Title 1">
            <a:extLst>
              <a:ext uri="{FF2B5EF4-FFF2-40B4-BE49-F238E27FC236}">
                <a16:creationId xmlns:a16="http://schemas.microsoft.com/office/drawing/2014/main" id="{C1CEDE7A-68ED-4D76-921A-473A87FE7A42}"/>
              </a:ext>
            </a:extLst>
          </p:cNvPr>
          <p:cNvSpPr txBox="1">
            <a:spLocks noGrp="1"/>
          </p:cNvSpPr>
          <p:nvPr>
            <p:ph type="title" idx="4294967295"/>
          </p:nvPr>
        </p:nvSpPr>
        <p:spPr>
          <a:xfrm>
            <a:off x="1513361" y="477328"/>
            <a:ext cx="11731033" cy="19586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How to tell if </a:t>
            </a:r>
            <a:endParaRPr kumimoji="0" lang="en-US" sz="6000" b="0" i="0" u="none" strike="noStrike" kern="1200" cap="none" spc="0" normalizeH="0" baseline="0" noProof="0" dirty="0">
              <a:ln>
                <a:noFill/>
              </a:ln>
              <a:solidFill>
                <a:schemeClr val="tx1"/>
              </a:solidFill>
              <a:effectLst/>
              <a:uLnTx/>
              <a:uFillTx/>
              <a:latin typeface="Calibri Light" panose="020F0302020204030204"/>
              <a:ea typeface="+mj-lt"/>
              <a:cs typeface="+mj-l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information is good </a:t>
            </a:r>
            <a:endParaRPr kumimoji="0" lang="en-US" sz="6000" b="0" i="0" u="none" strike="noStrike" kern="1200" cap="none" spc="0" normalizeH="0" baseline="0" noProof="0" dirty="0">
              <a:ln>
                <a:noFill/>
              </a:ln>
              <a:solidFill>
                <a:schemeClr val="tx1"/>
              </a:solidFill>
              <a:effectLst/>
              <a:uLnTx/>
              <a:uFillTx/>
              <a:latin typeface="Calibri Light" panose="020F0302020204030204"/>
              <a:ea typeface="+mj-lt"/>
              <a:cs typeface="+mj-lt"/>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or harmful</a:t>
            </a:r>
            <a:endParaRPr kumimoji="0" lang="en-US" sz="6000" b="0" i="0" u="none" strike="noStrike" kern="1200" cap="none" spc="0" normalizeH="0" baseline="0" noProof="0" dirty="0">
              <a:ln>
                <a:noFill/>
              </a:ln>
              <a:solidFill>
                <a:schemeClr val="tx1"/>
              </a:solidFill>
              <a:effectLst/>
              <a:uLnTx/>
              <a:uFillTx/>
              <a:latin typeface="+mj-lt"/>
              <a:ea typeface="+mj-ea"/>
              <a:cs typeface="Calibri Light" panose="020F0302020204030204"/>
            </a:endParaRPr>
          </a:p>
        </p:txBody>
      </p:sp>
      <p:sp>
        <p:nvSpPr>
          <p:cNvPr id="15" name="Rectangle 14">
            <a:extLst>
              <a:ext uri="{FF2B5EF4-FFF2-40B4-BE49-F238E27FC236}">
                <a16:creationId xmlns:a16="http://schemas.microsoft.com/office/drawing/2014/main" id="{6A7F1E79-C229-4606-BCA1-A499E508F3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23554CA2-0536-47F8-9AAE-C2C5E6EF91E6}"/>
              </a:ext>
            </a:extLst>
          </p:cNvPr>
          <p:cNvSpPr txBox="1">
            <a:spLocks/>
          </p:cNvSpPr>
          <p:nvPr/>
        </p:nvSpPr>
        <p:spPr>
          <a:xfrm>
            <a:off x="1520549" y="2455788"/>
            <a:ext cx="6512051" cy="453591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20000"/>
              </a:spcBef>
              <a:spcAft>
                <a:spcPts val="600"/>
              </a:spcAft>
            </a:pPr>
            <a:r>
              <a:rPr lang="en-US" sz="2000" b="1">
                <a:solidFill>
                  <a:srgbClr val="0070C0"/>
                </a:solidFill>
                <a:latin typeface="Franklin Gothic Book"/>
                <a:ea typeface="+mn-lt"/>
                <a:cs typeface="+mn-lt"/>
              </a:rPr>
              <a:t>Credibility = </a:t>
            </a:r>
            <a:r>
              <a:rPr lang="en-US" sz="2000">
                <a:solidFill>
                  <a:srgbClr val="0070C0"/>
                </a:solidFill>
                <a:latin typeface="Franklin Gothic Book"/>
                <a:ea typeface="+mn-lt"/>
                <a:cs typeface="+mn-lt"/>
              </a:rPr>
              <a:t>Proof that information is reliable and from a trusted source.</a:t>
            </a:r>
            <a:endParaRPr lang="en-US" sz="2000">
              <a:solidFill>
                <a:srgbClr val="0070C0"/>
              </a:solidFill>
              <a:ea typeface="+mn-lt"/>
              <a:cs typeface="+mn-lt"/>
            </a:endParaRPr>
          </a:p>
          <a:p>
            <a:pPr algn="l">
              <a:spcBef>
                <a:spcPct val="20000"/>
              </a:spcBef>
              <a:spcAft>
                <a:spcPts val="600"/>
              </a:spcAft>
            </a:pPr>
            <a:r>
              <a:rPr lang="en-US" sz="2000">
                <a:solidFill>
                  <a:srgbClr val="0070C0"/>
                </a:solidFill>
                <a:latin typeface="Franklin Gothic Book"/>
                <a:ea typeface="+mn-lt"/>
                <a:cs typeface="+mn-lt"/>
              </a:rPr>
              <a:t>Ways to find credibility:</a:t>
            </a:r>
            <a:endParaRPr lang="en-US" sz="2000">
              <a:solidFill>
                <a:srgbClr val="0070C0"/>
              </a:solidFill>
              <a:ea typeface="+mn-lt"/>
              <a:cs typeface="+mn-lt"/>
            </a:endParaRPr>
          </a:p>
          <a:p>
            <a:pPr marL="800100" lvl="1" indent="-342900" algn="l">
              <a:spcBef>
                <a:spcPct val="20000"/>
              </a:spcBef>
              <a:spcAft>
                <a:spcPts val="600"/>
              </a:spcAft>
              <a:buFont typeface="Arial"/>
              <a:buChar char="•"/>
            </a:pPr>
            <a:r>
              <a:rPr lang="en-US">
                <a:solidFill>
                  <a:srgbClr val="0070C0"/>
                </a:solidFill>
                <a:latin typeface="Franklin Gothic Book"/>
                <a:ea typeface="+mn-lt"/>
                <a:cs typeface="+mn-lt"/>
              </a:rPr>
              <a:t>Look at "About Us" section of the site</a:t>
            </a:r>
            <a:endParaRPr lang="en-US">
              <a:solidFill>
                <a:srgbClr val="0070C0"/>
              </a:solidFill>
              <a:ea typeface="+mn-lt"/>
              <a:cs typeface="+mn-lt"/>
            </a:endParaRPr>
          </a:p>
          <a:p>
            <a:pPr marL="800100" lvl="1" indent="-342900" algn="l">
              <a:spcBef>
                <a:spcPct val="20000"/>
              </a:spcBef>
              <a:spcAft>
                <a:spcPts val="600"/>
              </a:spcAft>
              <a:buFont typeface="Arial"/>
              <a:buChar char="•"/>
            </a:pPr>
            <a:r>
              <a:rPr lang="en-US">
                <a:solidFill>
                  <a:srgbClr val="0070C0"/>
                </a:solidFill>
                <a:latin typeface="Franklin Gothic Book"/>
                <a:ea typeface="+mn-lt"/>
                <a:cs typeface="+mn-lt"/>
              </a:rPr>
              <a:t>Look for unbiased research (supported by facts)</a:t>
            </a:r>
            <a:endParaRPr lang="en-US">
              <a:solidFill>
                <a:srgbClr val="0070C0"/>
              </a:solidFill>
              <a:ea typeface="+mn-lt"/>
              <a:cs typeface="+mn-lt"/>
            </a:endParaRPr>
          </a:p>
          <a:p>
            <a:pPr marL="800100" lvl="1" indent="-342900" algn="l">
              <a:spcBef>
                <a:spcPct val="20000"/>
              </a:spcBef>
              <a:spcAft>
                <a:spcPts val="600"/>
              </a:spcAft>
              <a:buFont typeface="Arial"/>
              <a:buChar char="•"/>
            </a:pPr>
            <a:r>
              <a:rPr lang="en-US">
                <a:solidFill>
                  <a:srgbClr val="0070C0"/>
                </a:solidFill>
                <a:latin typeface="Franklin Gothic Book"/>
                <a:ea typeface="+mn-lt"/>
                <a:cs typeface="+mn-lt"/>
              </a:rPr>
              <a:t>Check bottom of webpage for dates, sponsors, crediting, and other details</a:t>
            </a:r>
          </a:p>
          <a:p>
            <a:pPr lvl="1" algn="l">
              <a:spcBef>
                <a:spcPct val="20000"/>
              </a:spcBef>
              <a:spcAft>
                <a:spcPts val="600"/>
              </a:spcAft>
            </a:pPr>
            <a:r>
              <a:rPr lang="en-US" sz="2000">
                <a:solidFill>
                  <a:srgbClr val="0070C0"/>
                </a:solidFill>
                <a:latin typeface="Franklin Gothic Book"/>
                <a:cs typeface="Calibri"/>
              </a:rPr>
              <a:t>Domain differences  </a:t>
            </a:r>
            <a:endParaRPr lang="en-US" sz="2000">
              <a:solidFill>
                <a:srgbClr val="0070C0"/>
              </a:solidFill>
              <a:ea typeface="+mn-lt"/>
              <a:cs typeface="+mn-lt"/>
            </a:endParaRPr>
          </a:p>
          <a:p>
            <a:pPr marL="742950" lvl="1" indent="-285750" algn="l">
              <a:lnSpc>
                <a:spcPct val="100000"/>
              </a:lnSpc>
              <a:spcBef>
                <a:spcPts val="0"/>
              </a:spcBef>
              <a:buFont typeface="Arial"/>
              <a:buChar char="•"/>
            </a:pPr>
            <a:r>
              <a:rPr lang="en-US">
                <a:solidFill>
                  <a:srgbClr val="0070C0"/>
                </a:solidFill>
                <a:latin typeface="Franklin Gothic Book"/>
                <a:cs typeface="Calibri"/>
              </a:rPr>
              <a:t>.com - most likely owned by commercial business </a:t>
            </a:r>
            <a:endParaRPr lang="en-US">
              <a:solidFill>
                <a:srgbClr val="0070C0"/>
              </a:solidFill>
              <a:ea typeface="+mn-lt"/>
              <a:cs typeface="+mn-lt"/>
            </a:endParaRPr>
          </a:p>
          <a:p>
            <a:pPr marL="742950" lvl="1" indent="-285750" algn="l">
              <a:lnSpc>
                <a:spcPct val="100000"/>
              </a:lnSpc>
              <a:spcBef>
                <a:spcPts val="0"/>
              </a:spcBef>
              <a:buFont typeface="Arial"/>
              <a:buChar char="•"/>
            </a:pPr>
            <a:r>
              <a:rPr lang="en-US">
                <a:solidFill>
                  <a:srgbClr val="0070C0"/>
                </a:solidFill>
                <a:latin typeface="Franklin Gothic Book"/>
                <a:cs typeface="Calibri"/>
              </a:rPr>
              <a:t>.gov - government owned website </a:t>
            </a:r>
            <a:endParaRPr lang="en-US">
              <a:solidFill>
                <a:srgbClr val="0070C0"/>
              </a:solidFill>
              <a:ea typeface="+mn-lt"/>
              <a:cs typeface="+mn-lt"/>
            </a:endParaRPr>
          </a:p>
          <a:p>
            <a:pPr marL="742950" lvl="1" indent="-285750" algn="l">
              <a:lnSpc>
                <a:spcPct val="100000"/>
              </a:lnSpc>
              <a:spcBef>
                <a:spcPts val="0"/>
              </a:spcBef>
              <a:buFont typeface="Arial"/>
              <a:buChar char="•"/>
            </a:pPr>
            <a:r>
              <a:rPr lang="en-US">
                <a:solidFill>
                  <a:srgbClr val="0070C0"/>
                </a:solidFill>
                <a:latin typeface="Franklin Gothic Book"/>
                <a:cs typeface="Calibri"/>
              </a:rPr>
              <a:t>.org - most likely owned by non-profit organization </a:t>
            </a:r>
            <a:endParaRPr lang="en-US">
              <a:solidFill>
                <a:srgbClr val="0070C0"/>
              </a:solidFill>
              <a:ea typeface="+mn-lt"/>
              <a:cs typeface="+mn-lt"/>
            </a:endParaRPr>
          </a:p>
          <a:p>
            <a:pPr marL="742950" lvl="1" indent="-285750" algn="l">
              <a:lnSpc>
                <a:spcPct val="100000"/>
              </a:lnSpc>
              <a:spcBef>
                <a:spcPts val="0"/>
              </a:spcBef>
              <a:buFont typeface="Arial"/>
              <a:buChar char="•"/>
            </a:pPr>
            <a:r>
              <a:rPr lang="en-US">
                <a:solidFill>
                  <a:srgbClr val="0070C0"/>
                </a:solidFill>
                <a:latin typeface="Franklin Gothic Book"/>
                <a:cs typeface="Calibri"/>
              </a:rPr>
              <a:t>.</a:t>
            </a:r>
            <a:r>
              <a:rPr lang="en-US" err="1">
                <a:solidFill>
                  <a:srgbClr val="0070C0"/>
                </a:solidFill>
                <a:latin typeface="Franklin Gothic Book"/>
                <a:cs typeface="Calibri"/>
              </a:rPr>
              <a:t>edu</a:t>
            </a:r>
            <a:r>
              <a:rPr lang="en-US">
                <a:solidFill>
                  <a:srgbClr val="0070C0"/>
                </a:solidFill>
                <a:latin typeface="Franklin Gothic Book"/>
                <a:cs typeface="Calibri"/>
              </a:rPr>
              <a:t> - owned by school</a:t>
            </a:r>
            <a:r>
              <a:rPr lang="en-US">
                <a:solidFill>
                  <a:srgbClr val="0070C0"/>
                </a:solidFill>
                <a:ea typeface="+mn-lt"/>
                <a:cs typeface="+mn-lt"/>
              </a:rPr>
              <a:t> </a:t>
            </a:r>
          </a:p>
        </p:txBody>
      </p:sp>
      <p:sp>
        <p:nvSpPr>
          <p:cNvPr id="19" name="Graphic 14">
            <a:extLst>
              <a:ext uri="{FF2B5EF4-FFF2-40B4-BE49-F238E27FC236}">
                <a16:creationId xmlns:a16="http://schemas.microsoft.com/office/drawing/2014/main" id="{D478E831-F34A-4E2A-B21F-51D6E7E70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21" name="Graphic 20" descr="Health">
            <a:extLst>
              <a:ext uri="{FF2B5EF4-FFF2-40B4-BE49-F238E27FC236}">
                <a16:creationId xmlns:a16="http://schemas.microsoft.com/office/drawing/2014/main" id="{B47467C9-C316-4C89-8B00-72AE4FEE6A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23" name="Graphic 14">
            <a:extLst>
              <a:ext uri="{FF2B5EF4-FFF2-40B4-BE49-F238E27FC236}">
                <a16:creationId xmlns:a16="http://schemas.microsoft.com/office/drawing/2014/main" id="{F0EC0DB9-AFC0-41EF-8A31-FD0E371C8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5" name="Rectangle 24">
            <a:extLst>
              <a:ext uri="{FF2B5EF4-FFF2-40B4-BE49-F238E27FC236}">
                <a16:creationId xmlns:a16="http://schemas.microsoft.com/office/drawing/2014/main" id="{C793778A-2547-4ED0-8C1A-6EBC7711EE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a:extLst>
              <a:ext uri="{FF2B5EF4-FFF2-40B4-BE49-F238E27FC236}">
                <a16:creationId xmlns:a16="http://schemas.microsoft.com/office/drawing/2014/main" id="{2293916C-D79A-49E0-9982-1F81CD7D789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170735"/>
            <a:ext cx="1075427" cy="583774"/>
          </a:xfrm>
          <a:prstGeom prst="rect">
            <a:avLst/>
          </a:prstGeom>
        </p:spPr>
      </p:pic>
      <p:pic>
        <p:nvPicPr>
          <p:cNvPr id="29" name="Picture 7">
            <a:extLst>
              <a:ext uri="{FF2B5EF4-FFF2-40B4-BE49-F238E27FC236}">
                <a16:creationId xmlns:a16="http://schemas.microsoft.com/office/drawing/2014/main" id="{5775B57C-FC6D-4B3E-9B20-A2997C1CC87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06029"/>
            <a:ext cx="2743200" cy="341941"/>
          </a:xfrm>
          <a:prstGeom prst="rect">
            <a:avLst/>
          </a:prstGeom>
        </p:spPr>
      </p:pic>
    </p:spTree>
    <p:custDataLst>
      <p:tags r:id="rId1"/>
    </p:custDataLst>
    <p:extLst>
      <p:ext uri="{BB962C8B-B14F-4D97-AF65-F5344CB8AC3E}">
        <p14:creationId xmlns:p14="http://schemas.microsoft.com/office/powerpoint/2010/main" val="227168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8">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30">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32"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3"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pic>
        <p:nvPicPr>
          <p:cNvPr id="94" name="Picture 4">
            <a:extLst>
              <a:ext uri="{FF2B5EF4-FFF2-40B4-BE49-F238E27FC236}">
                <a16:creationId xmlns:a16="http://schemas.microsoft.com/office/drawing/2014/main" id="{8A8FBABA-3681-4C4B-A58B-7A1BD69D11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16815" y="6185112"/>
            <a:ext cx="1075427" cy="583774"/>
          </a:xfrm>
          <a:prstGeom prst="rect">
            <a:avLst/>
          </a:prstGeom>
        </p:spPr>
      </p:pic>
      <p:pic>
        <p:nvPicPr>
          <p:cNvPr id="96" name="Picture 7">
            <a:extLst>
              <a:ext uri="{FF2B5EF4-FFF2-40B4-BE49-F238E27FC236}">
                <a16:creationId xmlns:a16="http://schemas.microsoft.com/office/drawing/2014/main" id="{D3A9604D-EC77-4CB6-A80A-6EF50D72BC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67645" y="6320407"/>
            <a:ext cx="2743200" cy="341941"/>
          </a:xfrm>
          <a:prstGeom prst="rect">
            <a:avLst/>
          </a:prstGeom>
        </p:spPr>
      </p:pic>
      <p:sp>
        <p:nvSpPr>
          <p:cNvPr id="97" name="Rectangle 96">
            <a:extLst>
              <a:ext uri="{FF2B5EF4-FFF2-40B4-BE49-F238E27FC236}">
                <a16:creationId xmlns:a16="http://schemas.microsoft.com/office/drawing/2014/main" id="{18EAD820-7141-49A1-9C43-70E3E0EF4E94}"/>
              </a:ext>
              <a:ext uri="{C183D7F6-B498-43B3-948B-1728B52AA6E4}">
                <adec:decorative xmlns:adec="http://schemas.microsoft.com/office/drawing/2017/decorative" val="1"/>
              </a:ext>
            </a:extLst>
          </p:cNvPr>
          <p:cNvSpPr/>
          <p:nvPr/>
        </p:nvSpPr>
        <p:spPr>
          <a:xfrm>
            <a:off x="347932" y="369498"/>
            <a:ext cx="1380225" cy="1351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84FD147E-6836-4C2D-9F2D-D7F95766FBAF}"/>
              </a:ext>
            </a:extLst>
          </p:cNvPr>
          <p:cNvSpPr>
            <a:spLocks noGrp="1"/>
          </p:cNvSpPr>
          <p:nvPr>
            <p:ph type="title"/>
          </p:nvPr>
        </p:nvSpPr>
        <p:spPr>
          <a:xfrm>
            <a:off x="734595" y="734309"/>
            <a:ext cx="9882278" cy="1067634"/>
          </a:xfrm>
        </p:spPr>
        <p:txBody>
          <a:bodyPr anchor="ctr">
            <a:normAutofit/>
          </a:bodyPr>
          <a:lstStyle/>
          <a:p>
            <a:r>
              <a:rPr lang="en-US" b="1" dirty="0">
                <a:latin typeface="Franklin Gothic Medium"/>
              </a:rPr>
              <a:t>Credible things to look for:</a:t>
            </a:r>
            <a:endParaRPr lang="en-US" dirty="0">
              <a:cs typeface="Calibri Light"/>
            </a:endParaRPr>
          </a:p>
        </p:txBody>
      </p:sp>
      <p:pic>
        <p:nvPicPr>
          <p:cNvPr id="3" name="Picture 2">
            <a:extLst>
              <a:ext uri="{FF2B5EF4-FFF2-40B4-BE49-F238E27FC236}">
                <a16:creationId xmlns:a16="http://schemas.microsoft.com/office/drawing/2014/main" id="{1E3396D0-4D54-E14E-BB94-354E9D24D56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19" y="1702470"/>
            <a:ext cx="11401644" cy="1581144"/>
          </a:xfrm>
          <a:prstGeom prst="rect">
            <a:avLst/>
          </a:prstGeom>
        </p:spPr>
      </p:pic>
      <p:sp>
        <p:nvSpPr>
          <p:cNvPr id="5" name="TextBox 4">
            <a:extLst>
              <a:ext uri="{FF2B5EF4-FFF2-40B4-BE49-F238E27FC236}">
                <a16:creationId xmlns:a16="http://schemas.microsoft.com/office/drawing/2014/main" id="{879CEB54-7E1C-2A40-AE2F-45F83F41C1FC}"/>
              </a:ext>
            </a:extLst>
          </p:cNvPr>
          <p:cNvSpPr txBox="1"/>
          <p:nvPr/>
        </p:nvSpPr>
        <p:spPr>
          <a:xfrm>
            <a:off x="582071" y="3376928"/>
            <a:ext cx="1672024" cy="954107"/>
          </a:xfrm>
          <a:prstGeom prst="rect">
            <a:avLst/>
          </a:prstGeom>
          <a:noFill/>
        </p:spPr>
        <p:txBody>
          <a:bodyPr wrap="square" rtlCol="0">
            <a:spAutoFit/>
          </a:bodyPr>
          <a:lstStyle/>
          <a:p>
            <a:pPr algn="ctr"/>
            <a:r>
              <a:rPr lang="en-US" sz="1400" dirty="0">
                <a:latin typeface="Franklin Gothic Book" panose="020B0503020102020204" pitchFamily="34" charset="0"/>
              </a:rPr>
              <a:t>Medical providers writing articles about topics in their practice</a:t>
            </a:r>
          </a:p>
        </p:txBody>
      </p:sp>
      <p:sp>
        <p:nvSpPr>
          <p:cNvPr id="15" name="TextBox 14">
            <a:extLst>
              <a:ext uri="{FF2B5EF4-FFF2-40B4-BE49-F238E27FC236}">
                <a16:creationId xmlns:a16="http://schemas.microsoft.com/office/drawing/2014/main" id="{077E58A4-811C-CB48-A1DE-8A073A658770}"/>
              </a:ext>
            </a:extLst>
          </p:cNvPr>
          <p:cNvSpPr txBox="1"/>
          <p:nvPr/>
        </p:nvSpPr>
        <p:spPr>
          <a:xfrm>
            <a:off x="2493741" y="3378916"/>
            <a:ext cx="1672024" cy="523220"/>
          </a:xfrm>
          <a:prstGeom prst="rect">
            <a:avLst/>
          </a:prstGeom>
          <a:noFill/>
        </p:spPr>
        <p:txBody>
          <a:bodyPr wrap="square" rtlCol="0">
            <a:spAutoFit/>
          </a:bodyPr>
          <a:lstStyle/>
          <a:p>
            <a:pPr algn="ctr"/>
            <a:r>
              <a:rPr lang="en-US" sz="1400" dirty="0">
                <a:latin typeface="Franklin Gothic Book" panose="020B0503020102020204" pitchFamily="34" charset="0"/>
              </a:rPr>
              <a:t>Contact </a:t>
            </a:r>
          </a:p>
          <a:p>
            <a:pPr algn="ctr"/>
            <a:r>
              <a:rPr lang="en-US" sz="1400" dirty="0">
                <a:latin typeface="Franklin Gothic Book" panose="020B0503020102020204" pitchFamily="34" charset="0"/>
              </a:rPr>
              <a:t>information</a:t>
            </a:r>
          </a:p>
        </p:txBody>
      </p:sp>
      <p:sp>
        <p:nvSpPr>
          <p:cNvPr id="16" name="TextBox 15">
            <a:extLst>
              <a:ext uri="{FF2B5EF4-FFF2-40B4-BE49-F238E27FC236}">
                <a16:creationId xmlns:a16="http://schemas.microsoft.com/office/drawing/2014/main" id="{02D1B93E-C1E9-C043-BAAC-52862DEA7CFA}"/>
              </a:ext>
            </a:extLst>
          </p:cNvPr>
          <p:cNvSpPr txBox="1"/>
          <p:nvPr/>
        </p:nvSpPr>
        <p:spPr>
          <a:xfrm>
            <a:off x="4405411" y="3373114"/>
            <a:ext cx="1672024" cy="954107"/>
          </a:xfrm>
          <a:prstGeom prst="rect">
            <a:avLst/>
          </a:prstGeom>
          <a:noFill/>
        </p:spPr>
        <p:txBody>
          <a:bodyPr wrap="square" rtlCol="0">
            <a:spAutoFit/>
          </a:bodyPr>
          <a:lstStyle/>
          <a:p>
            <a:pPr algn="ctr"/>
            <a:r>
              <a:rPr lang="en-US" sz="1400" dirty="0">
                <a:latin typeface="Franklin Gothic Book" panose="020B0503020102020204" pitchFamily="34" charset="0"/>
              </a:rPr>
              <a:t>Clear, straight forward information – does not hide any information</a:t>
            </a:r>
          </a:p>
        </p:txBody>
      </p:sp>
      <p:sp>
        <p:nvSpPr>
          <p:cNvPr id="17" name="TextBox 16">
            <a:extLst>
              <a:ext uri="{FF2B5EF4-FFF2-40B4-BE49-F238E27FC236}">
                <a16:creationId xmlns:a16="http://schemas.microsoft.com/office/drawing/2014/main" id="{52E4D119-12AE-4449-B920-9AD48591E707}"/>
              </a:ext>
            </a:extLst>
          </p:cNvPr>
          <p:cNvSpPr txBox="1"/>
          <p:nvPr/>
        </p:nvSpPr>
        <p:spPr>
          <a:xfrm>
            <a:off x="6317081" y="3373113"/>
            <a:ext cx="1672024" cy="954107"/>
          </a:xfrm>
          <a:prstGeom prst="rect">
            <a:avLst/>
          </a:prstGeom>
          <a:noFill/>
        </p:spPr>
        <p:txBody>
          <a:bodyPr wrap="square" rtlCol="0">
            <a:spAutoFit/>
          </a:bodyPr>
          <a:lstStyle/>
          <a:p>
            <a:pPr algn="ctr"/>
            <a:r>
              <a:rPr lang="en-US" sz="1400" dirty="0">
                <a:latin typeface="Franklin Gothic Book" panose="020B0503020102020204" pitchFamily="34" charset="0"/>
              </a:rPr>
              <a:t>Content reviewed by a medical professional (MD, DO, PHD, RN)</a:t>
            </a:r>
          </a:p>
        </p:txBody>
      </p:sp>
      <p:sp>
        <p:nvSpPr>
          <p:cNvPr id="18" name="TextBox 17">
            <a:extLst>
              <a:ext uri="{FF2B5EF4-FFF2-40B4-BE49-F238E27FC236}">
                <a16:creationId xmlns:a16="http://schemas.microsoft.com/office/drawing/2014/main" id="{35BDB7CF-310C-D543-9030-3618CBD17328}"/>
              </a:ext>
            </a:extLst>
          </p:cNvPr>
          <p:cNvSpPr txBox="1"/>
          <p:nvPr/>
        </p:nvSpPr>
        <p:spPr>
          <a:xfrm>
            <a:off x="8212089" y="3373113"/>
            <a:ext cx="1672024" cy="738664"/>
          </a:xfrm>
          <a:prstGeom prst="rect">
            <a:avLst/>
          </a:prstGeom>
          <a:noFill/>
        </p:spPr>
        <p:txBody>
          <a:bodyPr wrap="square" rtlCol="0">
            <a:spAutoFit/>
          </a:bodyPr>
          <a:lstStyle/>
          <a:p>
            <a:pPr algn="ctr"/>
            <a:r>
              <a:rPr lang="en-US" sz="1400" dirty="0">
                <a:latin typeface="Franklin Gothic Book" panose="020B0503020102020204" pitchFamily="34" charset="0"/>
              </a:rPr>
              <a:t>Evidence-based: based on credible research findings</a:t>
            </a:r>
          </a:p>
        </p:txBody>
      </p:sp>
      <p:sp>
        <p:nvSpPr>
          <p:cNvPr id="20" name="TextBox 19">
            <a:extLst>
              <a:ext uri="{FF2B5EF4-FFF2-40B4-BE49-F238E27FC236}">
                <a16:creationId xmlns:a16="http://schemas.microsoft.com/office/drawing/2014/main" id="{068ABB33-B935-2749-A0E5-94F3A07E54C3}"/>
              </a:ext>
            </a:extLst>
          </p:cNvPr>
          <p:cNvSpPr txBox="1"/>
          <p:nvPr/>
        </p:nvSpPr>
        <p:spPr>
          <a:xfrm>
            <a:off x="10123757" y="3378916"/>
            <a:ext cx="1672024" cy="523220"/>
          </a:xfrm>
          <a:prstGeom prst="rect">
            <a:avLst/>
          </a:prstGeom>
          <a:noFill/>
        </p:spPr>
        <p:txBody>
          <a:bodyPr wrap="square" rtlCol="0">
            <a:spAutoFit/>
          </a:bodyPr>
          <a:lstStyle/>
          <a:p>
            <a:pPr algn="ctr"/>
            <a:r>
              <a:rPr lang="en-US" sz="1400" dirty="0">
                <a:latin typeface="Franklin Gothic Book" panose="020B0503020102020204" pitchFamily="34" charset="0"/>
              </a:rPr>
              <a:t>Privacy </a:t>
            </a:r>
          </a:p>
          <a:p>
            <a:pPr algn="ctr"/>
            <a:r>
              <a:rPr lang="en-US" sz="1400" dirty="0">
                <a:latin typeface="Franklin Gothic Book" panose="020B0503020102020204" pitchFamily="34" charset="0"/>
              </a:rPr>
              <a:t>policy</a:t>
            </a:r>
          </a:p>
        </p:txBody>
      </p:sp>
    </p:spTree>
    <p:custDataLst>
      <p:tags r:id="rId1"/>
    </p:custDataLst>
    <p:extLst>
      <p:ext uri="{BB962C8B-B14F-4D97-AF65-F5344CB8AC3E}">
        <p14:creationId xmlns:p14="http://schemas.microsoft.com/office/powerpoint/2010/main" val="8538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6F981A-BE69-4F92-BFAC-16B530ADBF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4B761E6-E267-4837-915B-8FF7D957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9" name="Title 1">
            <a:extLst>
              <a:ext uri="{FF2B5EF4-FFF2-40B4-BE49-F238E27FC236}">
                <a16:creationId xmlns:a16="http://schemas.microsoft.com/office/drawing/2014/main" id="{470B2207-F188-4975-9AB6-A92810728516}"/>
              </a:ext>
            </a:extLst>
          </p:cNvPr>
          <p:cNvSpPr txBox="1">
            <a:spLocks noGrp="1"/>
          </p:cNvSpPr>
          <p:nvPr>
            <p:ph type="title" idx="4294967295"/>
          </p:nvPr>
        </p:nvSpPr>
        <p:spPr>
          <a:xfrm>
            <a:off x="1513361" y="678611"/>
            <a:ext cx="5548769" cy="881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Be careful of:</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9" name="Content Placeholder 18">
            <a:extLst>
              <a:ext uri="{FF2B5EF4-FFF2-40B4-BE49-F238E27FC236}">
                <a16:creationId xmlns:a16="http://schemas.microsoft.com/office/drawing/2014/main" id="{BF0D0B4F-F408-4C14-BFA1-75D742AB224E}"/>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sp>
        <p:nvSpPr>
          <p:cNvPr id="31" name="Rectangle 30">
            <a:extLst>
              <a:ext uri="{FF2B5EF4-FFF2-40B4-BE49-F238E27FC236}">
                <a16:creationId xmlns:a16="http://schemas.microsoft.com/office/drawing/2014/main" id="{9D4C069A-9B49-412B-BFB8-4630DB8DD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927609D7-7BCD-44CD-906C-C13BB5DEF7A4}"/>
              </a:ext>
            </a:extLst>
          </p:cNvPr>
          <p:cNvSpPr txBox="1">
            <a:spLocks/>
          </p:cNvSpPr>
          <p:nvPr/>
        </p:nvSpPr>
        <p:spPr>
          <a:xfrm>
            <a:off x="1463040" y="1564393"/>
            <a:ext cx="6051976" cy="34144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ct val="20000"/>
              </a:spcBef>
              <a:spcAft>
                <a:spcPts val="1200"/>
              </a:spcAft>
              <a:buFont typeface="Arial"/>
              <a:buChar char="•"/>
            </a:pPr>
            <a:r>
              <a:rPr lang="en-US" sz="2000" dirty="0">
                <a:solidFill>
                  <a:srgbClr val="0070C0"/>
                </a:solidFill>
                <a:latin typeface="Franklin Gothic Book"/>
                <a:ea typeface="+mn-lt"/>
                <a:cs typeface="+mn-lt"/>
              </a:rPr>
              <a:t>Certain brand names or products being credited - may be trying to sell you on something </a:t>
            </a:r>
          </a:p>
          <a:p>
            <a:pPr marL="342900" indent="-342900">
              <a:spcBef>
                <a:spcPct val="20000"/>
              </a:spcBef>
              <a:spcAft>
                <a:spcPts val="1200"/>
              </a:spcAft>
              <a:buFont typeface="Arial"/>
            </a:pPr>
            <a:r>
              <a:rPr lang="en-US" sz="2000" dirty="0">
                <a:solidFill>
                  <a:srgbClr val="0070C0"/>
                </a:solidFill>
                <a:latin typeface="Franklin Gothic Book"/>
                <a:ea typeface="+mn-lt"/>
                <a:cs typeface="+mn-lt"/>
              </a:rPr>
              <a:t>Content reviewed by “medical experts”</a:t>
            </a:r>
          </a:p>
          <a:p>
            <a:pPr marL="342900" indent="-342900">
              <a:spcBef>
                <a:spcPct val="20000"/>
              </a:spcBef>
              <a:spcAft>
                <a:spcPts val="1200"/>
              </a:spcAft>
              <a:buFont typeface="Arial"/>
            </a:pPr>
            <a:r>
              <a:rPr lang="en-US" sz="2000" dirty="0">
                <a:solidFill>
                  <a:srgbClr val="0070C0"/>
                </a:solidFill>
                <a:latin typeface="Franklin Gothic Book"/>
                <a:ea typeface="+mn-lt"/>
                <a:cs typeface="+mn-lt"/>
              </a:rPr>
              <a:t>Opinion-based: based on someone's opinion</a:t>
            </a:r>
            <a:endParaRPr lang="en-US" dirty="0">
              <a:solidFill>
                <a:srgbClr val="0070C0"/>
              </a:solidFill>
              <a:latin typeface="Franklin Gothic Book"/>
              <a:cs typeface="Calibri"/>
            </a:endParaRPr>
          </a:p>
        </p:txBody>
      </p:sp>
      <p:sp>
        <p:nvSpPr>
          <p:cNvPr id="35" name="Graphic 14">
            <a:extLst>
              <a:ext uri="{FF2B5EF4-FFF2-40B4-BE49-F238E27FC236}">
                <a16:creationId xmlns:a16="http://schemas.microsoft.com/office/drawing/2014/main" id="{63E9E117-350E-471E-8872-9962BA3906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37" name="Graphic 36" descr="Health">
            <a:extLst>
              <a:ext uri="{FF2B5EF4-FFF2-40B4-BE49-F238E27FC236}">
                <a16:creationId xmlns:a16="http://schemas.microsoft.com/office/drawing/2014/main" id="{971D4D48-3039-4E0E-80BE-ED40CA5B0C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39" name="Graphic 14">
            <a:extLst>
              <a:ext uri="{FF2B5EF4-FFF2-40B4-BE49-F238E27FC236}">
                <a16:creationId xmlns:a16="http://schemas.microsoft.com/office/drawing/2014/main" id="{A881BA57-0E53-4745-A603-A76100AB3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41" name="Rectangle 40">
            <a:extLst>
              <a:ext uri="{FF2B5EF4-FFF2-40B4-BE49-F238E27FC236}">
                <a16:creationId xmlns:a16="http://schemas.microsoft.com/office/drawing/2014/main" id="{63CE5249-7BB8-4696-9E84-F78FCD56F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
            <a:extLst>
              <a:ext uri="{FF2B5EF4-FFF2-40B4-BE49-F238E27FC236}">
                <a16:creationId xmlns:a16="http://schemas.microsoft.com/office/drawing/2014/main" id="{005FEF19-5CCB-4E05-A228-5FAF499201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256999"/>
            <a:ext cx="1075427" cy="583774"/>
          </a:xfrm>
          <a:prstGeom prst="rect">
            <a:avLst/>
          </a:prstGeom>
        </p:spPr>
      </p:pic>
      <p:pic>
        <p:nvPicPr>
          <p:cNvPr id="45" name="Picture 7">
            <a:extLst>
              <a:ext uri="{FF2B5EF4-FFF2-40B4-BE49-F238E27FC236}">
                <a16:creationId xmlns:a16="http://schemas.microsoft.com/office/drawing/2014/main" id="{AE66B84A-8653-4CB5-B9B8-A58A9EF3E61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92293"/>
            <a:ext cx="2743200" cy="341941"/>
          </a:xfrm>
          <a:prstGeom prst="rect">
            <a:avLst/>
          </a:prstGeom>
        </p:spPr>
      </p:pic>
    </p:spTree>
    <p:custDataLst>
      <p:tags r:id="rId1"/>
    </p:custDataLst>
    <p:extLst>
      <p:ext uri="{BB962C8B-B14F-4D97-AF65-F5344CB8AC3E}">
        <p14:creationId xmlns:p14="http://schemas.microsoft.com/office/powerpoint/2010/main" val="62340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8">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Freeform: Shape 90">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8" name="Freeform: Shape 92">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itle 1">
            <a:extLst>
              <a:ext uri="{FF2B5EF4-FFF2-40B4-BE49-F238E27FC236}">
                <a16:creationId xmlns:a16="http://schemas.microsoft.com/office/drawing/2014/main" id="{2E9998F3-3058-44C4-99B9-9B732CD3BF36}"/>
              </a:ext>
            </a:extLst>
          </p:cNvPr>
          <p:cNvSpPr>
            <a:spLocks noGrp="1"/>
          </p:cNvSpPr>
          <p:nvPr>
            <p:ph type="title" idx="4294967295"/>
          </p:nvPr>
        </p:nvSpPr>
        <p:spPr>
          <a:xfrm>
            <a:off x="445701" y="570090"/>
            <a:ext cx="11271849" cy="1576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100" b="1" i="0" u="none" strike="noStrike" kern="1200" cap="none" spc="0" normalizeH="0" baseline="0" noProof="0" dirty="0">
                <a:ln>
                  <a:noFill/>
                </a:ln>
                <a:solidFill>
                  <a:schemeClr val="tx1"/>
                </a:solidFill>
                <a:effectLst/>
                <a:uLnTx/>
                <a:uFillTx/>
                <a:latin typeface="Franklin Gothic Medium"/>
                <a:ea typeface="+mj-ea"/>
                <a:cs typeface="+mj-cs"/>
              </a:rPr>
              <a:t>Compare websites for credibility:</a:t>
            </a:r>
            <a:br>
              <a:rPr kumimoji="0" lang="en-US" sz="6100" b="1" i="0" u="none" strike="noStrike" kern="1200" cap="none" spc="0" normalizeH="0" baseline="0" noProof="0" dirty="0">
                <a:ln>
                  <a:noFill/>
                </a:ln>
                <a:solidFill>
                  <a:schemeClr val="tx1"/>
                </a:solidFill>
                <a:effectLst/>
                <a:uLnTx/>
                <a:uFillTx/>
                <a:latin typeface="+mj-lt"/>
                <a:ea typeface="+mj-ea"/>
                <a:cs typeface="+mj-cs"/>
              </a:rPr>
            </a:br>
            <a:endParaRPr kumimoji="0" lang="en-US" sz="61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6100" b="0" i="0" u="none" strike="noStrike" kern="1200" cap="none" spc="0" normalizeH="0" baseline="0" noProof="0" dirty="0">
              <a:ln>
                <a:noFill/>
              </a:ln>
              <a:solidFill>
                <a:schemeClr val="tx1"/>
              </a:solidFill>
              <a:effectLst/>
              <a:uLnTx/>
              <a:uFillTx/>
              <a:latin typeface="+mj-lt"/>
              <a:ea typeface="+mj-ea"/>
              <a:cs typeface="+mj-cs"/>
            </a:endParaRPr>
          </a:p>
        </p:txBody>
      </p:sp>
      <p:sp>
        <p:nvSpPr>
          <p:cNvPr id="95" name="Rectangle 94">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Content Placeholder 2">
            <a:extLst>
              <a:ext uri="{FF2B5EF4-FFF2-40B4-BE49-F238E27FC236}">
                <a16:creationId xmlns:a16="http://schemas.microsoft.com/office/drawing/2014/main" id="{415A823F-DA6B-41AF-A14D-581F14DA4CBE}"/>
              </a:ext>
            </a:extLst>
          </p:cNvPr>
          <p:cNvSpPr>
            <a:spLocks noGrp="1"/>
          </p:cNvSpPr>
          <p:nvPr/>
        </p:nvSpPr>
        <p:spPr>
          <a:xfrm>
            <a:off x="1121664" y="1305782"/>
            <a:ext cx="11239125" cy="691584"/>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4000">
                <a:solidFill>
                  <a:srgbClr val="0070C0"/>
                </a:solidFill>
                <a:latin typeface="Franklin Gothic Book"/>
                <a:ea typeface="+mj-ea"/>
                <a:cs typeface="+mj-cs"/>
              </a:rPr>
              <a:t>Compare </a:t>
            </a:r>
            <a:r>
              <a:rPr lang="en-US" sz="4000" b="1" u="sng">
                <a:solidFill>
                  <a:srgbClr val="0070C0"/>
                </a:solidFill>
                <a:latin typeface="Franklin Gothic Book"/>
                <a:ea typeface="+mj-ea"/>
                <a:cs typeface="+mj-cs"/>
                <a:hlinkClick r:id="rId3"/>
              </a:rPr>
              <a:t>health.com</a:t>
            </a:r>
            <a:r>
              <a:rPr lang="en-US" sz="4000">
                <a:solidFill>
                  <a:srgbClr val="0070C0"/>
                </a:solidFill>
                <a:latin typeface="Franklin Gothic Book"/>
                <a:ea typeface="+mj-ea"/>
                <a:cs typeface="+mj-cs"/>
              </a:rPr>
              <a:t>  to </a:t>
            </a:r>
            <a:r>
              <a:rPr lang="en-US" sz="4000" b="1" u="sng">
                <a:solidFill>
                  <a:srgbClr val="0070C0"/>
                </a:solidFill>
                <a:latin typeface="Franklin Gothic Book"/>
                <a:ea typeface="+mj-ea"/>
                <a:cs typeface="+mj-cs"/>
                <a:hlinkClick r:id="rId4"/>
              </a:rPr>
              <a:t>medlineplus.gov</a:t>
            </a:r>
            <a:endParaRPr lang="en-US" sz="4000">
              <a:solidFill>
                <a:srgbClr val="0070C0"/>
              </a:solidFill>
              <a:latin typeface="Franklin Gothic Book"/>
              <a:ea typeface="+mj-ea"/>
              <a:cs typeface="+mj-cs"/>
            </a:endParaRPr>
          </a:p>
        </p:txBody>
      </p:sp>
      <p:pic>
        <p:nvPicPr>
          <p:cNvPr id="2" name="Picture 2" descr="A screenshot of a social media post&#10;&#10;Description generated with very high confidence">
            <a:extLst>
              <a:ext uri="{FF2B5EF4-FFF2-40B4-BE49-F238E27FC236}">
                <a16:creationId xmlns:a16="http://schemas.microsoft.com/office/drawing/2014/main" id="{B94826A7-73F7-4495-8989-A6E51BF18AA4}"/>
              </a:ext>
            </a:extLst>
          </p:cNvPr>
          <p:cNvPicPr>
            <a:picLocks noChangeAspect="1"/>
          </p:cNvPicPr>
          <p:nvPr/>
        </p:nvPicPr>
        <p:blipFill rotWithShape="1">
          <a:blip r:embed="rId5"/>
          <a:srcRect l="10027" t="4286" r="18157" b="6667"/>
          <a:stretch/>
        </p:blipFill>
        <p:spPr>
          <a:xfrm>
            <a:off x="1446362" y="2366780"/>
            <a:ext cx="3814253" cy="2694530"/>
          </a:xfrm>
          <a:prstGeom prst="rect">
            <a:avLst/>
          </a:prstGeom>
        </p:spPr>
      </p:pic>
      <p:pic>
        <p:nvPicPr>
          <p:cNvPr id="4" name="Picture 4" descr="A screenshot of a cell phone&#10;&#10;Description generated with very high confidence">
            <a:extLst>
              <a:ext uri="{FF2B5EF4-FFF2-40B4-BE49-F238E27FC236}">
                <a16:creationId xmlns:a16="http://schemas.microsoft.com/office/drawing/2014/main" id="{10B2E96B-2896-4B1E-8395-78C65A541943}"/>
              </a:ext>
            </a:extLst>
          </p:cNvPr>
          <p:cNvPicPr>
            <a:picLocks noChangeAspect="1"/>
          </p:cNvPicPr>
          <p:nvPr/>
        </p:nvPicPr>
        <p:blipFill rotWithShape="1">
          <a:blip r:embed="rId6"/>
          <a:srcRect l="7869" t="3488" r="9836" b="6395"/>
          <a:stretch/>
        </p:blipFill>
        <p:spPr>
          <a:xfrm>
            <a:off x="6650965" y="2367934"/>
            <a:ext cx="4195827" cy="2568398"/>
          </a:xfrm>
          <a:prstGeom prst="rect">
            <a:avLst/>
          </a:prstGeom>
        </p:spPr>
      </p:pic>
      <p:pic>
        <p:nvPicPr>
          <p:cNvPr id="6" name="Picture 4" descr="A picture containing drawing&#10;&#10;Description generated with very high confidence">
            <a:extLst>
              <a:ext uri="{FF2B5EF4-FFF2-40B4-BE49-F238E27FC236}">
                <a16:creationId xmlns:a16="http://schemas.microsoft.com/office/drawing/2014/main" id="{28302C26-8AA7-4D2B-9934-3FF3C0D464FF}"/>
              </a:ext>
            </a:extLst>
          </p:cNvPr>
          <p:cNvPicPr>
            <a:picLocks noChangeAspect="1"/>
          </p:cNvPicPr>
          <p:nvPr/>
        </p:nvPicPr>
        <p:blipFill>
          <a:blip r:embed="rId7"/>
          <a:stretch>
            <a:fillRect/>
          </a:stretch>
        </p:blipFill>
        <p:spPr>
          <a:xfrm>
            <a:off x="7973682" y="6185112"/>
            <a:ext cx="1075427" cy="583774"/>
          </a:xfrm>
          <a:prstGeom prst="rect">
            <a:avLst/>
          </a:prstGeom>
        </p:spPr>
      </p:pic>
      <p:pic>
        <p:nvPicPr>
          <p:cNvPr id="7" name="Picture 7" descr="A picture containing plate, food&#10;&#10;Description generated with very high confidence">
            <a:extLst>
              <a:ext uri="{FF2B5EF4-FFF2-40B4-BE49-F238E27FC236}">
                <a16:creationId xmlns:a16="http://schemas.microsoft.com/office/drawing/2014/main" id="{F9A2A061-ED7C-4A67-8B23-D3FE182C8072}"/>
              </a:ext>
            </a:extLst>
          </p:cNvPr>
          <p:cNvPicPr>
            <a:picLocks noChangeAspect="1"/>
          </p:cNvPicPr>
          <p:nvPr/>
        </p:nvPicPr>
        <p:blipFill>
          <a:blip r:embed="rId8"/>
          <a:stretch>
            <a:fillRect/>
          </a:stretch>
        </p:blipFill>
        <p:spPr>
          <a:xfrm>
            <a:off x="9224512" y="6320406"/>
            <a:ext cx="2743200" cy="341941"/>
          </a:xfrm>
          <a:prstGeom prst="rect">
            <a:avLst/>
          </a:prstGeom>
        </p:spPr>
      </p:pic>
    </p:spTree>
    <p:custDataLst>
      <p:tags r:id="rId1"/>
    </p:custDataLst>
    <p:extLst>
      <p:ext uri="{BB962C8B-B14F-4D97-AF65-F5344CB8AC3E}">
        <p14:creationId xmlns:p14="http://schemas.microsoft.com/office/powerpoint/2010/main" val="2918519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24E0F61-337C-4A5B-B6F4-08BF97AF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2D6563-C921-43E3-960A-FCA5360D8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12E0BEBC-B40D-4BC3-B73C-AC19FAAEAE4C}"/>
              </a:ext>
            </a:extLst>
          </p:cNvPr>
          <p:cNvSpPr>
            <a:spLocks noGrp="1"/>
          </p:cNvSpPr>
          <p:nvPr>
            <p:ph type="title"/>
          </p:nvPr>
        </p:nvSpPr>
        <p:spPr>
          <a:xfrm>
            <a:off x="1513361" y="678611"/>
            <a:ext cx="6050136" cy="1958646"/>
          </a:xfrm>
        </p:spPr>
        <p:txBody>
          <a:bodyPr anchor="t">
            <a:normAutofit/>
          </a:bodyPr>
          <a:lstStyle/>
          <a:p>
            <a:r>
              <a:rPr lang="en-US" sz="5000" b="1" dirty="0">
                <a:latin typeface="Franklin Gothic Medium"/>
                <a:ea typeface="+mj-lt"/>
                <a:cs typeface="+mj-lt"/>
              </a:rPr>
              <a:t>Websites to visit for health information 1</a:t>
            </a:r>
            <a:endParaRPr lang="en-US" sz="5000" dirty="0">
              <a:latin typeface="Franklin Gothic Medium"/>
            </a:endParaRPr>
          </a:p>
        </p:txBody>
      </p:sp>
      <p:sp>
        <p:nvSpPr>
          <p:cNvPr id="18" name="Rectangle 17">
            <a:extLst>
              <a:ext uri="{FF2B5EF4-FFF2-40B4-BE49-F238E27FC236}">
                <a16:creationId xmlns:a16="http://schemas.microsoft.com/office/drawing/2014/main" id="{AB4D2B16-FD2F-49E6-B755-313F2145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FD05C7F-BCC6-4A12-A442-CF291DC1085C}"/>
              </a:ext>
            </a:extLst>
          </p:cNvPr>
          <p:cNvSpPr>
            <a:spLocks noGrp="1"/>
          </p:cNvSpPr>
          <p:nvPr>
            <p:ph idx="1"/>
          </p:nvPr>
        </p:nvSpPr>
        <p:spPr>
          <a:xfrm>
            <a:off x="1463040" y="2412657"/>
            <a:ext cx="5548769" cy="3414486"/>
          </a:xfrm>
        </p:spPr>
        <p:txBody>
          <a:bodyPr vert="horz" lIns="91440" tIns="45720" rIns="91440" bIns="45720" rtlCol="0" anchor="t">
            <a:normAutofit/>
          </a:bodyPr>
          <a:lstStyle/>
          <a:p>
            <a:pPr marL="0" indent="0">
              <a:spcBef>
                <a:spcPct val="20000"/>
              </a:spcBef>
              <a:spcAft>
                <a:spcPct val="0"/>
              </a:spcAft>
              <a:buNone/>
            </a:pPr>
            <a:r>
              <a:rPr lang="en-US" sz="2000">
                <a:latin typeface="Arial"/>
                <a:ea typeface="+mn-lt"/>
                <a:cs typeface="+mn-lt"/>
              </a:rPr>
              <a:t>Basic consumer health information:</a:t>
            </a:r>
            <a:endParaRPr lang="en-US" sz="2000">
              <a:latin typeface="Arial"/>
              <a:cs typeface="Arial"/>
            </a:endParaRPr>
          </a:p>
          <a:p>
            <a:pPr>
              <a:spcBef>
                <a:spcPct val="20000"/>
              </a:spcBef>
              <a:spcAft>
                <a:spcPct val="0"/>
              </a:spcAft>
            </a:pPr>
            <a:r>
              <a:rPr lang="en-US" sz="1800">
                <a:latin typeface="Franklin Gothic Book"/>
                <a:ea typeface="+mn-lt"/>
                <a:cs typeface="+mn-lt"/>
                <a:hlinkClick r:id="rId3"/>
              </a:rPr>
              <a:t>medlineplus.gov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4"/>
              </a:rPr>
              <a:t>cdc.gov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5"/>
              </a:rPr>
              <a:t>mayoclinic.org/patient-care-and-health-information</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6"/>
              </a:rPr>
              <a:t>familydoctor.org</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7"/>
              </a:rPr>
              <a:t>healthline.com</a:t>
            </a:r>
            <a:r>
              <a:rPr lang="en-US" sz="1800">
                <a:latin typeface="Franklin Gothic Book"/>
                <a:ea typeface="+mn-lt"/>
                <a:cs typeface="+mn-lt"/>
              </a:rPr>
              <a:t> </a:t>
            </a:r>
          </a:p>
          <a:p>
            <a:pPr>
              <a:spcBef>
                <a:spcPct val="20000"/>
              </a:spcBef>
              <a:spcAft>
                <a:spcPct val="0"/>
              </a:spcAft>
            </a:pPr>
            <a:r>
              <a:rPr lang="en-US" sz="1800">
                <a:latin typeface="Franklin Gothic Book"/>
                <a:ea typeface="+mn-lt"/>
                <a:cs typeface="+mn-lt"/>
                <a:hlinkClick r:id="rId8"/>
              </a:rPr>
              <a:t>pillbox.nlm.nih.gov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9"/>
              </a:rPr>
              <a:t>healthcare.gov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10"/>
              </a:rPr>
              <a:t>medicare.gov</a:t>
            </a:r>
            <a:endParaRPr lang="en-US" sz="1800">
              <a:latin typeface="Franklin Gothic Book"/>
              <a:ea typeface="+mn-lt"/>
              <a:cs typeface="+mn-lt"/>
            </a:endParaRPr>
          </a:p>
          <a:p>
            <a:pPr>
              <a:spcBef>
                <a:spcPct val="20000"/>
              </a:spcBef>
              <a:spcAft>
                <a:spcPct val="0"/>
              </a:spcAft>
            </a:pPr>
            <a:r>
              <a:rPr lang="en-US" sz="1800">
                <a:latin typeface="Franklin Gothic Book"/>
                <a:ea typeface="+mn-lt"/>
                <a:cs typeface="+mn-lt"/>
                <a:hlinkClick r:id="rId11"/>
              </a:rPr>
              <a:t>mlanet.org/page/top-health-websites</a:t>
            </a:r>
            <a:endParaRPr lang="en-US" sz="1800">
              <a:latin typeface="Franklin Gothic Book"/>
            </a:endParaRPr>
          </a:p>
        </p:txBody>
      </p:sp>
      <p:sp>
        <p:nvSpPr>
          <p:cNvPr id="20" name="Graphic 14">
            <a:extLst>
              <a:ext uri="{FF2B5EF4-FFF2-40B4-BE49-F238E27FC236}">
                <a16:creationId xmlns:a16="http://schemas.microsoft.com/office/drawing/2014/main" id="{1D2B4AEE-CC3F-417C-8FF0-DA59478B8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1" name="Graphic 10" descr="Health">
            <a:extLst>
              <a:ext uri="{FF2B5EF4-FFF2-40B4-BE49-F238E27FC236}">
                <a16:creationId xmlns:a16="http://schemas.microsoft.com/office/drawing/2014/main" id="{5D9FCE02-1050-4C7F-A3A2-0546FA63A53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21061" y="1248156"/>
            <a:ext cx="4361688" cy="4361688"/>
          </a:xfrm>
          <a:prstGeom prst="rect">
            <a:avLst/>
          </a:prstGeom>
        </p:spPr>
      </p:pic>
      <p:sp>
        <p:nvSpPr>
          <p:cNvPr id="22" name="Graphic 14">
            <a:extLst>
              <a:ext uri="{FF2B5EF4-FFF2-40B4-BE49-F238E27FC236}">
                <a16:creationId xmlns:a16="http://schemas.microsoft.com/office/drawing/2014/main" id="{2A058240-2147-45E0-AEDC-7842EF6C3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4" name="Rectangle 23">
            <a:extLst>
              <a:ext uri="{FF2B5EF4-FFF2-40B4-BE49-F238E27FC236}">
                <a16:creationId xmlns:a16="http://schemas.microsoft.com/office/drawing/2014/main" id="{F9836921-C8BE-42F1-A4AD-7D4B4E7FD8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rawing&#10;&#10;Description generated with very high confidence">
            <a:extLst>
              <a:ext uri="{FF2B5EF4-FFF2-40B4-BE49-F238E27FC236}">
                <a16:creationId xmlns:a16="http://schemas.microsoft.com/office/drawing/2014/main" id="{85A0AC1A-A9FE-4B03-BF98-D5E510955764}"/>
              </a:ext>
            </a:extLst>
          </p:cNvPr>
          <p:cNvPicPr>
            <a:picLocks noChangeAspect="1"/>
          </p:cNvPicPr>
          <p:nvPr/>
        </p:nvPicPr>
        <p:blipFill>
          <a:blip r:embed="rId14"/>
          <a:stretch>
            <a:fillRect/>
          </a:stretch>
        </p:blipFill>
        <p:spPr>
          <a:xfrm>
            <a:off x="8016815" y="6199490"/>
            <a:ext cx="1075427" cy="583774"/>
          </a:xfrm>
          <a:prstGeom prst="rect">
            <a:avLst/>
          </a:prstGeom>
        </p:spPr>
      </p:pic>
      <p:pic>
        <p:nvPicPr>
          <p:cNvPr id="5" name="Picture 7" descr="A picture containing plate, food&#10;&#10;Description generated with very high confidence">
            <a:extLst>
              <a:ext uri="{FF2B5EF4-FFF2-40B4-BE49-F238E27FC236}">
                <a16:creationId xmlns:a16="http://schemas.microsoft.com/office/drawing/2014/main" id="{C0CDA1F0-DFE2-4206-9440-ABBCC8B41AB9}"/>
              </a:ext>
            </a:extLst>
          </p:cNvPr>
          <p:cNvPicPr>
            <a:picLocks noChangeAspect="1"/>
          </p:cNvPicPr>
          <p:nvPr/>
        </p:nvPicPr>
        <p:blipFill>
          <a:blip r:embed="rId15"/>
          <a:stretch>
            <a:fillRect/>
          </a:stretch>
        </p:blipFill>
        <p:spPr>
          <a:xfrm>
            <a:off x="9267645" y="6334784"/>
            <a:ext cx="2743200" cy="341941"/>
          </a:xfrm>
          <a:prstGeom prst="rect">
            <a:avLst/>
          </a:prstGeom>
        </p:spPr>
      </p:pic>
    </p:spTree>
    <p:custDataLst>
      <p:tags r:id="rId1"/>
    </p:custDataLst>
    <p:extLst>
      <p:ext uri="{BB962C8B-B14F-4D97-AF65-F5344CB8AC3E}">
        <p14:creationId xmlns:p14="http://schemas.microsoft.com/office/powerpoint/2010/main" val="1215630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F8AF0C-9A1F-4ABB-B8A0-EF49305E0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AD30D7-C3DB-4EBD-B37B-366055A8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4" name="Title 1">
            <a:extLst>
              <a:ext uri="{FF2B5EF4-FFF2-40B4-BE49-F238E27FC236}">
                <a16:creationId xmlns:a16="http://schemas.microsoft.com/office/drawing/2014/main" id="{09D3FD7A-FDC6-4EC9-B58A-6DF5FC3AA89E}"/>
              </a:ext>
            </a:extLst>
          </p:cNvPr>
          <p:cNvSpPr>
            <a:spLocks noGrp="1"/>
          </p:cNvSpPr>
          <p:nvPr>
            <p:ph type="title"/>
          </p:nvPr>
        </p:nvSpPr>
        <p:spPr>
          <a:xfrm>
            <a:off x="1463040" y="685800"/>
            <a:ext cx="6553775" cy="1958646"/>
          </a:xfrm>
        </p:spPr>
        <p:txBody>
          <a:bodyPr anchor="t">
            <a:normAutofit/>
          </a:bodyPr>
          <a:lstStyle/>
          <a:p>
            <a:r>
              <a:rPr lang="en-US" sz="5000" b="1" dirty="0">
                <a:latin typeface="Franklin Gothic Medium"/>
                <a:ea typeface="+mj-lt"/>
                <a:cs typeface="+mj-lt"/>
              </a:rPr>
              <a:t>Websites to visit for health information 2</a:t>
            </a:r>
            <a:endParaRPr lang="en-US" sz="5000" dirty="0">
              <a:latin typeface="Franklin Gothic Medium"/>
            </a:endParaRPr>
          </a:p>
        </p:txBody>
      </p:sp>
      <p:sp>
        <p:nvSpPr>
          <p:cNvPr id="16" name="Rectangle 15">
            <a:extLst>
              <a:ext uri="{FF2B5EF4-FFF2-40B4-BE49-F238E27FC236}">
                <a16:creationId xmlns:a16="http://schemas.microsoft.com/office/drawing/2014/main" id="{E8A33205-97BF-4BA3-90A7-E2C4A4B0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raphic 14">
            <a:extLst>
              <a:ext uri="{FF2B5EF4-FFF2-40B4-BE49-F238E27FC236}">
                <a16:creationId xmlns:a16="http://schemas.microsoft.com/office/drawing/2014/main" id="{613D5788-61AB-407F-922F-A01B4601B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22" name="Graphic 21" descr="Health">
            <a:extLst>
              <a:ext uri="{FF2B5EF4-FFF2-40B4-BE49-F238E27FC236}">
                <a16:creationId xmlns:a16="http://schemas.microsoft.com/office/drawing/2014/main" id="{09CC7687-4F75-4BBE-84AE-4055C5ADBA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24" name="Graphic 14">
            <a:extLst>
              <a:ext uri="{FF2B5EF4-FFF2-40B4-BE49-F238E27FC236}">
                <a16:creationId xmlns:a16="http://schemas.microsoft.com/office/drawing/2014/main" id="{58242A13-03AE-4BAC-AB10-9892CAB30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6" name="Rectangle 25">
            <a:extLst>
              <a:ext uri="{FF2B5EF4-FFF2-40B4-BE49-F238E27FC236}">
                <a16:creationId xmlns:a16="http://schemas.microsoft.com/office/drawing/2014/main" id="{E6B87609-9B91-45F2-82C4-7306E524D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1">
            <a:extLst>
              <a:ext uri="{FF2B5EF4-FFF2-40B4-BE49-F238E27FC236}">
                <a16:creationId xmlns:a16="http://schemas.microsoft.com/office/drawing/2014/main" id="{3C3A02C9-08DA-46A1-BEE7-80FDEE6FD1F8}"/>
              </a:ext>
            </a:extLst>
          </p:cNvPr>
          <p:cNvSpPr>
            <a:spLocks noGrp="1"/>
          </p:cNvSpPr>
          <p:nvPr/>
        </p:nvSpPr>
        <p:spPr bwMode="auto">
          <a:xfrm>
            <a:off x="1489495" y="2381901"/>
            <a:ext cx="7315200" cy="3606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defTabSz="457200" rtl="0" eaLnBrk="1" fontAlgn="base" hangingPunct="1">
              <a:lnSpc>
                <a:spcPts val="2700"/>
              </a:lnSpc>
              <a:spcBef>
                <a:spcPct val="20000"/>
              </a:spcBef>
              <a:spcAft>
                <a:spcPct val="0"/>
              </a:spcAft>
              <a:buFont typeface="Arial" panose="020B0604020202020204" pitchFamily="34" charset="0"/>
              <a:buNone/>
              <a:defRPr sz="2000" kern="1200">
                <a:solidFill>
                  <a:srgbClr val="484848"/>
                </a:solidFill>
                <a:latin typeface="Arial"/>
                <a:ea typeface="MS PGothic" panose="020B0600070205080204" pitchFamily="34" charset="-128"/>
                <a:cs typeface="ＭＳ Ｐゴシック" charset="0"/>
              </a:defRPr>
            </a:lvl1pPr>
            <a:lvl2pPr marL="457200" indent="0" algn="l" defTabSz="457200" rtl="0" eaLnBrk="1" fontAlgn="base" hangingPunct="1">
              <a:spcBef>
                <a:spcPct val="20000"/>
              </a:spcBef>
              <a:spcAft>
                <a:spcPct val="0"/>
              </a:spcAft>
              <a:buFont typeface="Arial" panose="020B0604020202020204" pitchFamily="34" charset="0"/>
              <a:buNone/>
              <a:defRPr sz="2800" kern="1200">
                <a:solidFill>
                  <a:srgbClr val="001286"/>
                </a:solidFill>
                <a:latin typeface="Futura"/>
                <a:ea typeface="MS PGothic" panose="020B0600070205080204" pitchFamily="34" charset="-128"/>
                <a:cs typeface="+mn-cs"/>
              </a:defRPr>
            </a:lvl2pPr>
            <a:lvl3pPr marL="914400" indent="0" algn="l" defTabSz="457200" rtl="0" eaLnBrk="1" fontAlgn="base" hangingPunct="1">
              <a:spcBef>
                <a:spcPct val="20000"/>
              </a:spcBef>
              <a:spcAft>
                <a:spcPct val="0"/>
              </a:spcAft>
              <a:buFont typeface="Arial" panose="020B0604020202020204" pitchFamily="34" charset="0"/>
              <a:buNone/>
              <a:defRPr sz="2400" kern="1200">
                <a:solidFill>
                  <a:srgbClr val="001286"/>
                </a:solidFill>
                <a:latin typeface="Futura"/>
                <a:ea typeface="MS PGothic" panose="020B0600070205080204" pitchFamily="34" charset="-128"/>
                <a:cs typeface="+mn-cs"/>
              </a:defRPr>
            </a:lvl3pPr>
            <a:lvl4pPr marL="1371600" indent="0" algn="l" defTabSz="457200" rtl="0" eaLnBrk="1" fontAlgn="base" hangingPunct="1">
              <a:spcBef>
                <a:spcPct val="20000"/>
              </a:spcBef>
              <a:spcAft>
                <a:spcPct val="0"/>
              </a:spcAft>
              <a:buFont typeface="Arial" panose="020B0604020202020204" pitchFamily="34" charset="0"/>
              <a:buNone/>
              <a:defRPr sz="2000" kern="1200">
                <a:solidFill>
                  <a:srgbClr val="001286"/>
                </a:solidFill>
                <a:latin typeface="Futura"/>
                <a:ea typeface="MS PGothic" panose="020B0600070205080204" pitchFamily="34" charset="-128"/>
                <a:cs typeface="+mn-cs"/>
              </a:defRPr>
            </a:lvl4pPr>
            <a:lvl5pPr marL="1828800" indent="0" algn="l" defTabSz="457200" rtl="0" eaLnBrk="1" fontAlgn="base" hangingPunct="1">
              <a:spcBef>
                <a:spcPct val="20000"/>
              </a:spcBef>
              <a:spcAft>
                <a:spcPct val="0"/>
              </a:spcAft>
              <a:buFont typeface="Arial" panose="020B0604020202020204" pitchFamily="34" charset="0"/>
              <a:buNone/>
              <a:defRPr sz="2000" kern="1200">
                <a:solidFill>
                  <a:srgbClr val="001286"/>
                </a:solidFill>
                <a:latin typeface="Futura"/>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solidFill>
                  <a:schemeClr val="tx1"/>
                </a:solidFill>
                <a:ea typeface="MS PGothic"/>
              </a:rPr>
              <a:t>For people living in Wisconsin:​</a:t>
            </a:r>
          </a:p>
          <a:p>
            <a:r>
              <a:rPr lang="en-US">
                <a:ea typeface="MS PGothic"/>
                <a:hlinkClick r:id="rId5"/>
              </a:rPr>
              <a:t>badgerlink.dpi.wi.gov</a:t>
            </a:r>
            <a:endParaRPr lang="en-US">
              <a:ea typeface="MS PGothic"/>
            </a:endParaRPr>
          </a:p>
          <a:p>
            <a:r>
              <a:rPr lang="en-US">
                <a:ea typeface="MS PGothic"/>
                <a:hlinkClick r:id="rId6"/>
              </a:rPr>
              <a:t>dhs.wisconsin.gov/medicaid</a:t>
            </a:r>
            <a:endParaRPr lang="en-US">
              <a:ea typeface="MS PGothic"/>
            </a:endParaRPr>
          </a:p>
          <a:p>
            <a:r>
              <a:rPr lang="en-US">
                <a:ea typeface="MS PGothic"/>
                <a:hlinkClick r:id="rId7"/>
              </a:rPr>
              <a:t>patientpartnerships.org</a:t>
            </a:r>
            <a:endParaRPr lang="en-US">
              <a:ea typeface="MS PGothic"/>
            </a:endParaRPr>
          </a:p>
        </p:txBody>
      </p:sp>
      <p:pic>
        <p:nvPicPr>
          <p:cNvPr id="2" name="Picture 4" descr="A picture containing drawing&#10;&#10;Description generated with very high confidence">
            <a:extLst>
              <a:ext uri="{FF2B5EF4-FFF2-40B4-BE49-F238E27FC236}">
                <a16:creationId xmlns:a16="http://schemas.microsoft.com/office/drawing/2014/main" id="{5B791627-169E-41AC-8342-B746C738B749}"/>
              </a:ext>
            </a:extLst>
          </p:cNvPr>
          <p:cNvPicPr>
            <a:picLocks noChangeAspect="1"/>
          </p:cNvPicPr>
          <p:nvPr/>
        </p:nvPicPr>
        <p:blipFill>
          <a:blip r:embed="rId8"/>
          <a:stretch>
            <a:fillRect/>
          </a:stretch>
        </p:blipFill>
        <p:spPr>
          <a:xfrm>
            <a:off x="8016815" y="6199490"/>
            <a:ext cx="1075427" cy="583774"/>
          </a:xfrm>
          <a:prstGeom prst="rect">
            <a:avLst/>
          </a:prstGeom>
        </p:spPr>
      </p:pic>
      <p:pic>
        <p:nvPicPr>
          <p:cNvPr id="3" name="Picture 7" descr="A picture containing plate, food&#10;&#10;Description generated with very high confidence">
            <a:extLst>
              <a:ext uri="{FF2B5EF4-FFF2-40B4-BE49-F238E27FC236}">
                <a16:creationId xmlns:a16="http://schemas.microsoft.com/office/drawing/2014/main" id="{0C32B86F-1581-4D89-BF2F-66929C50E63B}"/>
              </a:ext>
            </a:extLst>
          </p:cNvPr>
          <p:cNvPicPr>
            <a:picLocks noChangeAspect="1"/>
          </p:cNvPicPr>
          <p:nvPr/>
        </p:nvPicPr>
        <p:blipFill>
          <a:blip r:embed="rId9"/>
          <a:stretch>
            <a:fillRect/>
          </a:stretch>
        </p:blipFill>
        <p:spPr>
          <a:xfrm>
            <a:off x="9267645" y="6334784"/>
            <a:ext cx="2743200" cy="341941"/>
          </a:xfrm>
          <a:prstGeom prst="rect">
            <a:avLst/>
          </a:prstGeom>
        </p:spPr>
      </p:pic>
    </p:spTree>
    <p:custDataLst>
      <p:tags r:id="rId1"/>
    </p:custDataLst>
    <p:extLst>
      <p:ext uri="{BB962C8B-B14F-4D97-AF65-F5344CB8AC3E}">
        <p14:creationId xmlns:p14="http://schemas.microsoft.com/office/powerpoint/2010/main" val="1589744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C689E5-F9E8-4157-88F1-DA5780210F28}"/>
              </a:ext>
            </a:extLst>
          </p:cNvPr>
          <p:cNvSpPr>
            <a:spLocks noGrp="1"/>
          </p:cNvSpPr>
          <p:nvPr>
            <p:ph type="ctrTitle"/>
          </p:nvPr>
        </p:nvSpPr>
        <p:spPr>
          <a:xfrm>
            <a:off x="572587" y="-1049924"/>
            <a:ext cx="10978470" cy="3564636"/>
          </a:xfrm>
        </p:spPr>
        <p:txBody>
          <a:bodyPr anchor="ctr">
            <a:normAutofit/>
          </a:bodyPr>
          <a:lstStyle/>
          <a:p>
            <a:pPr algn="l"/>
            <a:r>
              <a:rPr lang="en-US">
                <a:latin typeface="Franklin Gothic Medium"/>
              </a:rPr>
              <a:t>What about Wikipedia?</a:t>
            </a:r>
            <a:endParaRPr lang="en-US">
              <a:latin typeface="Franklin Gothic Medium"/>
              <a:cs typeface="Calibri Light"/>
            </a:endParaRPr>
          </a:p>
        </p:txBody>
      </p:sp>
      <p:sp>
        <p:nvSpPr>
          <p:cNvPr id="10" name="Rectangle 9">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723F9A25-9558-433D-B15C-45E94ECED7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31192" y="6199490"/>
            <a:ext cx="1075427" cy="583774"/>
          </a:xfrm>
          <a:prstGeom prst="rect">
            <a:avLst/>
          </a:prstGeom>
        </p:spPr>
      </p:pic>
      <p:pic>
        <p:nvPicPr>
          <p:cNvPr id="15" name="Picture 7">
            <a:extLst>
              <a:ext uri="{FF2B5EF4-FFF2-40B4-BE49-F238E27FC236}">
                <a16:creationId xmlns:a16="http://schemas.microsoft.com/office/drawing/2014/main" id="{AC3B0524-4CDD-44E5-B4DA-673B220892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82022" y="6334784"/>
            <a:ext cx="2743200" cy="341941"/>
          </a:xfrm>
          <a:prstGeom prst="rect">
            <a:avLst/>
          </a:prstGeom>
        </p:spPr>
      </p:pic>
      <p:sp>
        <p:nvSpPr>
          <p:cNvPr id="3" name="Subtitle 2">
            <a:extLst>
              <a:ext uri="{FF2B5EF4-FFF2-40B4-BE49-F238E27FC236}">
                <a16:creationId xmlns:a16="http://schemas.microsoft.com/office/drawing/2014/main" id="{5F30CA73-B3E9-4C98-A3B3-F21945590997}"/>
              </a:ext>
            </a:extLst>
          </p:cNvPr>
          <p:cNvSpPr>
            <a:spLocks noGrp="1"/>
          </p:cNvSpPr>
          <p:nvPr>
            <p:ph type="subTitle" idx="1"/>
          </p:nvPr>
        </p:nvSpPr>
        <p:spPr>
          <a:xfrm>
            <a:off x="650944" y="-524083"/>
            <a:ext cx="8209761" cy="3995310"/>
          </a:xfrm>
        </p:spPr>
        <p:txBody>
          <a:bodyPr vert="horz" lIns="91440" tIns="45720" rIns="91440" bIns="45720" rtlCol="0" anchor="ctr">
            <a:noAutofit/>
          </a:bodyPr>
          <a:lstStyle/>
          <a:p>
            <a:pPr algn="l">
              <a:spcBef>
                <a:spcPct val="20000"/>
              </a:spcBef>
              <a:spcAft>
                <a:spcPct val="0"/>
              </a:spcAft>
            </a:pPr>
            <a:endParaRPr lang="en-US">
              <a:solidFill>
                <a:schemeClr val="accent1"/>
              </a:solidFill>
              <a:ea typeface="+mn-lt"/>
              <a:cs typeface="+mn-lt"/>
            </a:endParaRPr>
          </a:p>
          <a:p>
            <a:pPr algn="l">
              <a:spcBef>
                <a:spcPct val="20000"/>
              </a:spcBef>
              <a:spcAft>
                <a:spcPct val="0"/>
              </a:spcAft>
            </a:pPr>
            <a:r>
              <a:rPr lang="en-US" b="1">
                <a:solidFill>
                  <a:schemeClr val="accent1"/>
                </a:solidFill>
                <a:latin typeface="Franklin Gothic Book"/>
              </a:rPr>
              <a:t>Can be an okay source to get a general idea, but you should do more research.</a:t>
            </a:r>
            <a:endParaRPr lang="en-US">
              <a:solidFill>
                <a:schemeClr val="accent1"/>
              </a:solidFill>
              <a:cs typeface="Calibri"/>
            </a:endParaRPr>
          </a:p>
        </p:txBody>
      </p:sp>
      <p:sp>
        <p:nvSpPr>
          <p:cNvPr id="5" name="TextBox 4">
            <a:extLst>
              <a:ext uri="{FF2B5EF4-FFF2-40B4-BE49-F238E27FC236}">
                <a16:creationId xmlns:a16="http://schemas.microsoft.com/office/drawing/2014/main" id="{7078DCE0-C172-481B-9C67-AE9AFBFCCE40}"/>
              </a:ext>
            </a:extLst>
          </p:cNvPr>
          <p:cNvSpPr txBox="1"/>
          <p:nvPr/>
        </p:nvSpPr>
        <p:spPr>
          <a:xfrm>
            <a:off x="655608" y="2280249"/>
            <a:ext cx="718580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1"/>
                </a:solidFill>
                <a:latin typeface="Franklin Gothic Book"/>
              </a:rPr>
              <a:t>Information on the site can change at any time by anyone in the world. Wikipedia has paid workers who review edits and correct if edits are false.</a:t>
            </a:r>
            <a:endParaRPr lang="en-US" sz="2400">
              <a:solidFill>
                <a:schemeClr val="accent1"/>
              </a:solidFill>
              <a:cs typeface="Calibri"/>
            </a:endParaRPr>
          </a:p>
        </p:txBody>
      </p:sp>
      <p:pic>
        <p:nvPicPr>
          <p:cNvPr id="6" name="Picture 6" descr="Wikipdeia Logo">
            <a:extLst>
              <a:ext uri="{FF2B5EF4-FFF2-40B4-BE49-F238E27FC236}">
                <a16:creationId xmlns:a16="http://schemas.microsoft.com/office/drawing/2014/main" id="{479C9FBA-0602-411B-B583-A24F47164F29}"/>
              </a:ext>
            </a:extLst>
          </p:cNvPr>
          <p:cNvPicPr>
            <a:picLocks noChangeAspect="1"/>
          </p:cNvPicPr>
          <p:nvPr/>
        </p:nvPicPr>
        <p:blipFill rotWithShape="1">
          <a:blip r:embed="rId5"/>
          <a:srcRect l="20455" t="11696" r="19156" b="6725"/>
          <a:stretch/>
        </p:blipFill>
        <p:spPr>
          <a:xfrm>
            <a:off x="6609489" y="970138"/>
            <a:ext cx="5852258" cy="4389422"/>
          </a:xfrm>
          <a:prstGeom prst="rect">
            <a:avLst/>
          </a:prstGeom>
        </p:spPr>
      </p:pic>
    </p:spTree>
    <p:custDataLst>
      <p:tags r:id="rId1"/>
    </p:custDataLst>
    <p:extLst>
      <p:ext uri="{BB962C8B-B14F-4D97-AF65-F5344CB8AC3E}">
        <p14:creationId xmlns:p14="http://schemas.microsoft.com/office/powerpoint/2010/main" val="448842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4CD7E-6C56-4DEE-B823-0B41E6AA3DF7}"/>
              </a:ext>
            </a:extLst>
          </p:cNvPr>
          <p:cNvSpPr>
            <a:spLocks noGrp="1"/>
          </p:cNvSpPr>
          <p:nvPr>
            <p:ph type="title"/>
          </p:nvPr>
        </p:nvSpPr>
        <p:spPr>
          <a:xfrm>
            <a:off x="838200" y="767691"/>
            <a:ext cx="10515600" cy="1325563"/>
          </a:xfrm>
        </p:spPr>
        <p:txBody>
          <a:bodyPr vert="horz" lIns="91440" tIns="45720" rIns="91440" bIns="45720" rtlCol="0" anchor="ctr">
            <a:normAutofit/>
          </a:bodyPr>
          <a:lstStyle/>
          <a:p>
            <a:pPr algn="ctr"/>
            <a:r>
              <a:rPr lang="en-US" b="1" kern="1200">
                <a:latin typeface="Franklin Gothic Demi"/>
              </a:rPr>
              <a:t>Today we will talk about:</a:t>
            </a:r>
            <a:endParaRPr lang="en-US" kern="1200">
              <a:latin typeface="Franklin Gothic Demi"/>
            </a:endParaRPr>
          </a:p>
        </p:txBody>
      </p:sp>
      <p:graphicFrame>
        <p:nvGraphicFramePr>
          <p:cNvPr id="6" name="TextBox 3" descr="Searching for health information that can be trusted, How to read a webpage – finding quick facts and key points, How to tell if the information you found is from a reliable source, Finding websites in other languages, and Local places to use the internet  ">
            <a:extLst>
              <a:ext uri="{FF2B5EF4-FFF2-40B4-BE49-F238E27FC236}">
                <a16:creationId xmlns:a16="http://schemas.microsoft.com/office/drawing/2014/main" id="{2F2ADDEB-FD12-420E-A83F-42AA4D45D536}"/>
              </a:ext>
            </a:extLst>
          </p:cNvPr>
          <p:cNvGraphicFramePr/>
          <p:nvPr>
            <p:extLst>
              <p:ext uri="{D42A27DB-BD31-4B8C-83A1-F6EECF244321}">
                <p14:modId xmlns:p14="http://schemas.microsoft.com/office/powerpoint/2010/main" val="3216058066"/>
              </p:ext>
            </p:extLst>
          </p:nvPr>
        </p:nvGraphicFramePr>
        <p:xfrm>
          <a:off x="838200" y="1656272"/>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4">
            <a:extLst>
              <a:ext uri="{FF2B5EF4-FFF2-40B4-BE49-F238E27FC236}">
                <a16:creationId xmlns:a16="http://schemas.microsoft.com/office/drawing/2014/main" id="{2FB686D0-F0BC-494D-A69D-E7C875A5CC8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016815" y="6170735"/>
            <a:ext cx="1075427" cy="583774"/>
          </a:xfrm>
          <a:prstGeom prst="rect">
            <a:avLst/>
          </a:prstGeom>
        </p:spPr>
      </p:pic>
      <p:pic>
        <p:nvPicPr>
          <p:cNvPr id="21" name="Picture 7">
            <a:extLst>
              <a:ext uri="{FF2B5EF4-FFF2-40B4-BE49-F238E27FC236}">
                <a16:creationId xmlns:a16="http://schemas.microsoft.com/office/drawing/2014/main" id="{C59FA81E-F9B9-416E-8FCD-549EF2BB4CF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267645" y="6291652"/>
            <a:ext cx="2743200" cy="341941"/>
          </a:xfrm>
          <a:prstGeom prst="rect">
            <a:avLst/>
          </a:prstGeom>
        </p:spPr>
      </p:pic>
    </p:spTree>
    <p:custDataLst>
      <p:tags r:id="rId1"/>
    </p:custDataLst>
    <p:extLst>
      <p:ext uri="{BB962C8B-B14F-4D97-AF65-F5344CB8AC3E}">
        <p14:creationId xmlns:p14="http://schemas.microsoft.com/office/powerpoint/2010/main" val="3417537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223FF8A-193A-4D01-B2DE-EB1166B12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FEFFAD-57AA-43BD-AB65-716D897F7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9" name="Title 1">
            <a:extLst>
              <a:ext uri="{FF2B5EF4-FFF2-40B4-BE49-F238E27FC236}">
                <a16:creationId xmlns:a16="http://schemas.microsoft.com/office/drawing/2014/main" id="{EBD6BB8A-5EDD-4998-A1B0-803E1F522ECE}"/>
              </a:ext>
            </a:extLst>
          </p:cNvPr>
          <p:cNvSpPr>
            <a:spLocks noGrp="1"/>
          </p:cNvSpPr>
          <p:nvPr>
            <p:ph type="title"/>
          </p:nvPr>
        </p:nvSpPr>
        <p:spPr>
          <a:xfrm>
            <a:off x="1463040" y="685800"/>
            <a:ext cx="5706920" cy="1958646"/>
          </a:xfrm>
        </p:spPr>
        <p:txBody>
          <a:bodyPr anchor="t">
            <a:normAutofit fontScale="90000"/>
          </a:bodyPr>
          <a:lstStyle/>
          <a:p>
            <a:r>
              <a:rPr lang="en-US" sz="5000" b="1">
                <a:latin typeface="Franklin Gothic Medium"/>
                <a:ea typeface="+mj-lt"/>
                <a:cs typeface="+mj-lt"/>
              </a:rPr>
              <a:t>Websites to search </a:t>
            </a:r>
            <a:br>
              <a:rPr lang="en-US" sz="5000" b="1">
                <a:latin typeface="Franklin Gothic Medium"/>
                <a:ea typeface="+mj-lt"/>
                <a:cs typeface="+mj-lt"/>
              </a:rPr>
            </a:br>
            <a:r>
              <a:rPr lang="en-US" sz="5000" b="1">
                <a:latin typeface="Franklin Gothic Medium"/>
                <a:ea typeface="+mj-lt"/>
                <a:cs typeface="+mj-lt"/>
              </a:rPr>
              <a:t>for recommendations</a:t>
            </a:r>
            <a:endParaRPr lang="en-US">
              <a:latin typeface="Franklin Gothic Medium"/>
            </a:endParaRPr>
          </a:p>
        </p:txBody>
      </p:sp>
      <p:sp>
        <p:nvSpPr>
          <p:cNvPr id="11" name="Rectangle 10">
            <a:extLst>
              <a:ext uri="{FF2B5EF4-FFF2-40B4-BE49-F238E27FC236}">
                <a16:creationId xmlns:a16="http://schemas.microsoft.com/office/drawing/2014/main" id="{8814A40D-36D7-4A9A-B778-CD7E6CB0C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4">
            <a:extLst>
              <a:ext uri="{FF2B5EF4-FFF2-40B4-BE49-F238E27FC236}">
                <a16:creationId xmlns:a16="http://schemas.microsoft.com/office/drawing/2014/main" id="{C97955B5-E31D-47D7-A3E3-3143FD94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AA1567C5-795F-4BA5-86B7-3DD60488A7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17" name="Graphic 14">
            <a:extLst>
              <a:ext uri="{FF2B5EF4-FFF2-40B4-BE49-F238E27FC236}">
                <a16:creationId xmlns:a16="http://schemas.microsoft.com/office/drawing/2014/main" id="{86EE85BD-FB08-4AE8-A80E-59C03E8EC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19" name="Rectangle 18">
            <a:extLst>
              <a:ext uri="{FF2B5EF4-FFF2-40B4-BE49-F238E27FC236}">
                <a16:creationId xmlns:a16="http://schemas.microsoft.com/office/drawing/2014/main" id="{B821E8A4-C634-4428-A802-13E1E6554F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a:extLst>
              <a:ext uri="{FF2B5EF4-FFF2-40B4-BE49-F238E27FC236}">
                <a16:creationId xmlns:a16="http://schemas.microsoft.com/office/drawing/2014/main" id="{BA8A067F-7207-48C4-B843-4ED10429F4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213867"/>
            <a:ext cx="1075427" cy="583774"/>
          </a:xfrm>
          <a:prstGeom prst="rect">
            <a:avLst/>
          </a:prstGeom>
        </p:spPr>
      </p:pic>
      <p:pic>
        <p:nvPicPr>
          <p:cNvPr id="25" name="Picture 7">
            <a:extLst>
              <a:ext uri="{FF2B5EF4-FFF2-40B4-BE49-F238E27FC236}">
                <a16:creationId xmlns:a16="http://schemas.microsoft.com/office/drawing/2014/main" id="{D0FFCC6B-A497-424C-8C63-5B65F67CF27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49161"/>
            <a:ext cx="2743200" cy="341941"/>
          </a:xfrm>
          <a:prstGeom prst="rect">
            <a:avLst/>
          </a:prstGeom>
        </p:spPr>
      </p:pic>
      <p:sp>
        <p:nvSpPr>
          <p:cNvPr id="27" name="Content Placeholder 2">
            <a:extLst>
              <a:ext uri="{FF2B5EF4-FFF2-40B4-BE49-F238E27FC236}">
                <a16:creationId xmlns:a16="http://schemas.microsoft.com/office/drawing/2014/main" id="{B8AFB7E5-CA4B-440F-AE77-794408EBCC41}"/>
              </a:ext>
            </a:extLst>
          </p:cNvPr>
          <p:cNvSpPr>
            <a:spLocks noGrp="1"/>
          </p:cNvSpPr>
          <p:nvPr>
            <p:ph idx="1"/>
          </p:nvPr>
        </p:nvSpPr>
        <p:spPr>
          <a:xfrm>
            <a:off x="1467108" y="2134399"/>
            <a:ext cx="6467867" cy="3450613"/>
          </a:xfrm>
        </p:spPr>
        <p:txBody>
          <a:bodyPr vert="horz" lIns="91440" tIns="45720" rIns="91440" bIns="45720" rtlCol="0" anchor="ctr">
            <a:normAutofit lnSpcReduction="10000"/>
          </a:bodyPr>
          <a:lstStyle/>
          <a:p>
            <a:pPr marL="0" indent="0">
              <a:spcBef>
                <a:spcPct val="20000"/>
              </a:spcBef>
              <a:spcAft>
                <a:spcPct val="0"/>
              </a:spcAft>
              <a:buNone/>
            </a:pPr>
            <a:r>
              <a:rPr lang="en-US" sz="2200">
                <a:solidFill>
                  <a:schemeClr val="accent1"/>
                </a:solidFill>
                <a:latin typeface="Franklin Gothic Book"/>
                <a:ea typeface="+mn-lt"/>
                <a:cs typeface="+mn-lt"/>
              </a:rPr>
              <a:t>You may be looking for a new doctor, caregiver, health insurance or need to find another service. Here are websites that show reviews, customer feedback, and finder tools:</a:t>
            </a:r>
            <a:endParaRPr lang="en-US">
              <a:solidFill>
                <a:schemeClr val="accent1"/>
              </a:solidFill>
              <a:cs typeface="Calibri"/>
            </a:endParaRPr>
          </a:p>
          <a:p>
            <a:pPr marL="0" indent="0">
              <a:spcBef>
                <a:spcPct val="20000"/>
              </a:spcBef>
              <a:spcAft>
                <a:spcPct val="0"/>
              </a:spcAft>
              <a:buNone/>
            </a:pPr>
            <a:endParaRPr lang="en-US" sz="2200">
              <a:solidFill>
                <a:schemeClr val="accent1"/>
              </a:solidFill>
              <a:latin typeface="Franklin Gothic Book"/>
              <a:ea typeface="+mn-lt"/>
              <a:cs typeface="+mn-lt"/>
            </a:endParaRPr>
          </a:p>
          <a:p>
            <a:pPr marL="342900" indent="-342900">
              <a:spcBef>
                <a:spcPct val="20000"/>
              </a:spcBef>
              <a:spcAft>
                <a:spcPct val="0"/>
              </a:spcAft>
              <a:buFont typeface="Arial,Sans-Serif" panose="020B0604020202020204" pitchFamily="34" charset="0"/>
            </a:pPr>
            <a:r>
              <a:rPr lang="en-US" sz="2200">
                <a:solidFill>
                  <a:schemeClr val="accent1"/>
                </a:solidFill>
                <a:latin typeface="Franklin Gothic Book"/>
                <a:ea typeface="+mn-lt"/>
                <a:cs typeface="+mn-lt"/>
                <a:hlinkClick r:id="rId7"/>
              </a:rPr>
              <a:t>healthgrades.com</a:t>
            </a:r>
            <a:r>
              <a:rPr lang="en-US" sz="2200">
                <a:solidFill>
                  <a:schemeClr val="accent1"/>
                </a:solidFill>
                <a:latin typeface="Franklin Gothic Book"/>
                <a:ea typeface="+mn-lt"/>
                <a:cs typeface="+mn-lt"/>
              </a:rPr>
              <a:t> - healthcare rating website to find doctor or hospital</a:t>
            </a:r>
          </a:p>
          <a:p>
            <a:pPr marL="342900" indent="-342900">
              <a:spcBef>
                <a:spcPct val="20000"/>
              </a:spcBef>
              <a:spcAft>
                <a:spcPct val="0"/>
              </a:spcAft>
              <a:buFont typeface="Arial,Sans-Serif" panose="020B0604020202020204" pitchFamily="34" charset="0"/>
            </a:pPr>
            <a:r>
              <a:rPr lang="en-US" sz="2200">
                <a:solidFill>
                  <a:schemeClr val="accent1"/>
                </a:solidFill>
                <a:latin typeface="Franklin Gothic Book"/>
                <a:ea typeface="+mn-lt"/>
                <a:cs typeface="+mn-lt"/>
                <a:hlinkClick r:id="rId8"/>
              </a:rPr>
              <a:t>care.com</a:t>
            </a:r>
            <a:r>
              <a:rPr lang="en-US" sz="2200">
                <a:solidFill>
                  <a:schemeClr val="accent1"/>
                </a:solidFill>
                <a:latin typeface="Franklin Gothic Book"/>
                <a:ea typeface="+mn-lt"/>
                <a:cs typeface="+mn-lt"/>
              </a:rPr>
              <a:t> - website to find caregiver, childcare, home cleaning</a:t>
            </a:r>
          </a:p>
          <a:p>
            <a:pPr marL="342900" indent="-342900">
              <a:spcBef>
                <a:spcPct val="20000"/>
              </a:spcBef>
              <a:spcAft>
                <a:spcPct val="0"/>
              </a:spcAft>
              <a:buFont typeface="Arial,Sans-Serif" panose="020B0604020202020204" pitchFamily="34" charset="0"/>
            </a:pPr>
            <a:r>
              <a:rPr lang="en-US" sz="2200">
                <a:solidFill>
                  <a:schemeClr val="accent1"/>
                </a:solidFill>
                <a:latin typeface="Franklin Gothic Book"/>
                <a:ea typeface="+mn-lt"/>
                <a:cs typeface="+mn-lt"/>
                <a:hlinkClick r:id="rId9"/>
              </a:rPr>
              <a:t>medlineplus.gov/directories</a:t>
            </a:r>
            <a:r>
              <a:rPr lang="en-US" sz="2200">
                <a:solidFill>
                  <a:schemeClr val="accent1"/>
                </a:solidFill>
                <a:latin typeface="Franklin Gothic Book"/>
                <a:ea typeface="+mn-lt"/>
                <a:cs typeface="+mn-lt"/>
              </a:rPr>
              <a:t> - list of websites to find different health services</a:t>
            </a:r>
            <a:endParaRPr lang="en-US" sz="2200">
              <a:solidFill>
                <a:schemeClr val="accent1"/>
              </a:solidFill>
              <a:latin typeface="Franklin Gothic Book"/>
            </a:endParaRPr>
          </a:p>
        </p:txBody>
      </p:sp>
    </p:spTree>
    <p:custDataLst>
      <p:tags r:id="rId1"/>
    </p:custDataLst>
    <p:extLst>
      <p:ext uri="{BB962C8B-B14F-4D97-AF65-F5344CB8AC3E}">
        <p14:creationId xmlns:p14="http://schemas.microsoft.com/office/powerpoint/2010/main" val="2376924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Title 1">
            <a:extLst>
              <a:ext uri="{FF2B5EF4-FFF2-40B4-BE49-F238E27FC236}">
                <a16:creationId xmlns:a16="http://schemas.microsoft.com/office/drawing/2014/main" id="{26E6AFEA-C1F7-4BA0-A5BB-E7F890F500C8}"/>
              </a:ext>
            </a:extLst>
          </p:cNvPr>
          <p:cNvSpPr txBox="1">
            <a:spLocks noGrp="1"/>
          </p:cNvSpPr>
          <p:nvPr>
            <p:ph type="title" idx="4294967295"/>
          </p:nvPr>
        </p:nvSpPr>
        <p:spPr>
          <a:xfrm>
            <a:off x="684362" y="569343"/>
            <a:ext cx="669697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Franklin Gothic Medium"/>
                <a:ea typeface="+mn-ea"/>
                <a:cs typeface="+mn-cs"/>
              </a:rPr>
              <a:t>Evaluate a website</a:t>
            </a:r>
            <a:r>
              <a:rPr kumimoji="0" lang="en-US" sz="6000" b="0" i="0" u="none" strike="noStrike" kern="1200" cap="none" spc="0" normalizeH="0" baseline="0" noProof="0" dirty="0">
                <a:ln>
                  <a:noFill/>
                </a:ln>
                <a:solidFill>
                  <a:schemeClr val="tx1"/>
                </a:solidFill>
                <a:effectLst/>
                <a:uLnTx/>
                <a:uFillTx/>
                <a:latin typeface="Franklin Gothic Medium"/>
                <a:ea typeface="+mn-ea"/>
                <a:cs typeface="+mn-cs"/>
              </a:rPr>
              <a:t>​</a:t>
            </a:r>
            <a:endParaRPr kumimoji="0" lang="en-US" sz="60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4">
            <a:extLst>
              <a:ext uri="{FF2B5EF4-FFF2-40B4-BE49-F238E27FC236}">
                <a16:creationId xmlns:a16="http://schemas.microsoft.com/office/drawing/2014/main" id="{723F9A25-9558-433D-B15C-45E94ECED7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2437" y="6199490"/>
            <a:ext cx="1075427" cy="583774"/>
          </a:xfrm>
          <a:prstGeom prst="rect">
            <a:avLst/>
          </a:prstGeom>
        </p:spPr>
      </p:pic>
      <p:pic>
        <p:nvPicPr>
          <p:cNvPr id="15" name="Picture 7">
            <a:extLst>
              <a:ext uri="{FF2B5EF4-FFF2-40B4-BE49-F238E27FC236}">
                <a16:creationId xmlns:a16="http://schemas.microsoft.com/office/drawing/2014/main" id="{AC3B0524-4CDD-44E5-B4DA-673B220892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3267" y="6334784"/>
            <a:ext cx="2743200" cy="341941"/>
          </a:xfrm>
          <a:prstGeom prst="rect">
            <a:avLst/>
          </a:prstGeom>
        </p:spPr>
      </p:pic>
      <p:sp>
        <p:nvSpPr>
          <p:cNvPr id="16" name="TextBox 15">
            <a:extLst>
              <a:ext uri="{FF2B5EF4-FFF2-40B4-BE49-F238E27FC236}">
                <a16:creationId xmlns:a16="http://schemas.microsoft.com/office/drawing/2014/main" id="{0013AE48-3C10-4027-A7EC-C355B51436D3}"/>
              </a:ext>
            </a:extLst>
          </p:cNvPr>
          <p:cNvSpPr txBox="1"/>
          <p:nvPr/>
        </p:nvSpPr>
        <p:spPr>
          <a:xfrm>
            <a:off x="799381" y="1719532"/>
            <a:ext cx="546052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0070C0"/>
                </a:solidFill>
                <a:latin typeface="Franklin Gothic Book"/>
              </a:rPr>
              <a:t>Use the checklist on the handout to evaluate the website </a:t>
            </a:r>
            <a:r>
              <a:rPr lang="en-US" sz="2400">
                <a:solidFill>
                  <a:srgbClr val="0070C0"/>
                </a:solidFill>
                <a:latin typeface="Franklin Gothic Book"/>
                <a:cs typeface="Segoe UI"/>
                <a:hlinkClick r:id="rId5"/>
              </a:rPr>
              <a:t>familydoctor.org</a:t>
            </a:r>
            <a:endParaRPr lang="en-US" sz="2400">
              <a:solidFill>
                <a:srgbClr val="0070C0"/>
              </a:solidFill>
            </a:endParaRPr>
          </a:p>
        </p:txBody>
      </p:sp>
      <p:pic>
        <p:nvPicPr>
          <p:cNvPr id="18" name="Picture 4" descr="Website Checklist, website owner, funding, quality and privacy">
            <a:extLst>
              <a:ext uri="{FF2B5EF4-FFF2-40B4-BE49-F238E27FC236}">
                <a16:creationId xmlns:a16="http://schemas.microsoft.com/office/drawing/2014/main" id="{D992A70F-C053-4FD5-AE36-EFCFBAC03625}"/>
              </a:ext>
            </a:extLst>
          </p:cNvPr>
          <p:cNvPicPr>
            <a:picLocks noChangeAspect="1"/>
          </p:cNvPicPr>
          <p:nvPr/>
        </p:nvPicPr>
        <p:blipFill rotWithShape="1">
          <a:blip r:embed="rId6"/>
          <a:srcRect l="2108" r="5068" b="2"/>
          <a:stretch/>
        </p:blipFill>
        <p:spPr>
          <a:xfrm>
            <a:off x="7576040" y="624753"/>
            <a:ext cx="4004634" cy="5177708"/>
          </a:xfrm>
          <a:prstGeom prst="rect">
            <a:avLst/>
          </a:prstGeom>
        </p:spPr>
      </p:pic>
    </p:spTree>
    <p:custDataLst>
      <p:tags r:id="rId1"/>
    </p:custDataLst>
    <p:extLst>
      <p:ext uri="{BB962C8B-B14F-4D97-AF65-F5344CB8AC3E}">
        <p14:creationId xmlns:p14="http://schemas.microsoft.com/office/powerpoint/2010/main" val="2473282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9C063EC-878E-46A4-B2BC-AA0DEA064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BDAE95F-1B1F-47DD-BC18-FF71C237D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831F401E-A828-4B2E-87CD-70148B04A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raphic 14">
            <a:extLst>
              <a:ext uri="{FF2B5EF4-FFF2-40B4-BE49-F238E27FC236}">
                <a16:creationId xmlns:a16="http://schemas.microsoft.com/office/drawing/2014/main" id="{D79CCF19-28B1-467C-9B74-1BB2CCE2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DCD9AD91-ACBF-4791-831A-3A4F3E9E0E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17" name="Graphic 14">
            <a:extLst>
              <a:ext uri="{FF2B5EF4-FFF2-40B4-BE49-F238E27FC236}">
                <a16:creationId xmlns:a16="http://schemas.microsoft.com/office/drawing/2014/main" id="{F3EAFF78-32CE-4F8A-9741-5D8501305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19" name="Rectangle 18">
            <a:extLst>
              <a:ext uri="{FF2B5EF4-FFF2-40B4-BE49-F238E27FC236}">
                <a16:creationId xmlns:a16="http://schemas.microsoft.com/office/drawing/2014/main" id="{6A7AABC6-8110-45EE-BD5F-60A636AA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a:extLst>
              <a:ext uri="{FF2B5EF4-FFF2-40B4-BE49-F238E27FC236}">
                <a16:creationId xmlns:a16="http://schemas.microsoft.com/office/drawing/2014/main" id="{AFF309B0-D47E-4D41-86FC-B0E76264C8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213867"/>
            <a:ext cx="1075427" cy="583774"/>
          </a:xfrm>
          <a:prstGeom prst="rect">
            <a:avLst/>
          </a:prstGeom>
        </p:spPr>
      </p:pic>
      <p:pic>
        <p:nvPicPr>
          <p:cNvPr id="23" name="Picture 7">
            <a:extLst>
              <a:ext uri="{FF2B5EF4-FFF2-40B4-BE49-F238E27FC236}">
                <a16:creationId xmlns:a16="http://schemas.microsoft.com/office/drawing/2014/main" id="{2DCF7DB1-417A-46EB-87FB-E422ADF276F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49161"/>
            <a:ext cx="2743200" cy="341941"/>
          </a:xfrm>
          <a:prstGeom prst="rect">
            <a:avLst/>
          </a:prstGeom>
        </p:spPr>
      </p:pic>
      <p:sp>
        <p:nvSpPr>
          <p:cNvPr id="27" name="Title 26">
            <a:extLst>
              <a:ext uri="{FF2B5EF4-FFF2-40B4-BE49-F238E27FC236}">
                <a16:creationId xmlns:a16="http://schemas.microsoft.com/office/drawing/2014/main" id="{19F364AE-7922-42C4-AE33-0AD58DEAEAA5}"/>
              </a:ext>
            </a:extLst>
          </p:cNvPr>
          <p:cNvSpPr>
            <a:spLocks noGrp="1"/>
          </p:cNvSpPr>
          <p:nvPr>
            <p:ph type="title"/>
          </p:nvPr>
        </p:nvSpPr>
        <p:spPr>
          <a:xfrm>
            <a:off x="1499559" y="1831616"/>
            <a:ext cx="10515600" cy="1325563"/>
          </a:xfrm>
        </p:spPr>
        <p:txBody>
          <a:bodyPr/>
          <a:lstStyle/>
          <a:p>
            <a:r>
              <a:rPr lang="en-US" b="1">
                <a:latin typeface="Franklin Gothic Medium"/>
              </a:rPr>
              <a:t>Websites with </a:t>
            </a:r>
            <a:br>
              <a:rPr lang="en-US" b="1">
                <a:latin typeface="Franklin Gothic Medium"/>
              </a:rPr>
            </a:br>
            <a:r>
              <a:rPr lang="en-US" b="1">
                <a:latin typeface="Franklin Gothic Medium"/>
              </a:rPr>
              <a:t>multiple languages</a:t>
            </a:r>
            <a:endParaRPr lang="en-US"/>
          </a:p>
        </p:txBody>
      </p:sp>
      <p:sp>
        <p:nvSpPr>
          <p:cNvPr id="29" name="Content Placeholder 28">
            <a:extLst>
              <a:ext uri="{FF2B5EF4-FFF2-40B4-BE49-F238E27FC236}">
                <a16:creationId xmlns:a16="http://schemas.microsoft.com/office/drawing/2014/main" id="{53F5D856-42E9-4979-AD65-AC080E92F5BA}"/>
              </a:ext>
            </a:extLst>
          </p:cNvPr>
          <p:cNvSpPr>
            <a:spLocks noGrp="1"/>
          </p:cNvSpPr>
          <p:nvPr>
            <p:ph idx="1"/>
          </p:nvPr>
        </p:nvSpPr>
        <p:spPr>
          <a:xfrm>
            <a:off x="1183256" y="3550908"/>
            <a:ext cx="10515600" cy="4351338"/>
          </a:xfrm>
        </p:spPr>
        <p:txBody>
          <a:bodyPr vert="horz" lIns="91440" tIns="45720" rIns="91440" bIns="45720" rtlCol="0" anchor="t">
            <a:normAutofit/>
          </a:bodyPr>
          <a:lstStyle/>
          <a:p>
            <a:pPr marL="342900" indent="-342900">
              <a:spcBef>
                <a:spcPct val="20000"/>
              </a:spcBef>
              <a:spcAft>
                <a:spcPct val="0"/>
              </a:spcAft>
            </a:pPr>
            <a:r>
              <a:rPr lang="en-US" sz="2400">
                <a:solidFill>
                  <a:schemeClr val="bg1"/>
                </a:solidFill>
                <a:latin typeface="Franklin Gothic Book"/>
                <a:ea typeface="+mn-lt"/>
                <a:cs typeface="+mn-lt"/>
                <a:hlinkClick r:id="rId7"/>
              </a:rPr>
              <a:t>medlineplus.gov/languages</a:t>
            </a:r>
            <a:endParaRPr lang="en-US" sz="2400">
              <a:solidFill>
                <a:schemeClr val="bg1"/>
              </a:solidFill>
              <a:latin typeface="Franklin Gothic Book"/>
              <a:ea typeface="+mn-lt"/>
              <a:cs typeface="+mn-lt"/>
            </a:endParaRPr>
          </a:p>
          <a:p>
            <a:pPr marL="342900" indent="-342900">
              <a:spcBef>
                <a:spcPct val="20000"/>
              </a:spcBef>
              <a:spcAft>
                <a:spcPct val="0"/>
              </a:spcAft>
            </a:pPr>
            <a:endParaRPr lang="en-US" sz="2400">
              <a:solidFill>
                <a:schemeClr val="bg1"/>
              </a:solidFill>
              <a:latin typeface="Franklin Gothic Book"/>
              <a:ea typeface="+mn-lt"/>
              <a:cs typeface="+mn-lt"/>
            </a:endParaRPr>
          </a:p>
          <a:p>
            <a:pPr marL="342900" indent="-342900">
              <a:spcBef>
                <a:spcPct val="20000"/>
              </a:spcBef>
              <a:spcAft>
                <a:spcPct val="0"/>
              </a:spcAft>
            </a:pPr>
            <a:r>
              <a:rPr lang="en-US" sz="2400">
                <a:solidFill>
                  <a:schemeClr val="bg1"/>
                </a:solidFill>
                <a:latin typeface="Franklin Gothic Book"/>
                <a:ea typeface="+mn-lt"/>
                <a:cs typeface="+mn-lt"/>
                <a:hlinkClick r:id="rId8"/>
              </a:rPr>
              <a:t>medlineplus.gov/spanish</a:t>
            </a:r>
            <a:endParaRPr lang="en-US" sz="2400">
              <a:solidFill>
                <a:schemeClr val="bg1"/>
              </a:solidFill>
              <a:latin typeface="Franklin Gothic Book"/>
              <a:ea typeface="+mn-lt"/>
              <a:cs typeface="+mn-lt"/>
            </a:endParaRPr>
          </a:p>
          <a:p>
            <a:pPr marL="342900" indent="-342900">
              <a:spcBef>
                <a:spcPct val="20000"/>
              </a:spcBef>
              <a:spcAft>
                <a:spcPct val="0"/>
              </a:spcAft>
            </a:pPr>
            <a:endParaRPr lang="en-US" sz="2400">
              <a:solidFill>
                <a:schemeClr val="bg1"/>
              </a:solidFill>
              <a:latin typeface="Franklin Gothic Book"/>
              <a:ea typeface="+mn-lt"/>
              <a:cs typeface="+mn-lt"/>
            </a:endParaRPr>
          </a:p>
          <a:p>
            <a:pPr marL="342900" indent="-342900">
              <a:spcBef>
                <a:spcPct val="20000"/>
              </a:spcBef>
              <a:spcAft>
                <a:spcPct val="0"/>
              </a:spcAft>
            </a:pPr>
            <a:r>
              <a:rPr lang="en-US" sz="2400">
                <a:solidFill>
                  <a:schemeClr val="bg1"/>
                </a:solidFill>
                <a:latin typeface="Franklin Gothic Book"/>
                <a:ea typeface="+mn-lt"/>
                <a:cs typeface="+mn-lt"/>
                <a:hlinkClick r:id="rId9"/>
              </a:rPr>
              <a:t>medicare.gov/about-us/other-languages/information-in-other-languages</a:t>
            </a:r>
            <a:endParaRPr lang="en-US" sz="2400">
              <a:solidFill>
                <a:schemeClr val="bg1"/>
              </a:solidFill>
              <a:latin typeface="Franklin Gothic Book"/>
            </a:endParaRPr>
          </a:p>
        </p:txBody>
      </p:sp>
    </p:spTree>
    <p:custDataLst>
      <p:tags r:id="rId1"/>
    </p:custDataLst>
    <p:extLst>
      <p:ext uri="{BB962C8B-B14F-4D97-AF65-F5344CB8AC3E}">
        <p14:creationId xmlns:p14="http://schemas.microsoft.com/office/powerpoint/2010/main" val="1507669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72BFF49-9CA3-4605-BE0C-BEF1ED551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DBF8C69-37EB-4FC1-A84D-0DB135EB2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963C529-C08C-486B-BAE4-0E5A732CB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552B92FC-8C56-4B04-AB29-0B2051F964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8060" y="6199490"/>
            <a:ext cx="1075427" cy="583774"/>
          </a:xfrm>
          <a:prstGeom prst="rect">
            <a:avLst/>
          </a:prstGeom>
        </p:spPr>
      </p:pic>
      <p:pic>
        <p:nvPicPr>
          <p:cNvPr id="11" name="Picture 7">
            <a:extLst>
              <a:ext uri="{FF2B5EF4-FFF2-40B4-BE49-F238E27FC236}">
                <a16:creationId xmlns:a16="http://schemas.microsoft.com/office/drawing/2014/main" id="{B677F041-F831-454C-AF74-8272964D4C0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8890" y="6334784"/>
            <a:ext cx="2743200" cy="341941"/>
          </a:xfrm>
          <a:prstGeom prst="rect">
            <a:avLst/>
          </a:prstGeom>
        </p:spPr>
      </p:pic>
      <p:sp>
        <p:nvSpPr>
          <p:cNvPr id="19" name="Title 1">
            <a:extLst>
              <a:ext uri="{FF2B5EF4-FFF2-40B4-BE49-F238E27FC236}">
                <a16:creationId xmlns:a16="http://schemas.microsoft.com/office/drawing/2014/main" id="{691805F4-853B-45B5-B2F9-3CE1AFA83BDF}"/>
              </a:ext>
            </a:extLst>
          </p:cNvPr>
          <p:cNvSpPr txBox="1">
            <a:spLocks noGrp="1"/>
          </p:cNvSpPr>
          <p:nvPr>
            <p:ph type="title" idx="4294967295"/>
          </p:nvPr>
        </p:nvSpPr>
        <p:spPr>
          <a:xfrm>
            <a:off x="718869" y="415136"/>
            <a:ext cx="7197969" cy="13399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t>Differences between using a computer or mobile device</a:t>
            </a:r>
            <a:endParaRPr kumimoji="0" lang="en-US" sz="4400" b="0" i="0" u="none" strike="noStrike" kern="1200" cap="none" spc="0" normalizeH="0" baseline="0" noProof="0" dirty="0">
              <a:ln>
                <a:noFill/>
              </a:ln>
              <a:solidFill>
                <a:schemeClr val="tx1"/>
              </a:solidFill>
              <a:effectLst/>
              <a:uLnTx/>
              <a:uFillTx/>
              <a:latin typeface="Franklin Gothic Medium"/>
              <a:ea typeface="+mj-ea"/>
              <a:cs typeface="+mj-cs"/>
            </a:endParaRPr>
          </a:p>
        </p:txBody>
      </p:sp>
      <p:sp>
        <p:nvSpPr>
          <p:cNvPr id="21" name="Content Placeholder 2">
            <a:extLst>
              <a:ext uri="{FF2B5EF4-FFF2-40B4-BE49-F238E27FC236}">
                <a16:creationId xmlns:a16="http://schemas.microsoft.com/office/drawing/2014/main" id="{0A83297A-ED6C-49D0-B106-E7A0EFF74319}"/>
              </a:ext>
            </a:extLst>
          </p:cNvPr>
          <p:cNvSpPr txBox="1">
            <a:spLocks/>
          </p:cNvSpPr>
          <p:nvPr/>
        </p:nvSpPr>
        <p:spPr>
          <a:xfrm>
            <a:off x="733246" y="1775810"/>
            <a:ext cx="6594127" cy="33759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spcAft>
                <a:spcPts val="1200"/>
              </a:spcAft>
              <a:buFont typeface="Arial" panose="020B0604020202020204" pitchFamily="34" charset="0"/>
              <a:buNone/>
            </a:pPr>
            <a:r>
              <a:rPr lang="en-US" sz="2000">
                <a:solidFill>
                  <a:srgbClr val="0070C0"/>
                </a:solidFill>
                <a:latin typeface="Franklin Gothic Book"/>
                <a:cs typeface="Arial"/>
              </a:rPr>
              <a:t>Computers, tablets and phones can be used to access online information and resources. You may prefer one over the other. </a:t>
            </a:r>
            <a:endParaRPr lang="en-US" sz="2000">
              <a:solidFill>
                <a:srgbClr val="0070C0"/>
              </a:solidFill>
              <a:latin typeface="Franklin Gothic Book"/>
              <a:ea typeface="+mn-lt"/>
              <a:cs typeface="+mn-lt"/>
            </a:endParaRPr>
          </a:p>
          <a:p>
            <a:pPr marL="0" indent="0">
              <a:spcBef>
                <a:spcPct val="20000"/>
              </a:spcBef>
              <a:spcAft>
                <a:spcPct val="0"/>
              </a:spcAft>
              <a:buFont typeface="Arial" panose="020B0604020202020204" pitchFamily="34" charset="0"/>
              <a:buNone/>
            </a:pPr>
            <a:r>
              <a:rPr lang="en-US" sz="2000" b="1">
                <a:solidFill>
                  <a:srgbClr val="0070C0"/>
                </a:solidFill>
                <a:latin typeface="Franklin Gothic Book"/>
                <a:cs typeface="Arial"/>
              </a:rPr>
              <a:t>Mobile device (phone or tablet):</a:t>
            </a:r>
            <a:r>
              <a:rPr lang="en-US" sz="2000">
                <a:solidFill>
                  <a:srgbClr val="0070C0"/>
                </a:solidFill>
                <a:latin typeface="Franklin Gothic Book"/>
                <a:cs typeface="Arial"/>
              </a:rPr>
              <a:t> </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smaller screen </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less visuals and text </a:t>
            </a:r>
            <a:endParaRPr lang="en-US" sz="2000">
              <a:solidFill>
                <a:srgbClr val="0070C0"/>
              </a:solidFill>
              <a:latin typeface="Franklin Gothic Book"/>
              <a:cs typeface="Calibri"/>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drop-down icon</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easier to access and take with you</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takes longer to scroll through information</a:t>
            </a:r>
            <a:endParaRPr lang="en-US" sz="2000">
              <a:solidFill>
                <a:srgbClr val="0070C0"/>
              </a:solidFill>
              <a:latin typeface="Franklin Gothic Book"/>
              <a:ea typeface="+mn-lt"/>
              <a:cs typeface="+mn-lt"/>
            </a:endParaRPr>
          </a:p>
          <a:p>
            <a:pPr marL="347345" indent="-347345">
              <a:spcBef>
                <a:spcPct val="20000"/>
              </a:spcBef>
              <a:spcAft>
                <a:spcPct val="0"/>
              </a:spcAft>
              <a:buFont typeface="Arial,Sans-Serif" panose="020B0604020202020204" pitchFamily="34" charset="0"/>
              <a:buChar char="•"/>
            </a:pPr>
            <a:r>
              <a:rPr lang="en-US" sz="2000">
                <a:solidFill>
                  <a:srgbClr val="0070C0"/>
                </a:solidFill>
                <a:latin typeface="Franklin Gothic Book"/>
                <a:cs typeface="Arial"/>
              </a:rPr>
              <a:t>may lose track of place on webpage when clicking on new pages or hyperlinks </a:t>
            </a:r>
            <a:endParaRPr lang="en-US" sz="2000">
              <a:solidFill>
                <a:srgbClr val="0070C0"/>
              </a:solidFill>
              <a:latin typeface="Franklin Gothic Book"/>
            </a:endParaRPr>
          </a:p>
        </p:txBody>
      </p:sp>
      <p:pic>
        <p:nvPicPr>
          <p:cNvPr id="23" name="Picture 4" descr="tablet and phone image">
            <a:extLst>
              <a:ext uri="{FF2B5EF4-FFF2-40B4-BE49-F238E27FC236}">
                <a16:creationId xmlns:a16="http://schemas.microsoft.com/office/drawing/2014/main" id="{A9DF2AC9-44CB-46E5-B902-B8D8CA5D5042}"/>
              </a:ext>
            </a:extLst>
          </p:cNvPr>
          <p:cNvPicPr>
            <a:picLocks noChangeAspect="1"/>
          </p:cNvPicPr>
          <p:nvPr/>
        </p:nvPicPr>
        <p:blipFill>
          <a:blip r:embed="rId5"/>
          <a:stretch>
            <a:fillRect/>
          </a:stretch>
        </p:blipFill>
        <p:spPr>
          <a:xfrm>
            <a:off x="6702670" y="-714696"/>
            <a:ext cx="6418356" cy="4283696"/>
          </a:xfrm>
          <a:prstGeom prst="rect">
            <a:avLst/>
          </a:prstGeom>
        </p:spPr>
      </p:pic>
    </p:spTree>
    <p:custDataLst>
      <p:tags r:id="rId1"/>
    </p:custDataLst>
    <p:extLst>
      <p:ext uri="{BB962C8B-B14F-4D97-AF65-F5344CB8AC3E}">
        <p14:creationId xmlns:p14="http://schemas.microsoft.com/office/powerpoint/2010/main" val="3282933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0BCE81E6-9E09-47A0-B114-05BA48261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632C4A8-3AAF-46FA-BAC3-727A8212A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5F8DEF9-01F7-4BA9-81A8-A10B5FFA5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0FB28C97-3590-49F6-A094-4E2206A01A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2437" y="6185113"/>
            <a:ext cx="1075427" cy="583774"/>
          </a:xfrm>
          <a:prstGeom prst="rect">
            <a:avLst/>
          </a:prstGeom>
        </p:spPr>
      </p:pic>
      <p:pic>
        <p:nvPicPr>
          <p:cNvPr id="11" name="Picture 7">
            <a:extLst>
              <a:ext uri="{FF2B5EF4-FFF2-40B4-BE49-F238E27FC236}">
                <a16:creationId xmlns:a16="http://schemas.microsoft.com/office/drawing/2014/main" id="{2910A455-50E7-47F1-9548-62160B5BBB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3267" y="6320407"/>
            <a:ext cx="2743200" cy="341941"/>
          </a:xfrm>
          <a:prstGeom prst="rect">
            <a:avLst/>
          </a:prstGeom>
        </p:spPr>
      </p:pic>
      <p:sp>
        <p:nvSpPr>
          <p:cNvPr id="13" name="Title 1">
            <a:extLst>
              <a:ext uri="{FF2B5EF4-FFF2-40B4-BE49-F238E27FC236}">
                <a16:creationId xmlns:a16="http://schemas.microsoft.com/office/drawing/2014/main" id="{E545211C-45BD-446E-BD86-3C22661A0B75}"/>
              </a:ext>
            </a:extLst>
          </p:cNvPr>
          <p:cNvSpPr txBox="1">
            <a:spLocks noGrp="1"/>
          </p:cNvSpPr>
          <p:nvPr>
            <p:ph type="title" idx="4294967295"/>
          </p:nvPr>
        </p:nvSpPr>
        <p:spPr>
          <a:xfrm>
            <a:off x="488831" y="386381"/>
            <a:ext cx="11439288"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t>Differences between using a computer or mobile device - continued</a:t>
            </a:r>
            <a:endParaRPr kumimoji="0" lang="en-US" sz="4400" b="0" i="0" u="none" strike="noStrike" kern="1200" cap="none" spc="0" normalizeH="0" baseline="0" noProof="0" dirty="0">
              <a:ln>
                <a:noFill/>
              </a:ln>
              <a:solidFill>
                <a:schemeClr val="tx1"/>
              </a:solidFill>
              <a:effectLst/>
              <a:uLnTx/>
              <a:uFillTx/>
              <a:latin typeface="Franklin Gothic Medium"/>
              <a:ea typeface="+mj-ea"/>
              <a:cs typeface="+mj-cs"/>
            </a:endParaRPr>
          </a:p>
        </p:txBody>
      </p:sp>
      <p:sp>
        <p:nvSpPr>
          <p:cNvPr id="21" name="Content Placeholder 2">
            <a:extLst>
              <a:ext uri="{FF2B5EF4-FFF2-40B4-BE49-F238E27FC236}">
                <a16:creationId xmlns:a16="http://schemas.microsoft.com/office/drawing/2014/main" id="{2E9F3676-7852-4888-B82D-1951581E79AC}"/>
              </a:ext>
            </a:extLst>
          </p:cNvPr>
          <p:cNvSpPr txBox="1">
            <a:spLocks/>
          </p:cNvSpPr>
          <p:nvPr/>
        </p:nvSpPr>
        <p:spPr>
          <a:xfrm>
            <a:off x="503206" y="1876452"/>
            <a:ext cx="5616465" cy="379286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ct val="20000"/>
              </a:spcBef>
              <a:spcAft>
                <a:spcPct val="0"/>
              </a:spcAft>
              <a:buFont typeface="Arial" panose="020B0604020202020204" pitchFamily="34" charset="0"/>
              <a:buNone/>
            </a:pPr>
            <a:r>
              <a:rPr lang="en-US" sz="2000" b="1">
                <a:solidFill>
                  <a:srgbClr val="0070C0"/>
                </a:solidFill>
                <a:latin typeface="Franklin Gothic Book"/>
                <a:cs typeface="Arial"/>
              </a:rPr>
              <a:t>Computer device (desktop or laptop):</a:t>
            </a:r>
            <a:endParaRPr lang="en-US" sz="2000" b="1">
              <a:solidFill>
                <a:srgbClr val="0070C0"/>
              </a:solidFill>
              <a:latin typeface="Franklin Gothic Book"/>
              <a:ea typeface="+mn-lt"/>
              <a:cs typeface="+mn-lt"/>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cs typeface="Arial"/>
              </a:rPr>
              <a:t>larger screen</a:t>
            </a:r>
            <a:endParaRPr lang="en-US" sz="2000">
              <a:solidFill>
                <a:srgbClr val="0070C0"/>
              </a:solidFill>
              <a:latin typeface="Franklin Gothic Book"/>
              <a:ea typeface="+mn-lt"/>
              <a:cs typeface="+mn-lt"/>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cs typeface="Arial"/>
              </a:rPr>
              <a:t>full page views making it easier to see more information at a time </a:t>
            </a:r>
            <a:endParaRPr lang="en-US" sz="2000">
              <a:solidFill>
                <a:srgbClr val="0070C0"/>
              </a:solidFill>
              <a:latin typeface="Franklin Gothic Book"/>
              <a:ea typeface="+mn-lt"/>
              <a:cs typeface="+mn-lt"/>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cs typeface="Arial"/>
              </a:rPr>
              <a:t>more navigation tools and tabbed selection bar</a:t>
            </a:r>
            <a:endParaRPr lang="en-US" sz="2000">
              <a:solidFill>
                <a:srgbClr val="0070C0"/>
              </a:solidFill>
              <a:latin typeface="Franklin Gothic Book"/>
              <a:ea typeface="+mn-lt"/>
              <a:cs typeface="+mn-lt"/>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cs typeface="Arial"/>
              </a:rPr>
              <a:t>usually more visuals and information</a:t>
            </a:r>
            <a:endParaRPr lang="en-US" sz="2000">
              <a:solidFill>
                <a:srgbClr val="0070C0"/>
              </a:solidFill>
              <a:latin typeface="Franklin Gothic Book"/>
              <a:ea typeface="+mn-lt"/>
              <a:cs typeface="Arial"/>
            </a:endParaRPr>
          </a:p>
          <a:p>
            <a:pPr marL="347345" indent="-347345">
              <a:lnSpc>
                <a:spcPts val="2700"/>
              </a:lnSpc>
              <a:spcBef>
                <a:spcPct val="20000"/>
              </a:spcBef>
              <a:spcAft>
                <a:spcPct val="0"/>
              </a:spcAft>
              <a:buFont typeface="Arial,Sans-Serif"/>
              <a:buChar char="•"/>
            </a:pPr>
            <a:r>
              <a:rPr lang="en-US" sz="2000">
                <a:solidFill>
                  <a:srgbClr val="0070C0"/>
                </a:solidFill>
                <a:latin typeface="Franklin Gothic Book"/>
                <a:ea typeface="+mn-lt"/>
                <a:cs typeface="Arial"/>
              </a:rPr>
              <a:t>easier to search and scroll through information on webpage</a:t>
            </a:r>
          </a:p>
          <a:p>
            <a:pPr marL="347345" indent="-347345">
              <a:lnSpc>
                <a:spcPts val="2700"/>
              </a:lnSpc>
              <a:spcBef>
                <a:spcPct val="20000"/>
              </a:spcBef>
              <a:spcAft>
                <a:spcPct val="0"/>
              </a:spcAft>
              <a:buFont typeface="Arial,Sans-Serif"/>
              <a:buChar char="•"/>
            </a:pPr>
            <a:endParaRPr lang="en-US" sz="1800">
              <a:solidFill>
                <a:srgbClr val="484848"/>
              </a:solidFill>
              <a:latin typeface="Arial"/>
              <a:ea typeface="+mn-lt"/>
              <a:cs typeface="Arial"/>
            </a:endParaRPr>
          </a:p>
          <a:p>
            <a:pPr marL="0" indent="0">
              <a:lnSpc>
                <a:spcPts val="2700"/>
              </a:lnSpc>
              <a:spcBef>
                <a:spcPct val="20000"/>
              </a:spcBef>
              <a:spcAft>
                <a:spcPct val="0"/>
              </a:spcAft>
              <a:buFont typeface="Arial" panose="020B0604020202020204" pitchFamily="34" charset="0"/>
              <a:buNone/>
            </a:pPr>
            <a:endParaRPr lang="en-US" sz="1800">
              <a:latin typeface="Calibri" panose="020F0502020204030204"/>
              <a:cs typeface="Calibri" panose="020F0502020204030204"/>
            </a:endParaRPr>
          </a:p>
          <a:p>
            <a:pPr marL="0" indent="0">
              <a:spcBef>
                <a:spcPct val="20000"/>
              </a:spcBef>
              <a:spcAft>
                <a:spcPct val="0"/>
              </a:spcAft>
              <a:buFont typeface="Arial" panose="020B0604020202020204" pitchFamily="34" charset="0"/>
              <a:buNone/>
            </a:pPr>
            <a:endParaRPr lang="en-US" sz="1800">
              <a:latin typeface="Arial"/>
              <a:cs typeface="Arial"/>
            </a:endParaRPr>
          </a:p>
          <a:p>
            <a:pPr>
              <a:spcBef>
                <a:spcPct val="20000"/>
              </a:spcBef>
              <a:spcAft>
                <a:spcPct val="0"/>
              </a:spcAft>
            </a:pPr>
            <a:endParaRPr lang="en-US" sz="1800">
              <a:cs typeface="Calibri"/>
            </a:endParaRPr>
          </a:p>
          <a:p>
            <a:endParaRPr lang="en-US" sz="1800">
              <a:cs typeface="Calibri"/>
            </a:endParaRPr>
          </a:p>
        </p:txBody>
      </p:sp>
      <p:pic>
        <p:nvPicPr>
          <p:cNvPr id="19" name="Picture 10" descr="Lap top and desktop image">
            <a:extLst>
              <a:ext uri="{FF2B5EF4-FFF2-40B4-BE49-F238E27FC236}">
                <a16:creationId xmlns:a16="http://schemas.microsoft.com/office/drawing/2014/main" id="{3DFB39D0-C2B1-4A82-9B49-9FEC9B495CD8}"/>
              </a:ext>
            </a:extLst>
          </p:cNvPr>
          <p:cNvPicPr>
            <a:picLocks noChangeAspect="1"/>
          </p:cNvPicPr>
          <p:nvPr/>
        </p:nvPicPr>
        <p:blipFill>
          <a:blip r:embed="rId5"/>
          <a:stretch>
            <a:fillRect/>
          </a:stretch>
        </p:blipFill>
        <p:spPr>
          <a:xfrm>
            <a:off x="5933312" y="1058930"/>
            <a:ext cx="6159900" cy="3036819"/>
          </a:xfrm>
          <a:prstGeom prst="rect">
            <a:avLst/>
          </a:prstGeom>
        </p:spPr>
      </p:pic>
    </p:spTree>
    <p:custDataLst>
      <p:tags r:id="rId1"/>
    </p:custDataLst>
    <p:extLst>
      <p:ext uri="{BB962C8B-B14F-4D97-AF65-F5344CB8AC3E}">
        <p14:creationId xmlns:p14="http://schemas.microsoft.com/office/powerpoint/2010/main" val="1022067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915569B9-A0D2-46D4-8F3A-2DF5BFA96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47AA09-63A6-4138-9F03-E45F04E83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8C9E1D8-70AA-4AE9-925C-A8EF4C23D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EB2E640E-4B97-4940-874A-CDBC9A0C12D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2437" y="6185113"/>
            <a:ext cx="1075427" cy="583774"/>
          </a:xfrm>
          <a:prstGeom prst="rect">
            <a:avLst/>
          </a:prstGeom>
        </p:spPr>
      </p:pic>
      <p:pic>
        <p:nvPicPr>
          <p:cNvPr id="11" name="Picture 7">
            <a:extLst>
              <a:ext uri="{FF2B5EF4-FFF2-40B4-BE49-F238E27FC236}">
                <a16:creationId xmlns:a16="http://schemas.microsoft.com/office/drawing/2014/main" id="{1AAF1779-305C-419C-AC61-BCDE379DBB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3267" y="6320407"/>
            <a:ext cx="2743200" cy="341941"/>
          </a:xfrm>
          <a:prstGeom prst="rect">
            <a:avLst/>
          </a:prstGeom>
        </p:spPr>
      </p:pic>
      <p:sp>
        <p:nvSpPr>
          <p:cNvPr id="13" name="Title 1">
            <a:extLst>
              <a:ext uri="{FF2B5EF4-FFF2-40B4-BE49-F238E27FC236}">
                <a16:creationId xmlns:a16="http://schemas.microsoft.com/office/drawing/2014/main" id="{19684443-E0F6-49CA-9D6D-F0264FD21F56}"/>
              </a:ext>
            </a:extLst>
          </p:cNvPr>
          <p:cNvSpPr txBox="1">
            <a:spLocks noGrp="1"/>
          </p:cNvSpPr>
          <p:nvPr>
            <p:ph type="title" idx="4294967295"/>
          </p:nvPr>
        </p:nvSpPr>
        <p:spPr>
          <a:xfrm>
            <a:off x="388189" y="386380"/>
            <a:ext cx="7758684"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Franklin Gothic Medium"/>
                <a:ea typeface="+mj-lt"/>
                <a:cs typeface="+mj-lt"/>
              </a:rPr>
              <a:t>Local places to use the internet</a:t>
            </a:r>
            <a:endParaRPr kumimoji="0" lang="en-US" sz="4000" b="0" i="0" u="none" strike="noStrike" kern="1200" cap="none" spc="0" normalizeH="0" baseline="0" noProof="0" dirty="0">
              <a:ln>
                <a:noFill/>
              </a:ln>
              <a:solidFill>
                <a:schemeClr val="tx1"/>
              </a:solidFill>
              <a:effectLst/>
              <a:uLnTx/>
              <a:uFillTx/>
              <a:latin typeface="+mj-lt"/>
              <a:ea typeface="+mj-ea"/>
              <a:cs typeface="Calibri Light"/>
            </a:endParaRPr>
          </a:p>
        </p:txBody>
      </p:sp>
      <p:sp>
        <p:nvSpPr>
          <p:cNvPr id="21" name="Content Placeholder 2">
            <a:extLst>
              <a:ext uri="{FF2B5EF4-FFF2-40B4-BE49-F238E27FC236}">
                <a16:creationId xmlns:a16="http://schemas.microsoft.com/office/drawing/2014/main" id="{4AAB3B16-1C65-4DD4-A19C-F95B87F06126}"/>
              </a:ext>
            </a:extLst>
          </p:cNvPr>
          <p:cNvSpPr txBox="1">
            <a:spLocks/>
          </p:cNvSpPr>
          <p:nvPr/>
        </p:nvSpPr>
        <p:spPr>
          <a:xfrm>
            <a:off x="438510" y="1186340"/>
            <a:ext cx="7118900" cy="44901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spcAft>
                <a:spcPct val="0"/>
              </a:spcAft>
              <a:buFont typeface="Arial" panose="020B0604020202020204" pitchFamily="34" charset="0"/>
              <a:buNone/>
            </a:pPr>
            <a:r>
              <a:rPr lang="en-US" sz="1800" dirty="0">
                <a:solidFill>
                  <a:srgbClr val="0070C0"/>
                </a:solidFill>
                <a:latin typeface="Franklin Gothic Book"/>
                <a:ea typeface="+mn-lt"/>
                <a:cs typeface="+mn-lt"/>
              </a:rPr>
              <a:t>Internet is not always available or reliable, especially in rural areas.</a:t>
            </a:r>
            <a:endParaRPr lang="en-US" sz="1800" dirty="0">
              <a:solidFill>
                <a:srgbClr val="0070C0"/>
              </a:solidFill>
              <a:latin typeface="Franklin Gothic Book"/>
            </a:endParaRPr>
          </a:p>
          <a:p>
            <a:pPr marL="0" indent="0">
              <a:spcBef>
                <a:spcPct val="20000"/>
              </a:spcBef>
              <a:spcAft>
                <a:spcPct val="0"/>
              </a:spcAft>
              <a:buNone/>
            </a:pPr>
            <a:endParaRPr lang="en-US" sz="1800" dirty="0">
              <a:solidFill>
                <a:srgbClr val="0070C0"/>
              </a:solidFill>
              <a:latin typeface="Franklin Gothic Book"/>
              <a:ea typeface="+mn-lt"/>
              <a:cs typeface="+mn-lt"/>
            </a:endParaRPr>
          </a:p>
          <a:p>
            <a:pPr>
              <a:spcBef>
                <a:spcPct val="20000"/>
              </a:spcBef>
              <a:spcAft>
                <a:spcPct val="0"/>
              </a:spcAft>
              <a:buFont typeface="Arial" panose="020B0604020202020204" pitchFamily="34" charset="0"/>
              <a:buChar char="•"/>
            </a:pPr>
            <a:r>
              <a:rPr lang="en-US" sz="1800" dirty="0">
                <a:solidFill>
                  <a:srgbClr val="0070C0"/>
                </a:solidFill>
                <a:latin typeface="Franklin Gothic Book"/>
                <a:ea typeface="+mn-lt"/>
                <a:cs typeface="+mn-lt"/>
              </a:rPr>
              <a:t>Mobile devices can help if...</a:t>
            </a:r>
          </a:p>
          <a:p>
            <a:pPr marL="342900" indent="-342900">
              <a:spcBef>
                <a:spcPct val="20000"/>
              </a:spcBef>
              <a:spcAft>
                <a:spcPct val="0"/>
              </a:spcAft>
              <a:buFont typeface="Arial,Sans-Serif" panose="020B0604020202020204" pitchFamily="34" charset="0"/>
              <a:buChar char="•"/>
            </a:pPr>
            <a:r>
              <a:rPr lang="en-US" sz="1800" dirty="0">
                <a:solidFill>
                  <a:srgbClr val="0070C0"/>
                </a:solidFill>
                <a:latin typeface="Franklin Gothic Book"/>
                <a:ea typeface="+mn-lt"/>
                <a:cs typeface="+mn-lt"/>
              </a:rPr>
              <a:t>you do not have Wi-Fi but have smart-phone data. Phone data can be used to access the internet.</a:t>
            </a:r>
          </a:p>
          <a:p>
            <a:pPr marL="342900" indent="-342900">
              <a:spcBef>
                <a:spcPct val="20000"/>
              </a:spcBef>
              <a:spcAft>
                <a:spcPct val="0"/>
              </a:spcAft>
              <a:buFont typeface="Arial,Sans-Serif" panose="020B0604020202020204" pitchFamily="34" charset="0"/>
              <a:buChar char="•"/>
            </a:pPr>
            <a:r>
              <a:rPr lang="en-US" sz="1800" dirty="0">
                <a:solidFill>
                  <a:srgbClr val="0070C0"/>
                </a:solidFill>
                <a:latin typeface="Franklin Gothic Book"/>
                <a:ea typeface="+mn-lt"/>
                <a:cs typeface="+mn-lt"/>
              </a:rPr>
              <a:t>you visit a local cafe or business that offers free Wi-Fi. </a:t>
            </a:r>
          </a:p>
          <a:p>
            <a:pPr marL="342900" indent="-342900">
              <a:spcBef>
                <a:spcPct val="20000"/>
              </a:spcBef>
              <a:spcAft>
                <a:spcPct val="0"/>
              </a:spcAft>
              <a:buFont typeface="Arial,Sans-Serif" panose="020B0604020202020204" pitchFamily="34" charset="0"/>
              <a:buChar char="•"/>
            </a:pPr>
            <a:endParaRPr lang="en-US" sz="1800" dirty="0">
              <a:solidFill>
                <a:srgbClr val="0070C0"/>
              </a:solidFill>
              <a:latin typeface="Franklin Gothic Book"/>
              <a:ea typeface="+mn-lt"/>
              <a:cs typeface="+mn-lt"/>
            </a:endParaRPr>
          </a:p>
          <a:p>
            <a:pPr marL="0" indent="0">
              <a:spcBef>
                <a:spcPct val="20000"/>
              </a:spcBef>
              <a:spcAft>
                <a:spcPct val="0"/>
              </a:spcAft>
              <a:buNone/>
            </a:pPr>
            <a:r>
              <a:rPr lang="en-US" sz="1800" dirty="0">
                <a:solidFill>
                  <a:srgbClr val="0070C0"/>
                </a:solidFill>
                <a:latin typeface="Franklin Gothic Book"/>
                <a:ea typeface="+mn-lt"/>
                <a:cs typeface="+mn-lt"/>
              </a:rPr>
              <a:t>Places to use a computer: </a:t>
            </a:r>
          </a:p>
          <a:p>
            <a:pPr marL="0" indent="0">
              <a:spcBef>
                <a:spcPct val="20000"/>
              </a:spcBef>
              <a:spcAft>
                <a:spcPct val="0"/>
              </a:spcAft>
              <a:buFont typeface="Arial" panose="020B0604020202020204" pitchFamily="34" charset="0"/>
              <a:buNone/>
            </a:pPr>
            <a:endParaRPr lang="en-US" sz="1800" dirty="0">
              <a:solidFill>
                <a:srgbClr val="0070C0"/>
              </a:solidFill>
              <a:latin typeface="Franklin Gothic Book"/>
              <a:ea typeface="+mn-lt"/>
              <a:cs typeface="+mn-lt"/>
            </a:endParaRPr>
          </a:p>
          <a:p>
            <a:pPr>
              <a:lnSpc>
                <a:spcPct val="100000"/>
              </a:lnSpc>
              <a:spcBef>
                <a:spcPct val="20000"/>
              </a:spcBef>
              <a:spcAft>
                <a:spcPct val="0"/>
              </a:spcAft>
            </a:pPr>
            <a:r>
              <a:rPr lang="en-US" sz="1800" dirty="0">
                <a:solidFill>
                  <a:srgbClr val="0070C0"/>
                </a:solidFill>
                <a:latin typeface="Franklin Gothic Book"/>
                <a:ea typeface="+mn-lt"/>
                <a:cs typeface="+mn-lt"/>
              </a:rPr>
              <a:t>Library</a:t>
            </a:r>
            <a:endParaRPr lang="en-US" sz="1800" dirty="0">
              <a:solidFill>
                <a:srgbClr val="0070C0"/>
              </a:solidFill>
              <a:latin typeface="Franklin Gothic Book"/>
              <a:cs typeface="Calibri" panose="020F0502020204030204"/>
            </a:endParaRPr>
          </a:p>
          <a:p>
            <a:pPr>
              <a:lnSpc>
                <a:spcPct val="100000"/>
              </a:lnSpc>
              <a:spcBef>
                <a:spcPct val="20000"/>
              </a:spcBef>
              <a:spcAft>
                <a:spcPct val="0"/>
              </a:spcAft>
            </a:pPr>
            <a:r>
              <a:rPr lang="en-US" sz="1800" dirty="0">
                <a:solidFill>
                  <a:srgbClr val="0070C0"/>
                </a:solidFill>
                <a:latin typeface="Franklin Gothic Book"/>
                <a:ea typeface="+mn-lt"/>
                <a:cs typeface="+mn-lt"/>
              </a:rPr>
              <a:t>Hospital </a:t>
            </a:r>
            <a:endParaRPr lang="en-US" sz="1800" dirty="0">
              <a:solidFill>
                <a:srgbClr val="0070C0"/>
              </a:solidFill>
              <a:latin typeface="Franklin Gothic Book"/>
              <a:cs typeface="Calibri" panose="020F0502020204030204"/>
            </a:endParaRPr>
          </a:p>
          <a:p>
            <a:pPr>
              <a:lnSpc>
                <a:spcPct val="100000"/>
              </a:lnSpc>
              <a:spcBef>
                <a:spcPct val="20000"/>
              </a:spcBef>
              <a:spcAft>
                <a:spcPct val="0"/>
              </a:spcAft>
            </a:pPr>
            <a:r>
              <a:rPr lang="en-US" sz="1800" dirty="0">
                <a:solidFill>
                  <a:srgbClr val="0070C0"/>
                </a:solidFill>
                <a:latin typeface="Franklin Gothic Book"/>
                <a:ea typeface="+mn-lt"/>
                <a:cs typeface="+mn-lt"/>
              </a:rPr>
              <a:t>County health departments</a:t>
            </a:r>
          </a:p>
          <a:p>
            <a:pPr>
              <a:lnSpc>
                <a:spcPct val="100000"/>
              </a:lnSpc>
              <a:spcBef>
                <a:spcPct val="20000"/>
              </a:spcBef>
              <a:spcAft>
                <a:spcPct val="0"/>
              </a:spcAft>
            </a:pPr>
            <a:r>
              <a:rPr lang="en-US" sz="1800" dirty="0">
                <a:solidFill>
                  <a:srgbClr val="0070C0"/>
                </a:solidFill>
                <a:latin typeface="Franklin Gothic Book"/>
                <a:ea typeface="+mn-lt"/>
                <a:cs typeface="+mn-lt"/>
              </a:rPr>
              <a:t>Community centers or senior centers</a:t>
            </a:r>
          </a:p>
          <a:p>
            <a:pPr>
              <a:lnSpc>
                <a:spcPct val="100000"/>
              </a:lnSpc>
              <a:spcBef>
                <a:spcPct val="20000"/>
              </a:spcBef>
              <a:spcAft>
                <a:spcPct val="0"/>
              </a:spcAft>
            </a:pPr>
            <a:r>
              <a:rPr lang="en-US" sz="1800" dirty="0">
                <a:solidFill>
                  <a:srgbClr val="0070C0"/>
                </a:solidFill>
                <a:latin typeface="Franklin Gothic Book"/>
                <a:ea typeface="+mn-lt"/>
                <a:cs typeface="+mn-lt"/>
              </a:rPr>
              <a:t>Schools (for students)</a:t>
            </a:r>
            <a:endParaRPr lang="en-US" sz="1800" dirty="0">
              <a:solidFill>
                <a:srgbClr val="0070C0"/>
              </a:solidFill>
              <a:latin typeface="Franklin Gothic Book"/>
              <a:cs typeface="Calibri" panose="020F0502020204030204"/>
            </a:endParaRPr>
          </a:p>
          <a:p>
            <a:pPr marL="0" indent="0">
              <a:spcBef>
                <a:spcPct val="20000"/>
              </a:spcBef>
              <a:spcAft>
                <a:spcPct val="0"/>
              </a:spcAft>
              <a:buFont typeface="Arial" panose="020B0604020202020204" pitchFamily="34" charset="0"/>
              <a:buNone/>
            </a:pPr>
            <a:endParaRPr lang="en-US" sz="1600" dirty="0">
              <a:ea typeface="+mn-lt"/>
              <a:cs typeface="+mn-lt"/>
            </a:endParaRPr>
          </a:p>
          <a:p>
            <a:pPr marL="0" indent="0">
              <a:spcBef>
                <a:spcPct val="20000"/>
              </a:spcBef>
              <a:spcAft>
                <a:spcPct val="0"/>
              </a:spcAft>
              <a:buFont typeface="Arial" panose="020B0604020202020204" pitchFamily="34" charset="0"/>
              <a:buNone/>
            </a:pPr>
            <a:endParaRPr lang="en-US" sz="1600" dirty="0">
              <a:ea typeface="+mn-lt"/>
              <a:cs typeface="+mn-lt"/>
            </a:endParaRPr>
          </a:p>
        </p:txBody>
      </p:sp>
      <p:pic>
        <p:nvPicPr>
          <p:cNvPr id="19" name="Picture 6" descr="Several older adults sitting at computers in a row">
            <a:extLst>
              <a:ext uri="{FF2B5EF4-FFF2-40B4-BE49-F238E27FC236}">
                <a16:creationId xmlns:a16="http://schemas.microsoft.com/office/drawing/2014/main" id="{7A262173-DBD4-4E19-8D23-20F306E2497D}"/>
              </a:ext>
            </a:extLst>
          </p:cNvPr>
          <p:cNvPicPr>
            <a:picLocks noChangeAspect="1"/>
          </p:cNvPicPr>
          <p:nvPr/>
        </p:nvPicPr>
        <p:blipFill rotWithShape="1">
          <a:blip r:embed="rId5"/>
          <a:srcRect l="15247" r="20520" b="2"/>
          <a:stretch/>
        </p:blipFill>
        <p:spPr>
          <a:xfrm>
            <a:off x="7267725" y="-2"/>
            <a:ext cx="4924275" cy="5151733"/>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custDataLst>
      <p:tags r:id="rId1"/>
    </p:custDataLst>
    <p:extLst>
      <p:ext uri="{BB962C8B-B14F-4D97-AF65-F5344CB8AC3E}">
        <p14:creationId xmlns:p14="http://schemas.microsoft.com/office/powerpoint/2010/main" val="379069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E6B94841-B32A-4422-9AF8-0800AAE4A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181620-0FCE-4932-9DBB-D7E6A3DDE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BBE4AF9-BC32-4381-A3CD-D3142C20F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6B904295-A75C-483C-83A8-1B39540E75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2437" y="6185113"/>
            <a:ext cx="1075427" cy="583774"/>
          </a:xfrm>
          <a:prstGeom prst="rect">
            <a:avLst/>
          </a:prstGeom>
        </p:spPr>
      </p:pic>
      <p:pic>
        <p:nvPicPr>
          <p:cNvPr id="11" name="Picture 7">
            <a:extLst>
              <a:ext uri="{FF2B5EF4-FFF2-40B4-BE49-F238E27FC236}">
                <a16:creationId xmlns:a16="http://schemas.microsoft.com/office/drawing/2014/main" id="{53C81404-4F03-4F50-9C8E-6C14624982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3267" y="6320407"/>
            <a:ext cx="2743200" cy="341941"/>
          </a:xfrm>
          <a:prstGeom prst="rect">
            <a:avLst/>
          </a:prstGeom>
        </p:spPr>
      </p:pic>
      <p:sp>
        <p:nvSpPr>
          <p:cNvPr id="13" name="Title 1">
            <a:extLst>
              <a:ext uri="{FF2B5EF4-FFF2-40B4-BE49-F238E27FC236}">
                <a16:creationId xmlns:a16="http://schemas.microsoft.com/office/drawing/2014/main" id="{8B6DDB56-068A-4A0C-A16A-3EDF979DDB10}"/>
              </a:ext>
            </a:extLst>
          </p:cNvPr>
          <p:cNvSpPr txBox="1">
            <a:spLocks noGrp="1"/>
          </p:cNvSpPr>
          <p:nvPr>
            <p:ph type="title" idx="4294967295"/>
          </p:nvPr>
        </p:nvSpPr>
        <p:spPr>
          <a:xfrm>
            <a:off x="402566" y="717059"/>
            <a:ext cx="7758684"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t>Other online resources - 1</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1" name="Content Placeholder 2">
            <a:extLst>
              <a:ext uri="{FF2B5EF4-FFF2-40B4-BE49-F238E27FC236}">
                <a16:creationId xmlns:a16="http://schemas.microsoft.com/office/drawing/2014/main" id="{CC2506FC-FB62-4A6A-8DE0-704609996C6D}"/>
              </a:ext>
            </a:extLst>
          </p:cNvPr>
          <p:cNvSpPr txBox="1">
            <a:spLocks/>
          </p:cNvSpPr>
          <p:nvPr/>
        </p:nvSpPr>
        <p:spPr>
          <a:xfrm>
            <a:off x="451654" y="1572113"/>
            <a:ext cx="5468943" cy="37424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rgbClr val="0070C0"/>
                </a:solidFill>
                <a:latin typeface="Franklin Gothic Book"/>
                <a:ea typeface="+mn-lt"/>
                <a:cs typeface="+mn-lt"/>
              </a:rPr>
              <a:t>Ask </a:t>
            </a:r>
            <a:r>
              <a:rPr lang="en-US" sz="2000" b="1">
                <a:solidFill>
                  <a:srgbClr val="0070C0"/>
                </a:solidFill>
                <a:latin typeface="Franklin Gothic Book"/>
                <a:ea typeface="+mn-lt"/>
                <a:cs typeface="+mn-lt"/>
              </a:rPr>
              <a:t>Siri, Alexa, Google Assistant</a:t>
            </a:r>
            <a:r>
              <a:rPr lang="en-US" sz="2000">
                <a:solidFill>
                  <a:srgbClr val="0070C0"/>
                </a:solidFill>
                <a:latin typeface="Franklin Gothic Book"/>
                <a:ea typeface="+mn-lt"/>
                <a:cs typeface="+mn-lt"/>
              </a:rPr>
              <a:t> about a health question – it is like searching “Google”</a:t>
            </a:r>
            <a:endParaRPr lang="en-US" sz="2000">
              <a:solidFill>
                <a:srgbClr val="0070C0"/>
              </a:solidFill>
              <a:latin typeface="Franklin Gothic Book"/>
            </a:endParaRPr>
          </a:p>
          <a:p>
            <a:pPr marL="0" indent="0">
              <a:buFont typeface="Arial" panose="020B0604020202020204" pitchFamily="34" charset="0"/>
              <a:buNone/>
            </a:pPr>
            <a:endParaRPr lang="en-US" sz="2000">
              <a:solidFill>
                <a:srgbClr val="0070C0"/>
              </a:solidFill>
              <a:latin typeface="Franklin Gothic Book"/>
              <a:ea typeface="+mn-lt"/>
              <a:cs typeface="+mn-lt"/>
            </a:endParaRPr>
          </a:p>
          <a:p>
            <a:pPr marL="0" indent="0">
              <a:spcBef>
                <a:spcPct val="20000"/>
              </a:spcBef>
              <a:spcAft>
                <a:spcPct val="0"/>
              </a:spcAft>
              <a:buFont typeface="Arial" panose="020B0604020202020204" pitchFamily="34" charset="0"/>
              <a:buNone/>
            </a:pPr>
            <a:r>
              <a:rPr lang="en-US" sz="2000" b="1">
                <a:solidFill>
                  <a:srgbClr val="0070C0"/>
                </a:solidFill>
                <a:latin typeface="Franklin Gothic Book"/>
                <a:ea typeface="+mn-lt"/>
                <a:cs typeface="+mn-lt"/>
              </a:rPr>
              <a:t>Health portals </a:t>
            </a:r>
            <a:r>
              <a:rPr lang="en-US" sz="2000">
                <a:solidFill>
                  <a:srgbClr val="0070C0"/>
                </a:solidFill>
                <a:latin typeface="Franklin Gothic Book"/>
                <a:ea typeface="+mn-lt"/>
                <a:cs typeface="+mn-lt"/>
              </a:rPr>
              <a:t>through healthcare providers: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After visit summaries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Medications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Communication with providers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Prescription requests</a:t>
            </a:r>
          </a:p>
          <a:p>
            <a:pPr marL="342900" indent="-342900">
              <a:spcBef>
                <a:spcPct val="20000"/>
              </a:spcBef>
              <a:spcAft>
                <a:spcPct val="0"/>
              </a:spcAft>
              <a:buFont typeface="Arial,Sans-Serif" panose="020B0604020202020204" pitchFamily="34" charset="0"/>
              <a:buChar char="•"/>
            </a:pPr>
            <a:r>
              <a:rPr lang="en-US" sz="2000">
                <a:solidFill>
                  <a:srgbClr val="0070C0"/>
                </a:solidFill>
                <a:latin typeface="Franklin Gothic Book"/>
                <a:ea typeface="+mn-lt"/>
                <a:cs typeface="+mn-lt"/>
              </a:rPr>
              <a:t>Health news</a:t>
            </a:r>
            <a:endParaRPr lang="en-US" sz="2000">
              <a:solidFill>
                <a:srgbClr val="0070C0"/>
              </a:solidFill>
              <a:latin typeface="Franklin Gothic Book"/>
            </a:endParaRPr>
          </a:p>
        </p:txBody>
      </p:sp>
      <p:pic>
        <p:nvPicPr>
          <p:cNvPr id="19" name="Picture 4" descr="A screenshot example of online health portal">
            <a:extLst>
              <a:ext uri="{FF2B5EF4-FFF2-40B4-BE49-F238E27FC236}">
                <a16:creationId xmlns:a16="http://schemas.microsoft.com/office/drawing/2014/main" id="{700FF1B8-2925-4E40-AB18-D2BB3C1DBFC7}"/>
              </a:ext>
            </a:extLst>
          </p:cNvPr>
          <p:cNvPicPr>
            <a:picLocks noChangeAspect="1"/>
          </p:cNvPicPr>
          <p:nvPr/>
        </p:nvPicPr>
        <p:blipFill>
          <a:blip r:embed="rId5"/>
          <a:stretch>
            <a:fillRect/>
          </a:stretch>
        </p:blipFill>
        <p:spPr>
          <a:xfrm>
            <a:off x="5917721" y="1567900"/>
            <a:ext cx="6006860" cy="3434654"/>
          </a:xfrm>
          <a:prstGeom prst="rect">
            <a:avLst/>
          </a:prstGeom>
        </p:spPr>
      </p:pic>
    </p:spTree>
    <p:custDataLst>
      <p:tags r:id="rId1"/>
    </p:custDataLst>
    <p:extLst>
      <p:ext uri="{BB962C8B-B14F-4D97-AF65-F5344CB8AC3E}">
        <p14:creationId xmlns:p14="http://schemas.microsoft.com/office/powerpoint/2010/main" val="2566204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087C510-4C98-42DA-95F2-2F55FBCD8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18950F-F3BD-476F-9C10-95CEDD92E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614F101-2927-499A-91CF-5F13EB196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8EC52FBE-B425-4B2B-A292-B008C82D2C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29909" y="6113226"/>
            <a:ext cx="1075427" cy="583774"/>
          </a:xfrm>
          <a:prstGeom prst="rect">
            <a:avLst/>
          </a:prstGeom>
        </p:spPr>
      </p:pic>
      <p:pic>
        <p:nvPicPr>
          <p:cNvPr id="11" name="Picture 7">
            <a:extLst>
              <a:ext uri="{FF2B5EF4-FFF2-40B4-BE49-F238E27FC236}">
                <a16:creationId xmlns:a16="http://schemas.microsoft.com/office/drawing/2014/main" id="{00A2E637-8A83-41AF-AB36-7FA1620D3E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80739" y="6248520"/>
            <a:ext cx="2743200" cy="341941"/>
          </a:xfrm>
          <a:prstGeom prst="rect">
            <a:avLst/>
          </a:prstGeom>
        </p:spPr>
      </p:pic>
      <p:sp>
        <p:nvSpPr>
          <p:cNvPr id="13" name="Title 1">
            <a:extLst>
              <a:ext uri="{FF2B5EF4-FFF2-40B4-BE49-F238E27FC236}">
                <a16:creationId xmlns:a16="http://schemas.microsoft.com/office/drawing/2014/main" id="{5851C99B-A248-452D-8844-F50D0F8D7565}"/>
              </a:ext>
            </a:extLst>
          </p:cNvPr>
          <p:cNvSpPr txBox="1">
            <a:spLocks noGrp="1"/>
          </p:cNvSpPr>
          <p:nvPr>
            <p:ph type="title" idx="4294967295"/>
          </p:nvPr>
        </p:nvSpPr>
        <p:spPr>
          <a:xfrm>
            <a:off x="589472" y="760191"/>
            <a:ext cx="7758684"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Franklin Gothic Medium"/>
                <a:ea typeface="+mj-lt"/>
                <a:cs typeface="+mj-lt"/>
              </a:rPr>
              <a:t>Other online resources - 2</a:t>
            </a:r>
            <a:endParaRPr kumimoji="0" lang="en-US" sz="4000" b="0" i="0" u="none" strike="noStrike" kern="1200" cap="none" spc="0" normalizeH="0" baseline="0" noProof="0" dirty="0">
              <a:ln>
                <a:noFill/>
              </a:ln>
              <a:solidFill>
                <a:schemeClr val="tx1"/>
              </a:solidFill>
              <a:effectLst/>
              <a:uLnTx/>
              <a:uFillTx/>
              <a:latin typeface="Franklin Gothic Medium"/>
              <a:ea typeface="+mj-lt"/>
              <a:cs typeface="+mj-lt"/>
            </a:endParaRPr>
          </a:p>
        </p:txBody>
      </p:sp>
      <p:sp>
        <p:nvSpPr>
          <p:cNvPr id="17" name="Content Placeholder 2">
            <a:extLst>
              <a:ext uri="{FF2B5EF4-FFF2-40B4-BE49-F238E27FC236}">
                <a16:creationId xmlns:a16="http://schemas.microsoft.com/office/drawing/2014/main" id="{224A0DAF-F87F-42B3-998E-FF5EF19E5EE1}"/>
              </a:ext>
            </a:extLst>
          </p:cNvPr>
          <p:cNvSpPr txBox="1">
            <a:spLocks/>
          </p:cNvSpPr>
          <p:nvPr/>
        </p:nvSpPr>
        <p:spPr>
          <a:xfrm>
            <a:off x="624182" y="1572113"/>
            <a:ext cx="5468943" cy="37424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20000"/>
              </a:spcBef>
              <a:spcAft>
                <a:spcPct val="0"/>
              </a:spcAft>
              <a:buNone/>
            </a:pPr>
            <a:r>
              <a:rPr lang="en-US" sz="2000" b="1" dirty="0">
                <a:solidFill>
                  <a:srgbClr val="0070C0"/>
                </a:solidFill>
                <a:ea typeface="+mn-lt"/>
                <a:cs typeface="+mn-lt"/>
              </a:rPr>
              <a:t>Wearables</a:t>
            </a:r>
            <a:r>
              <a:rPr lang="en-US" sz="2000" dirty="0">
                <a:solidFill>
                  <a:srgbClr val="0070C0"/>
                </a:solidFill>
                <a:ea typeface="+mn-lt"/>
                <a:cs typeface="+mn-lt"/>
              </a:rPr>
              <a:t>: track your health vitals, such as heart rate, steps walked or run, sleep pattern, diet      </a:t>
            </a:r>
          </a:p>
          <a:p>
            <a:pPr marL="0" indent="0">
              <a:spcBef>
                <a:spcPct val="20000"/>
              </a:spcBef>
              <a:spcAft>
                <a:spcPct val="0"/>
              </a:spcAft>
              <a:buNone/>
            </a:pPr>
            <a:endParaRPr lang="en-US" sz="2000" dirty="0">
              <a:solidFill>
                <a:srgbClr val="0070C0"/>
              </a:solidFill>
              <a:ea typeface="+mn-lt"/>
              <a:cs typeface="+mn-lt"/>
            </a:endParaRPr>
          </a:p>
          <a:p>
            <a:pPr marL="0" indent="0">
              <a:spcBef>
                <a:spcPct val="20000"/>
              </a:spcBef>
              <a:spcAft>
                <a:spcPct val="0"/>
              </a:spcAft>
              <a:buNone/>
            </a:pPr>
            <a:r>
              <a:rPr lang="en-US" sz="2000" b="1" dirty="0">
                <a:solidFill>
                  <a:srgbClr val="0070C0"/>
                </a:solidFill>
                <a:ea typeface="+mn-lt"/>
                <a:cs typeface="+mn-lt"/>
              </a:rPr>
              <a:t>Apps: </a:t>
            </a:r>
            <a:r>
              <a:rPr lang="en-US" sz="2000" dirty="0">
                <a:solidFill>
                  <a:srgbClr val="0070C0"/>
                </a:solidFill>
                <a:ea typeface="+mn-lt"/>
                <a:cs typeface="+mn-lt"/>
              </a:rPr>
              <a:t>provides online health resources for mobile devices </a:t>
            </a:r>
          </a:p>
          <a:p>
            <a:pPr marL="0" indent="0">
              <a:spcBef>
                <a:spcPct val="20000"/>
              </a:spcBef>
              <a:spcAft>
                <a:spcPct val="0"/>
              </a:spcAft>
              <a:buNone/>
            </a:pPr>
            <a:r>
              <a:rPr lang="en-US" sz="2000" dirty="0">
                <a:solidFill>
                  <a:srgbClr val="0070C0"/>
                </a:solidFill>
                <a:ea typeface="+mn-lt"/>
                <a:cs typeface="+mn-lt"/>
              </a:rPr>
              <a:t>Examples:</a:t>
            </a:r>
          </a:p>
          <a:p>
            <a:pPr marL="342900" indent="-342900">
              <a:spcBef>
                <a:spcPct val="20000"/>
              </a:spcBef>
              <a:spcAft>
                <a:spcPct val="0"/>
              </a:spcAft>
              <a:buFont typeface="Arial"/>
              <a:buChar char="•"/>
            </a:pPr>
            <a:r>
              <a:rPr lang="en-US" sz="2000" u="sng" dirty="0">
                <a:solidFill>
                  <a:srgbClr val="0070C0"/>
                </a:solidFill>
                <a:ea typeface="+mn-lt"/>
                <a:cs typeface="+mn-lt"/>
                <a:hlinkClick r:id="rId5"/>
              </a:rPr>
              <a:t>Medicare "What's Covered"</a:t>
            </a:r>
            <a:endParaRPr lang="en-US" sz="2000" dirty="0">
              <a:solidFill>
                <a:srgbClr val="0070C0"/>
              </a:solidFill>
              <a:ea typeface="+mn-lt"/>
              <a:cs typeface="+mn-lt"/>
            </a:endParaRPr>
          </a:p>
          <a:p>
            <a:pPr marL="342900" indent="-342900">
              <a:spcBef>
                <a:spcPct val="20000"/>
              </a:spcBef>
              <a:spcAft>
                <a:spcPct val="0"/>
              </a:spcAft>
              <a:buFont typeface="Arial"/>
              <a:buChar char="•"/>
            </a:pPr>
            <a:r>
              <a:rPr lang="en-US" sz="2000" u="sng" dirty="0">
                <a:solidFill>
                  <a:srgbClr val="0070C0"/>
                </a:solidFill>
                <a:ea typeface="+mn-lt"/>
                <a:cs typeface="+mn-lt"/>
                <a:hlinkClick r:id="rId6"/>
              </a:rPr>
              <a:t>Mayo Clinic</a:t>
            </a:r>
            <a:endParaRPr lang="en-US" sz="2000" dirty="0">
              <a:solidFill>
                <a:srgbClr val="0070C0"/>
              </a:solidFill>
              <a:ea typeface="+mn-lt"/>
              <a:cs typeface="+mn-lt"/>
            </a:endParaRPr>
          </a:p>
          <a:p>
            <a:pPr>
              <a:spcBef>
                <a:spcPct val="20000"/>
              </a:spcBef>
              <a:spcAft>
                <a:spcPct val="0"/>
              </a:spcAft>
              <a:buFont typeface="Arial"/>
              <a:buChar char="•"/>
            </a:pPr>
            <a:endParaRPr lang="en-US" sz="2000" dirty="0">
              <a:solidFill>
                <a:srgbClr val="0070C0"/>
              </a:solidFill>
              <a:ea typeface="+mn-lt"/>
              <a:cs typeface="+mn-lt"/>
            </a:endParaRPr>
          </a:p>
          <a:p>
            <a:pPr marL="0" indent="0">
              <a:spcBef>
                <a:spcPct val="20000"/>
              </a:spcBef>
              <a:spcAft>
                <a:spcPct val="0"/>
              </a:spcAft>
              <a:buNone/>
            </a:pPr>
            <a:r>
              <a:rPr lang="en-US" sz="2000" b="1" dirty="0">
                <a:solidFill>
                  <a:srgbClr val="0070C0"/>
                </a:solidFill>
                <a:ea typeface="+mn-lt"/>
                <a:cs typeface="+mn-lt"/>
              </a:rPr>
              <a:t>NLM Mobile Resources:</a:t>
            </a:r>
            <a:endParaRPr lang="en-US" sz="2000" dirty="0">
              <a:solidFill>
                <a:srgbClr val="0070C0"/>
              </a:solidFill>
              <a:ea typeface="+mn-lt"/>
              <a:cs typeface="+mn-lt"/>
            </a:endParaRPr>
          </a:p>
          <a:p>
            <a:pPr marL="342900" indent="-342900">
              <a:spcBef>
                <a:spcPct val="20000"/>
              </a:spcBef>
              <a:spcAft>
                <a:spcPct val="0"/>
              </a:spcAft>
              <a:buFont typeface="Arial"/>
              <a:buChar char="•"/>
            </a:pPr>
            <a:r>
              <a:rPr lang="en-US" sz="2000" u="sng" dirty="0">
                <a:solidFill>
                  <a:srgbClr val="0070C0"/>
                </a:solidFill>
                <a:ea typeface="+mn-lt"/>
                <a:cs typeface="+mn-lt"/>
                <a:hlinkClick r:id="rId7"/>
              </a:rPr>
              <a:t>nlm.nih.gov/mobile</a:t>
            </a:r>
            <a:endParaRPr lang="en-US" dirty="0">
              <a:solidFill>
                <a:srgbClr val="0070C0"/>
              </a:solidFill>
            </a:endParaRPr>
          </a:p>
          <a:p>
            <a:pPr marL="0" indent="0">
              <a:buNone/>
            </a:pPr>
            <a:endParaRPr lang="en-US" sz="2000" dirty="0">
              <a:solidFill>
                <a:srgbClr val="0070C0"/>
              </a:solidFill>
              <a:latin typeface="Franklin Gothic Book"/>
              <a:cs typeface="Calibri"/>
            </a:endParaRPr>
          </a:p>
        </p:txBody>
      </p:sp>
      <p:pic>
        <p:nvPicPr>
          <p:cNvPr id="19" name="Picture 4" descr="Back of person's head while they look at their wearable health tracker">
            <a:extLst>
              <a:ext uri="{FF2B5EF4-FFF2-40B4-BE49-F238E27FC236}">
                <a16:creationId xmlns:a16="http://schemas.microsoft.com/office/drawing/2014/main" id="{1DDE240E-A01A-4C85-9E92-739E50BD5781}"/>
              </a:ext>
            </a:extLst>
          </p:cNvPr>
          <p:cNvPicPr>
            <a:picLocks noChangeAspect="1"/>
          </p:cNvPicPr>
          <p:nvPr/>
        </p:nvPicPr>
        <p:blipFill rotWithShape="1">
          <a:blip r:embed="rId8"/>
          <a:srcRect l="10391" r="2" b="2"/>
          <a:stretch/>
        </p:blipFill>
        <p:spPr>
          <a:xfrm>
            <a:off x="6704745" y="1008055"/>
            <a:ext cx="4880603" cy="3245082"/>
          </a:xfrm>
          <a:prstGeom prst="rect">
            <a:avLst/>
          </a:prstGeom>
        </p:spPr>
      </p:pic>
    </p:spTree>
    <p:custDataLst>
      <p:tags r:id="rId1"/>
    </p:custDataLst>
    <p:extLst>
      <p:ext uri="{BB962C8B-B14F-4D97-AF65-F5344CB8AC3E}">
        <p14:creationId xmlns:p14="http://schemas.microsoft.com/office/powerpoint/2010/main" val="941053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ABD467A5-7AF8-47AD-AD5A-5AD1FE581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BBB18C-3315-43BC-A856-F58C46834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E5CD335-61B5-4922-B3F2-90B89772F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4">
            <a:extLst>
              <a:ext uri="{FF2B5EF4-FFF2-40B4-BE49-F238E27FC236}">
                <a16:creationId xmlns:a16="http://schemas.microsoft.com/office/drawing/2014/main" id="{53E5C754-28FE-4EF8-B023-7FCA2D414B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8060" y="6156358"/>
            <a:ext cx="1075427" cy="583774"/>
          </a:xfrm>
          <a:prstGeom prst="rect">
            <a:avLst/>
          </a:prstGeom>
        </p:spPr>
      </p:pic>
      <p:pic>
        <p:nvPicPr>
          <p:cNvPr id="11" name="Picture 7">
            <a:extLst>
              <a:ext uri="{FF2B5EF4-FFF2-40B4-BE49-F238E27FC236}">
                <a16:creationId xmlns:a16="http://schemas.microsoft.com/office/drawing/2014/main" id="{C8609E67-6C7A-43C6-B280-328A475B3F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8890" y="6291652"/>
            <a:ext cx="2743200" cy="341941"/>
          </a:xfrm>
          <a:prstGeom prst="rect">
            <a:avLst/>
          </a:prstGeom>
        </p:spPr>
      </p:pic>
      <p:sp>
        <p:nvSpPr>
          <p:cNvPr id="13" name="Title 1">
            <a:extLst>
              <a:ext uri="{FF2B5EF4-FFF2-40B4-BE49-F238E27FC236}">
                <a16:creationId xmlns:a16="http://schemas.microsoft.com/office/drawing/2014/main" id="{AF4A0E2B-25C5-41C3-B8A4-C35D90AC795B}"/>
              </a:ext>
            </a:extLst>
          </p:cNvPr>
          <p:cNvSpPr txBox="1">
            <a:spLocks noGrp="1"/>
          </p:cNvSpPr>
          <p:nvPr>
            <p:ph type="title" idx="4294967295"/>
          </p:nvPr>
        </p:nvSpPr>
        <p:spPr>
          <a:xfrm>
            <a:off x="445698" y="947097"/>
            <a:ext cx="7758684" cy="13111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t>Other online resources – 3</a:t>
            </a:r>
            <a:br>
              <a:rPr kumimoji="0" lang="en-US" sz="4400" b="1" i="0" u="none" strike="noStrike" kern="1200" cap="none" spc="0" normalizeH="0" baseline="0" noProof="0" dirty="0">
                <a:ln>
                  <a:noFill/>
                </a:ln>
                <a:solidFill>
                  <a:schemeClr val="tx1"/>
                </a:solidFill>
                <a:effectLst/>
                <a:uLnTx/>
                <a:uFillTx/>
                <a:latin typeface="Franklin Gothic Medium"/>
                <a:ea typeface="+mj-lt"/>
                <a:cs typeface="+mj-lt"/>
              </a:rPr>
            </a:br>
            <a:endParaRPr kumimoji="0" lang="en-US" sz="4400" b="0" i="0" u="none" strike="noStrike" kern="1200" cap="none" spc="0" normalizeH="0" baseline="0" noProof="0" dirty="0">
              <a:ln>
                <a:noFill/>
              </a:ln>
              <a:solidFill>
                <a:schemeClr val="tx1"/>
              </a:solidFill>
              <a:effectLst/>
              <a:uLnTx/>
              <a:uFillTx/>
              <a:latin typeface="Franklin Gothic Medium"/>
              <a:ea typeface="+mj-lt"/>
              <a:cs typeface="+mj-lt"/>
            </a:endParaRPr>
          </a:p>
        </p:txBody>
      </p:sp>
      <p:sp>
        <p:nvSpPr>
          <p:cNvPr id="18" name="TextBox 17">
            <a:extLst>
              <a:ext uri="{FF2B5EF4-FFF2-40B4-BE49-F238E27FC236}">
                <a16:creationId xmlns:a16="http://schemas.microsoft.com/office/drawing/2014/main" id="{EFFD5E63-6993-4CCD-A063-9C2BC6B0B3ED}"/>
              </a:ext>
            </a:extLst>
          </p:cNvPr>
          <p:cNvSpPr txBox="1"/>
          <p:nvPr/>
        </p:nvSpPr>
        <p:spPr>
          <a:xfrm>
            <a:off x="439948" y="1805795"/>
            <a:ext cx="744459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70C0"/>
                </a:solidFill>
                <a:latin typeface="Franklin Gothic Book"/>
                <a:cs typeface="Arial"/>
              </a:rPr>
              <a:t>Sign-up for health newsletter</a:t>
            </a:r>
            <a:r>
              <a:rPr lang="en-US" sz="2000">
                <a:solidFill>
                  <a:srgbClr val="0070C0"/>
                </a:solidFill>
                <a:latin typeface="Franklin Gothic Book"/>
                <a:cs typeface="Arial"/>
              </a:rPr>
              <a:t>​</a:t>
            </a:r>
            <a:endParaRPr lang="en-US"/>
          </a:p>
          <a:p>
            <a:endParaRPr lang="en-US" sz="2000">
              <a:solidFill>
                <a:srgbClr val="0070C0"/>
              </a:solidFill>
              <a:latin typeface="Franklin Gothic Book"/>
              <a:cs typeface="Arial"/>
            </a:endParaRPr>
          </a:p>
          <a:p>
            <a:pPr>
              <a:buChar char="•"/>
            </a:pPr>
            <a:r>
              <a:rPr lang="en-US" sz="2000">
                <a:solidFill>
                  <a:srgbClr val="0070C0"/>
                </a:solidFill>
                <a:latin typeface="Franklin Gothic Book"/>
                <a:cs typeface="Arial"/>
              </a:rPr>
              <a:t> Looking for a printed or e-mail version of information?​</a:t>
            </a:r>
          </a:p>
          <a:p>
            <a:endParaRPr lang="en-US" sz="2000">
              <a:solidFill>
                <a:srgbClr val="0070C0"/>
              </a:solidFill>
              <a:latin typeface="Franklin Gothic Book"/>
              <a:cs typeface="Arial"/>
            </a:endParaRPr>
          </a:p>
          <a:p>
            <a:pPr marL="742950" lvl="1" indent="-285750">
              <a:buFont typeface="Arial"/>
              <a:buChar char="•"/>
            </a:pPr>
            <a:r>
              <a:rPr lang="en-US" sz="2000">
                <a:solidFill>
                  <a:srgbClr val="0070C0"/>
                </a:solidFill>
                <a:ea typeface="+mn-lt"/>
                <a:cs typeface="+mn-lt"/>
              </a:rPr>
              <a:t> Sign up  for reliable health news by subscribing to newsletters   from credible websites </a:t>
            </a:r>
          </a:p>
          <a:p>
            <a:endParaRPr lang="en-US" sz="2000">
              <a:solidFill>
                <a:srgbClr val="0070C0"/>
              </a:solidFill>
              <a:latin typeface="Franklin Gothic Book"/>
              <a:cs typeface="Arial"/>
            </a:endParaRPr>
          </a:p>
          <a:p>
            <a:pPr lvl="1">
              <a:buChar char="•"/>
            </a:pPr>
            <a:r>
              <a:rPr lang="en-US" sz="2000">
                <a:solidFill>
                  <a:srgbClr val="0070C0"/>
                </a:solidFill>
                <a:latin typeface="Franklin Gothic Book"/>
                <a:cs typeface="Arial"/>
              </a:rPr>
              <a:t> Some are free​</a:t>
            </a:r>
          </a:p>
          <a:p>
            <a:r>
              <a:rPr lang="en-US" sz="2000">
                <a:solidFill>
                  <a:srgbClr val="0070C0"/>
                </a:solidFill>
                <a:latin typeface="Franklin Gothic Book"/>
                <a:cs typeface="Arial"/>
              </a:rPr>
              <a:t>​</a:t>
            </a:r>
          </a:p>
          <a:p>
            <a:pPr lvl="1">
              <a:buChar char="•"/>
            </a:pPr>
            <a:r>
              <a:rPr lang="en-US" sz="2000">
                <a:solidFill>
                  <a:srgbClr val="0070C0"/>
                </a:solidFill>
                <a:latin typeface="Franklin Gothic Book"/>
                <a:cs typeface="Arial"/>
              </a:rPr>
              <a:t> Can be age and gender specific</a:t>
            </a:r>
          </a:p>
        </p:txBody>
      </p:sp>
      <p:pic>
        <p:nvPicPr>
          <p:cNvPr id="20" name="Picture 4" descr="Sample cover of NIH MedlinePlus magazine">
            <a:extLst>
              <a:ext uri="{FF2B5EF4-FFF2-40B4-BE49-F238E27FC236}">
                <a16:creationId xmlns:a16="http://schemas.microsoft.com/office/drawing/2014/main" id="{C6DE4DF0-A9CC-4DAA-A9B9-5E3AAB9E4C77}"/>
              </a:ext>
            </a:extLst>
          </p:cNvPr>
          <p:cNvPicPr>
            <a:picLocks noChangeAspect="1"/>
          </p:cNvPicPr>
          <p:nvPr/>
        </p:nvPicPr>
        <p:blipFill>
          <a:blip r:embed="rId5"/>
          <a:stretch>
            <a:fillRect/>
          </a:stretch>
        </p:blipFill>
        <p:spPr>
          <a:xfrm rot="360000">
            <a:off x="8162428" y="534642"/>
            <a:ext cx="3838805" cy="4947608"/>
          </a:xfrm>
          <a:prstGeom prst="rect">
            <a:avLst/>
          </a:prstGeom>
        </p:spPr>
      </p:pic>
    </p:spTree>
    <p:custDataLst>
      <p:tags r:id="rId1"/>
    </p:custDataLst>
    <p:extLst>
      <p:ext uri="{BB962C8B-B14F-4D97-AF65-F5344CB8AC3E}">
        <p14:creationId xmlns:p14="http://schemas.microsoft.com/office/powerpoint/2010/main" val="4247054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4054A-85EE-4914-B8DC-22027C49B21D}"/>
              </a:ext>
            </a:extLst>
          </p:cNvPr>
          <p:cNvSpPr>
            <a:spLocks noGrp="1"/>
          </p:cNvSpPr>
          <p:nvPr>
            <p:ph type="title"/>
          </p:nvPr>
        </p:nvSpPr>
        <p:spPr>
          <a:xfrm>
            <a:off x="485551" y="952289"/>
            <a:ext cx="3200400" cy="4461163"/>
          </a:xfrm>
        </p:spPr>
        <p:txBody>
          <a:bodyPr>
            <a:normAutofit/>
          </a:bodyPr>
          <a:lstStyle/>
          <a:p>
            <a:r>
              <a:rPr lang="en-US" sz="4800" b="1">
                <a:solidFill>
                  <a:srgbClr val="FFFFFF"/>
                </a:solidFill>
                <a:latin typeface="Franklin Gothic Medium"/>
                <a:ea typeface="+mj-lt"/>
                <a:cs typeface="+mj-lt"/>
              </a:rPr>
              <a:t>Thank you!</a:t>
            </a:r>
            <a:r>
              <a:rPr lang="en-US" b="1">
                <a:solidFill>
                  <a:srgbClr val="FFFFFF"/>
                </a:solidFill>
                <a:ea typeface="+mj-lt"/>
                <a:cs typeface="+mj-lt"/>
              </a:rPr>
              <a:t> </a:t>
            </a:r>
            <a:endParaRPr lang="en-US">
              <a:solidFill>
                <a:srgbClr val="FFFFFF"/>
              </a:solidFill>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EA05A68D-A5AD-40CB-B44F-964335CE7873}"/>
              </a:ext>
              <a:ext uri="{C183D7F6-B498-43B3-948B-1728B52AA6E4}">
                <adec:decorative xmlns:adec="http://schemas.microsoft.com/office/drawing/2017/decorative" val="1"/>
              </a:ext>
            </a:extLst>
          </p:cNvPr>
          <p:cNvSpPr/>
          <p:nvPr/>
        </p:nvSpPr>
        <p:spPr>
          <a:xfrm>
            <a:off x="9074988" y="4323272"/>
            <a:ext cx="2918603" cy="244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EB78FE-96E1-4881-9C80-1C742D5AD066}"/>
              </a:ext>
            </a:extLst>
          </p:cNvPr>
          <p:cNvSpPr>
            <a:spLocks noGrp="1"/>
          </p:cNvSpPr>
          <p:nvPr>
            <p:ph idx="1"/>
          </p:nvPr>
        </p:nvSpPr>
        <p:spPr>
          <a:xfrm>
            <a:off x="4547950" y="375684"/>
            <a:ext cx="7179660" cy="5614373"/>
          </a:xfrm>
        </p:spPr>
        <p:txBody>
          <a:bodyPr vert="horz" lIns="91440" tIns="45720" rIns="91440" bIns="45720" rtlCol="0" anchor="ctr">
            <a:normAutofit/>
          </a:bodyPr>
          <a:lstStyle/>
          <a:p>
            <a:pPr marL="0" indent="0">
              <a:buNone/>
            </a:pPr>
            <a:r>
              <a:rPr lang="en-US">
                <a:latin typeface="Franklin Gothic Book"/>
                <a:ea typeface="+mn-lt"/>
                <a:cs typeface="+mn-lt"/>
              </a:rPr>
              <a:t>Developed resources reported during this presentation are supported by the National Library of Medicine (NLM), National Institutes of Health (NIH) under cooperative agreement number 1UG4LM012346. The content is solely the responsibility of the authors and does not necessarily represent the official views of the National Institutes of Health.</a:t>
            </a:r>
            <a:endParaRPr lang="en-US">
              <a:latin typeface="Franklin Gothic Book"/>
              <a:cs typeface="Calibri" panose="020F0502020204030204"/>
            </a:endParaRPr>
          </a:p>
        </p:txBody>
      </p:sp>
      <p:pic>
        <p:nvPicPr>
          <p:cNvPr id="4" name="Picture 4">
            <a:extLst>
              <a:ext uri="{FF2B5EF4-FFF2-40B4-BE49-F238E27FC236}">
                <a16:creationId xmlns:a16="http://schemas.microsoft.com/office/drawing/2014/main" id="{215F45DA-294B-4E7E-B995-BBFDFBFB98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88060" y="6170735"/>
            <a:ext cx="1075427" cy="583774"/>
          </a:xfrm>
          <a:prstGeom prst="rect">
            <a:avLst/>
          </a:prstGeom>
        </p:spPr>
      </p:pic>
      <p:pic>
        <p:nvPicPr>
          <p:cNvPr id="6" name="Picture 7">
            <a:extLst>
              <a:ext uri="{FF2B5EF4-FFF2-40B4-BE49-F238E27FC236}">
                <a16:creationId xmlns:a16="http://schemas.microsoft.com/office/drawing/2014/main" id="{2627D1BA-5818-4E62-B18E-CD5534822A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38890" y="6306029"/>
            <a:ext cx="2743200" cy="341941"/>
          </a:xfrm>
          <a:prstGeom prst="rect">
            <a:avLst/>
          </a:prstGeom>
        </p:spPr>
      </p:pic>
    </p:spTree>
    <p:custDataLst>
      <p:tags r:id="rId1"/>
    </p:custDataLst>
    <p:extLst>
      <p:ext uri="{BB962C8B-B14F-4D97-AF65-F5344CB8AC3E}">
        <p14:creationId xmlns:p14="http://schemas.microsoft.com/office/powerpoint/2010/main" val="512358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690BC1F-4FE8-49F7-94C2-58230CD37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EAEAED-5464-426D-A641-99DC381F0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0" name="Title 1">
            <a:extLst>
              <a:ext uri="{FF2B5EF4-FFF2-40B4-BE49-F238E27FC236}">
                <a16:creationId xmlns:a16="http://schemas.microsoft.com/office/drawing/2014/main" id="{97261B07-C1BB-43DA-8A2F-525381A464A2}"/>
              </a:ext>
            </a:extLst>
          </p:cNvPr>
          <p:cNvSpPr txBox="1">
            <a:spLocks noGrp="1"/>
          </p:cNvSpPr>
          <p:nvPr>
            <p:ph type="title" idx="4294967295"/>
          </p:nvPr>
        </p:nvSpPr>
        <p:spPr>
          <a:xfrm>
            <a:off x="1513361" y="750498"/>
            <a:ext cx="5548769" cy="11103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IMPORTANT:</a:t>
            </a:r>
            <a:endParaRPr kumimoji="0" lang="en-US" sz="6000" b="0" i="0" u="none" strike="noStrike" kern="1200" cap="none" spc="0" normalizeH="0" baseline="0" noProof="0" dirty="0">
              <a:ln>
                <a:noFill/>
              </a:ln>
              <a:solidFill>
                <a:schemeClr val="tx1"/>
              </a:solidFill>
              <a:effectLst/>
              <a:uLnTx/>
              <a:uFillTx/>
              <a:latin typeface="Franklin Gothic Medium"/>
              <a:ea typeface="+mj-ea"/>
              <a:cs typeface="+mj-cs"/>
            </a:endParaRPr>
          </a:p>
        </p:txBody>
      </p:sp>
      <p:sp>
        <p:nvSpPr>
          <p:cNvPr id="12" name="Rectangle 11">
            <a:extLst>
              <a:ext uri="{FF2B5EF4-FFF2-40B4-BE49-F238E27FC236}">
                <a16:creationId xmlns:a16="http://schemas.microsoft.com/office/drawing/2014/main" id="{AF280518-E9C8-421C-9D0E-5CFB331F2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119575DB-A242-4B32-B0E5-A283DA5CBA40}"/>
              </a:ext>
            </a:extLst>
          </p:cNvPr>
          <p:cNvSpPr txBox="1">
            <a:spLocks/>
          </p:cNvSpPr>
          <p:nvPr/>
        </p:nvSpPr>
        <p:spPr>
          <a:xfrm>
            <a:off x="1506172" y="1679412"/>
            <a:ext cx="5951335" cy="24080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n-US" sz="3600" dirty="0">
                <a:solidFill>
                  <a:srgbClr val="0070C0"/>
                </a:solidFill>
                <a:ea typeface="+mn-lt"/>
                <a:cs typeface="+mn-lt"/>
              </a:rPr>
              <a:t>Information you find on</a:t>
            </a:r>
            <a:endParaRPr lang="en-US" sz="3600" dirty="0">
              <a:solidFill>
                <a:srgbClr val="0070C0"/>
              </a:solidFill>
              <a:latin typeface="Calibri"/>
              <a:ea typeface="+mn-lt"/>
              <a:cs typeface="+mn-lt"/>
            </a:endParaRPr>
          </a:p>
          <a:p>
            <a:pPr algn="l">
              <a:spcBef>
                <a:spcPct val="0"/>
              </a:spcBef>
            </a:pPr>
            <a:r>
              <a:rPr lang="en-US" sz="3600" b="1" dirty="0">
                <a:solidFill>
                  <a:srgbClr val="0070C0"/>
                </a:solidFill>
                <a:latin typeface="Franklin Gothic Medium"/>
                <a:ea typeface="+mn-lt"/>
                <a:cs typeface="+mn-lt"/>
              </a:rPr>
              <a:t>any</a:t>
            </a:r>
            <a:r>
              <a:rPr lang="en-US" sz="3600" dirty="0">
                <a:solidFill>
                  <a:srgbClr val="0070C0"/>
                </a:solidFill>
                <a:latin typeface="Franklin Gothic Medium"/>
                <a:ea typeface="+mn-lt"/>
                <a:cs typeface="+mn-lt"/>
              </a:rPr>
              <a:t> </a:t>
            </a:r>
            <a:r>
              <a:rPr lang="en-US" sz="3600" dirty="0">
                <a:solidFill>
                  <a:srgbClr val="0070C0"/>
                </a:solidFill>
                <a:ea typeface="+mn-lt"/>
                <a:cs typeface="+mn-lt"/>
              </a:rPr>
              <a:t>website does </a:t>
            </a:r>
            <a:r>
              <a:rPr lang="en-US" sz="3600" b="1" dirty="0">
                <a:solidFill>
                  <a:srgbClr val="0070C0"/>
                </a:solidFill>
                <a:latin typeface="Franklin Gothic Medium"/>
                <a:ea typeface="+mn-lt"/>
                <a:cs typeface="+mn-lt"/>
              </a:rPr>
              <a:t>not</a:t>
            </a:r>
            <a:r>
              <a:rPr lang="en-US" sz="3600" dirty="0">
                <a:solidFill>
                  <a:srgbClr val="0070C0"/>
                </a:solidFill>
                <a:latin typeface="Franklin Gothic Medium"/>
                <a:ea typeface="+mn-lt"/>
                <a:cs typeface="+mn-lt"/>
              </a:rPr>
              <a:t> </a:t>
            </a:r>
            <a:endParaRPr lang="en-US" sz="3600" dirty="0">
              <a:solidFill>
                <a:srgbClr val="0070C0"/>
              </a:solidFill>
              <a:ea typeface="+mn-lt"/>
              <a:cs typeface="+mn-lt"/>
            </a:endParaRPr>
          </a:p>
          <a:p>
            <a:pPr algn="l">
              <a:spcBef>
                <a:spcPct val="0"/>
              </a:spcBef>
            </a:pPr>
            <a:r>
              <a:rPr lang="en-US" sz="3600" dirty="0">
                <a:solidFill>
                  <a:srgbClr val="0070C0"/>
                </a:solidFill>
                <a:ea typeface="+mn-lt"/>
                <a:cs typeface="+mn-lt"/>
              </a:rPr>
              <a:t>replace what your medical </a:t>
            </a:r>
          </a:p>
          <a:p>
            <a:pPr algn="l">
              <a:spcBef>
                <a:spcPct val="0"/>
              </a:spcBef>
            </a:pPr>
            <a:r>
              <a:rPr lang="en-US" sz="3600" dirty="0">
                <a:solidFill>
                  <a:srgbClr val="0070C0"/>
                </a:solidFill>
                <a:ea typeface="+mn-lt"/>
                <a:cs typeface="+mn-lt"/>
              </a:rPr>
              <a:t>provider recommends.</a:t>
            </a:r>
            <a:endParaRPr lang="en-US" sz="3600" dirty="0">
              <a:solidFill>
                <a:srgbClr val="0070C0"/>
              </a:solidFill>
              <a:cs typeface="Calibri" panose="020F0502020204030204"/>
            </a:endParaRPr>
          </a:p>
        </p:txBody>
      </p:sp>
      <p:sp>
        <p:nvSpPr>
          <p:cNvPr id="16" name="Graphic 14">
            <a:extLst>
              <a:ext uri="{FF2B5EF4-FFF2-40B4-BE49-F238E27FC236}">
                <a16:creationId xmlns:a16="http://schemas.microsoft.com/office/drawing/2014/main" id="{21F3A460-B678-4D6B-BFDF-36DCFA4643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8" name="Graphic 17" descr="Health">
            <a:extLst>
              <a:ext uri="{FF2B5EF4-FFF2-40B4-BE49-F238E27FC236}">
                <a16:creationId xmlns:a16="http://schemas.microsoft.com/office/drawing/2014/main" id="{D3122522-15EF-4247-A0BF-B6BC284535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20" name="Graphic 14">
            <a:extLst>
              <a:ext uri="{FF2B5EF4-FFF2-40B4-BE49-F238E27FC236}">
                <a16:creationId xmlns:a16="http://schemas.microsoft.com/office/drawing/2014/main" id="{C310E7E1-88AF-43FB-8F7F-D4CA74CED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2" name="Rectangle 21">
            <a:extLst>
              <a:ext uri="{FF2B5EF4-FFF2-40B4-BE49-F238E27FC236}">
                <a16:creationId xmlns:a16="http://schemas.microsoft.com/office/drawing/2014/main" id="{794BFA50-A260-49CC-AE39-EC0139CA2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a:extLst>
              <a:ext uri="{FF2B5EF4-FFF2-40B4-BE49-F238E27FC236}">
                <a16:creationId xmlns:a16="http://schemas.microsoft.com/office/drawing/2014/main" id="{5EA9DC0F-BC9D-48A6-A196-D72810768ED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16815" y="6170735"/>
            <a:ext cx="1075427" cy="583774"/>
          </a:xfrm>
          <a:prstGeom prst="rect">
            <a:avLst/>
          </a:prstGeom>
        </p:spPr>
      </p:pic>
      <p:pic>
        <p:nvPicPr>
          <p:cNvPr id="26" name="Picture 7">
            <a:extLst>
              <a:ext uri="{FF2B5EF4-FFF2-40B4-BE49-F238E27FC236}">
                <a16:creationId xmlns:a16="http://schemas.microsoft.com/office/drawing/2014/main" id="{A938F4DE-3B63-4673-BABE-E8E8699214E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67645" y="6306029"/>
            <a:ext cx="2743200" cy="341941"/>
          </a:xfrm>
          <a:prstGeom prst="rect">
            <a:avLst/>
          </a:prstGeom>
        </p:spPr>
      </p:pic>
    </p:spTree>
    <p:custDataLst>
      <p:tags r:id="rId1"/>
    </p:custDataLst>
    <p:extLst>
      <p:ext uri="{BB962C8B-B14F-4D97-AF65-F5344CB8AC3E}">
        <p14:creationId xmlns:p14="http://schemas.microsoft.com/office/powerpoint/2010/main" val="80357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5">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9">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Picture 6">
            <a:extLst>
              <a:ext uri="{FF2B5EF4-FFF2-40B4-BE49-F238E27FC236}">
                <a16:creationId xmlns:a16="http://schemas.microsoft.com/office/drawing/2014/main" id="{2BB020A7-5F0D-4B59-9894-551AA735CB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1306" y="1038906"/>
            <a:ext cx="7804028" cy="4765804"/>
          </a:xfrm>
          <a:prstGeom prst="rect">
            <a:avLst/>
          </a:prstGeom>
        </p:spPr>
      </p:pic>
      <p:sp>
        <p:nvSpPr>
          <p:cNvPr id="11" name="Title 10">
            <a:extLst>
              <a:ext uri="{FF2B5EF4-FFF2-40B4-BE49-F238E27FC236}">
                <a16:creationId xmlns:a16="http://schemas.microsoft.com/office/drawing/2014/main" id="{B23888B7-FC88-4E99-8A9F-5EA32ABDEFFC}"/>
              </a:ext>
            </a:extLst>
          </p:cNvPr>
          <p:cNvSpPr>
            <a:spLocks noGrp="1"/>
          </p:cNvSpPr>
          <p:nvPr>
            <p:ph type="title"/>
          </p:nvPr>
        </p:nvSpPr>
        <p:spPr>
          <a:xfrm>
            <a:off x="1133304" y="-1006791"/>
            <a:ext cx="10978470" cy="3564636"/>
          </a:xfrm>
        </p:spPr>
        <p:txBody>
          <a:bodyPr vert="horz" lIns="91440" tIns="45720" rIns="91440" bIns="45720" rtlCol="0" anchor="ctr">
            <a:normAutofit/>
          </a:bodyPr>
          <a:lstStyle/>
          <a:p>
            <a:r>
              <a:rPr lang="en-US" sz="6600" b="1" dirty="0">
                <a:latin typeface="Franklin Gothic Medium"/>
              </a:rPr>
              <a:t>Common Web Terms </a:t>
            </a:r>
            <a:r>
              <a:rPr lang="en-US" sz="6600" b="1" dirty="0">
                <a:solidFill>
                  <a:schemeClr val="bg1"/>
                </a:solidFill>
                <a:latin typeface="Franklin Gothic Medium"/>
              </a:rPr>
              <a:t>1</a:t>
            </a:r>
            <a:endParaRPr lang="en-US" sz="6600" dirty="0">
              <a:solidFill>
                <a:schemeClr val="bg1"/>
              </a:solidFill>
              <a:cs typeface="Calibri Light"/>
            </a:endParaRPr>
          </a:p>
        </p:txBody>
      </p:sp>
      <p:pic>
        <p:nvPicPr>
          <p:cNvPr id="13" name="Picture 4">
            <a:extLst>
              <a:ext uri="{FF2B5EF4-FFF2-40B4-BE49-F238E27FC236}">
                <a16:creationId xmlns:a16="http://schemas.microsoft.com/office/drawing/2014/main" id="{711109D0-889E-4E86-B1D1-0B3C2038F6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02438" y="6170735"/>
            <a:ext cx="1075427" cy="583774"/>
          </a:xfrm>
          <a:prstGeom prst="rect">
            <a:avLst/>
          </a:prstGeom>
        </p:spPr>
      </p:pic>
      <p:pic>
        <p:nvPicPr>
          <p:cNvPr id="19" name="Picture 7">
            <a:extLst>
              <a:ext uri="{FF2B5EF4-FFF2-40B4-BE49-F238E27FC236}">
                <a16:creationId xmlns:a16="http://schemas.microsoft.com/office/drawing/2014/main" id="{97BF2466-A9DE-4A22-BEFD-8F46522DF5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53268" y="6306029"/>
            <a:ext cx="2743200" cy="341941"/>
          </a:xfrm>
          <a:prstGeom prst="rect">
            <a:avLst/>
          </a:prstGeom>
        </p:spPr>
      </p:pic>
    </p:spTree>
    <p:custDataLst>
      <p:tags r:id="rId1"/>
    </p:custDataLst>
    <p:extLst>
      <p:ext uri="{BB962C8B-B14F-4D97-AF65-F5344CB8AC3E}">
        <p14:creationId xmlns:p14="http://schemas.microsoft.com/office/powerpoint/2010/main" val="220721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5">
            <a:extLst>
              <a:ext uri="{FF2B5EF4-FFF2-40B4-BE49-F238E27FC236}">
                <a16:creationId xmlns:a16="http://schemas.microsoft.com/office/drawing/2014/main" id="{B35D3C1D-A6AE-4FCA-BB76-A4748CE5D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6D5BF818-2283-4CC9-A120-9225CEDFA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3350"/>
            <a:ext cx="128016" cy="2468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9">
            <a:extLst>
              <a:ext uri="{FF2B5EF4-FFF2-40B4-BE49-F238E27FC236}">
                <a16:creationId xmlns:a16="http://schemas.microsoft.com/office/drawing/2014/main" id="{063A42EF-20CC-4BCC-9D0B-222CF3AAE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945" y="5831269"/>
            <a:ext cx="109270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Picture 6">
            <a:extLst>
              <a:ext uri="{FF2B5EF4-FFF2-40B4-BE49-F238E27FC236}">
                <a16:creationId xmlns:a16="http://schemas.microsoft.com/office/drawing/2014/main" id="{2BB020A7-5F0D-4B59-9894-551AA735CB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1306" y="1038906"/>
            <a:ext cx="7804028" cy="4765804"/>
          </a:xfrm>
          <a:prstGeom prst="rect">
            <a:avLst/>
          </a:prstGeom>
        </p:spPr>
      </p:pic>
      <p:sp>
        <p:nvSpPr>
          <p:cNvPr id="11" name="Title 10">
            <a:extLst>
              <a:ext uri="{FF2B5EF4-FFF2-40B4-BE49-F238E27FC236}">
                <a16:creationId xmlns:a16="http://schemas.microsoft.com/office/drawing/2014/main" id="{B23888B7-FC88-4E99-8A9F-5EA32ABDEFFC}"/>
              </a:ext>
            </a:extLst>
          </p:cNvPr>
          <p:cNvSpPr>
            <a:spLocks noGrp="1"/>
          </p:cNvSpPr>
          <p:nvPr>
            <p:ph type="title"/>
          </p:nvPr>
        </p:nvSpPr>
        <p:spPr>
          <a:xfrm>
            <a:off x="1133304" y="-1006791"/>
            <a:ext cx="10978470" cy="3564636"/>
          </a:xfrm>
        </p:spPr>
        <p:txBody>
          <a:bodyPr vert="horz" lIns="91440" tIns="45720" rIns="91440" bIns="45720" rtlCol="0" anchor="ctr">
            <a:normAutofit/>
          </a:bodyPr>
          <a:lstStyle/>
          <a:p>
            <a:r>
              <a:rPr lang="en-US" sz="6600" b="1" dirty="0">
                <a:latin typeface="Franklin Gothic Medium"/>
              </a:rPr>
              <a:t>Common Web Terms </a:t>
            </a:r>
            <a:r>
              <a:rPr lang="en-US" sz="6600" b="1" dirty="0">
                <a:solidFill>
                  <a:schemeClr val="bg1"/>
                </a:solidFill>
                <a:latin typeface="Franklin Gothic Medium"/>
              </a:rPr>
              <a:t>@</a:t>
            </a:r>
            <a:endParaRPr lang="en-US" sz="6600" dirty="0">
              <a:solidFill>
                <a:schemeClr val="bg1"/>
              </a:solidFill>
              <a:cs typeface="Calibri Light"/>
            </a:endParaRPr>
          </a:p>
        </p:txBody>
      </p:sp>
      <p:pic>
        <p:nvPicPr>
          <p:cNvPr id="13" name="Picture 4">
            <a:extLst>
              <a:ext uri="{FF2B5EF4-FFF2-40B4-BE49-F238E27FC236}">
                <a16:creationId xmlns:a16="http://schemas.microsoft.com/office/drawing/2014/main" id="{711109D0-889E-4E86-B1D1-0B3C2038F6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02438" y="6170735"/>
            <a:ext cx="1075427" cy="583774"/>
          </a:xfrm>
          <a:prstGeom prst="rect">
            <a:avLst/>
          </a:prstGeom>
        </p:spPr>
      </p:pic>
      <p:pic>
        <p:nvPicPr>
          <p:cNvPr id="19" name="Picture 7">
            <a:extLst>
              <a:ext uri="{FF2B5EF4-FFF2-40B4-BE49-F238E27FC236}">
                <a16:creationId xmlns:a16="http://schemas.microsoft.com/office/drawing/2014/main" id="{97BF2466-A9DE-4A22-BEFD-8F46522DF52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53268" y="6306029"/>
            <a:ext cx="2743200" cy="341941"/>
          </a:xfrm>
          <a:prstGeom prst="rect">
            <a:avLst/>
          </a:prstGeom>
        </p:spPr>
      </p:pic>
      <p:pic>
        <p:nvPicPr>
          <p:cNvPr id="9" name="Picture 6" descr="Example of a hyperlink.">
            <a:hlinkClick r:id="rId6"/>
            <a:extLst>
              <a:ext uri="{FF2B5EF4-FFF2-40B4-BE49-F238E27FC236}">
                <a16:creationId xmlns:a16="http://schemas.microsoft.com/office/drawing/2014/main" id="{7729CB00-5C35-7940-811F-60F0439D4D66}"/>
              </a:ext>
            </a:extLst>
          </p:cNvPr>
          <p:cNvPicPr>
            <a:picLocks noChangeAspect="1"/>
          </p:cNvPicPr>
          <p:nvPr/>
        </p:nvPicPr>
        <p:blipFill rotWithShape="1">
          <a:blip r:embed="rId3"/>
          <a:srcRect l="75746" t="75182" r="8576" b="3183"/>
          <a:stretch/>
        </p:blipFill>
        <p:spPr>
          <a:xfrm>
            <a:off x="7018985" y="4696695"/>
            <a:ext cx="1223493" cy="1031083"/>
          </a:xfrm>
          <a:prstGeom prst="rect">
            <a:avLst/>
          </a:prstGeom>
        </p:spPr>
      </p:pic>
    </p:spTree>
    <p:custDataLst>
      <p:tags r:id="rId1"/>
    </p:custDataLst>
    <p:extLst>
      <p:ext uri="{BB962C8B-B14F-4D97-AF65-F5344CB8AC3E}">
        <p14:creationId xmlns:p14="http://schemas.microsoft.com/office/powerpoint/2010/main" val="298613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A2695-4DF6-4448-9CFB-9BA34D172EB4}"/>
              </a:ext>
            </a:extLst>
          </p:cNvPr>
          <p:cNvSpPr>
            <a:spLocks noGrp="1"/>
          </p:cNvSpPr>
          <p:nvPr>
            <p:ph type="title"/>
          </p:nvPr>
        </p:nvSpPr>
        <p:spPr>
          <a:xfrm>
            <a:off x="90578" y="235728"/>
            <a:ext cx="11910202" cy="1339940"/>
          </a:xfrm>
        </p:spPr>
        <p:txBody>
          <a:bodyPr>
            <a:normAutofit/>
          </a:bodyPr>
          <a:lstStyle/>
          <a:p>
            <a:pPr algn="ctr"/>
            <a:r>
              <a:rPr lang="en-US" sz="3800" b="1">
                <a:latin typeface="Franklin Gothic Medium"/>
                <a:ea typeface="+mj-lt"/>
                <a:cs typeface="+mj-lt"/>
              </a:rPr>
              <a:t>How can using online resources for health be helpful?</a:t>
            </a:r>
            <a:endParaRPr lang="en-US" sz="3800">
              <a:latin typeface="Franklin Gothic Medium"/>
            </a:endParaRPr>
          </a:p>
        </p:txBody>
      </p:sp>
      <p:graphicFrame>
        <p:nvGraphicFramePr>
          <p:cNvPr id="8" name="Content Placeholder 2" descr="Find information quickly, Check your health symptoms, Research diseases, Communicate with your doctor or nurse, Look for wellness tips, Track your health conditions, and Much more...&#10;">
            <a:extLst>
              <a:ext uri="{FF2B5EF4-FFF2-40B4-BE49-F238E27FC236}">
                <a16:creationId xmlns:a16="http://schemas.microsoft.com/office/drawing/2014/main" id="{DB73F168-6EF0-4FED-87A9-F199E78A4D1F}"/>
              </a:ext>
            </a:extLst>
          </p:cNvPr>
          <p:cNvGraphicFramePr>
            <a:graphicFrameLocks noGrp="1"/>
          </p:cNvGraphicFramePr>
          <p:nvPr>
            <p:ph idx="1"/>
            <p:extLst>
              <p:ext uri="{D42A27DB-BD31-4B8C-83A1-F6EECF244321}">
                <p14:modId xmlns:p14="http://schemas.microsoft.com/office/powerpoint/2010/main" val="4012945525"/>
              </p:ext>
            </p:extLst>
          </p:nvPr>
        </p:nvGraphicFramePr>
        <p:xfrm>
          <a:off x="1197634" y="1584385"/>
          <a:ext cx="10127411" cy="4237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7" name="Picture 4">
            <a:extLst>
              <a:ext uri="{FF2B5EF4-FFF2-40B4-BE49-F238E27FC236}">
                <a16:creationId xmlns:a16="http://schemas.microsoft.com/office/drawing/2014/main" id="{80A60036-7F2D-46CF-A707-E0AB5951A2B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959305" y="6170735"/>
            <a:ext cx="1075427" cy="583774"/>
          </a:xfrm>
          <a:prstGeom prst="rect">
            <a:avLst/>
          </a:prstGeom>
        </p:spPr>
      </p:pic>
      <p:pic>
        <p:nvPicPr>
          <p:cNvPr id="29" name="Picture 7">
            <a:extLst>
              <a:ext uri="{FF2B5EF4-FFF2-40B4-BE49-F238E27FC236}">
                <a16:creationId xmlns:a16="http://schemas.microsoft.com/office/drawing/2014/main" id="{8223E388-CC81-468E-ACDD-A671FF70EB8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210135" y="6306029"/>
            <a:ext cx="2743200" cy="341941"/>
          </a:xfrm>
          <a:prstGeom prst="rect">
            <a:avLst/>
          </a:prstGeom>
        </p:spPr>
      </p:pic>
    </p:spTree>
    <p:custDataLst>
      <p:tags r:id="rId1"/>
    </p:custDataLst>
    <p:extLst>
      <p:ext uri="{BB962C8B-B14F-4D97-AF65-F5344CB8AC3E}">
        <p14:creationId xmlns:p14="http://schemas.microsoft.com/office/powerpoint/2010/main" val="392873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97ED78DF-EDD3-46FA-AA66-4BE90B590237}"/>
              </a:ext>
            </a:extLst>
          </p:cNvPr>
          <p:cNvSpPr>
            <a:spLocks noGrp="1"/>
          </p:cNvSpPr>
          <p:nvPr>
            <p:ph type="title"/>
          </p:nvPr>
        </p:nvSpPr>
        <p:spPr>
          <a:xfrm>
            <a:off x="438912" y="859536"/>
            <a:ext cx="4837176" cy="1243584"/>
          </a:xfrm>
        </p:spPr>
        <p:txBody>
          <a:bodyPr>
            <a:normAutofit/>
          </a:bodyPr>
          <a:lstStyle/>
          <a:p>
            <a:r>
              <a:rPr lang="en-US" sz="3400" b="1">
                <a:latin typeface="Franklin Gothic Medium"/>
                <a:ea typeface="+mj-lt"/>
                <a:cs typeface="+mj-lt"/>
              </a:rPr>
              <a:t>Search for health information</a:t>
            </a:r>
            <a:endParaRPr lang="en-US" sz="3400">
              <a:latin typeface="Franklin Gothic Medium"/>
            </a:endParaRPr>
          </a:p>
        </p:txBody>
      </p:sp>
      <p:sp>
        <p:nvSpPr>
          <p:cNvPr id="16" name="Rectangle 23">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F115ABD0-97FB-4B95-80AF-6FAD3FF3F776}"/>
              </a:ext>
            </a:extLst>
          </p:cNvPr>
          <p:cNvSpPr>
            <a:spLocks noGrp="1"/>
          </p:cNvSpPr>
          <p:nvPr>
            <p:ph idx="1"/>
          </p:nvPr>
        </p:nvSpPr>
        <p:spPr>
          <a:xfrm>
            <a:off x="438912" y="2514600"/>
            <a:ext cx="4837176" cy="3666744"/>
          </a:xfrm>
        </p:spPr>
        <p:txBody>
          <a:bodyPr vert="horz" lIns="91440" tIns="45720" rIns="91440" bIns="45720" rtlCol="0" anchor="t">
            <a:normAutofit/>
          </a:bodyPr>
          <a:lstStyle/>
          <a:p>
            <a:pPr rtl="0"/>
            <a:r>
              <a:rPr lang="en-US" sz="1800" dirty="0">
                <a:solidFill>
                  <a:srgbClr val="0070C0"/>
                </a:solidFill>
                <a:latin typeface="Franklin Gothic Book"/>
                <a:ea typeface="Segoe UI"/>
                <a:cs typeface="Segoe UI"/>
              </a:rPr>
              <a:t>Different Search Tools:​</a:t>
            </a:r>
          </a:p>
          <a:p>
            <a:pPr lvl="0" rtl="0">
              <a:buChar char="•"/>
            </a:pPr>
            <a:r>
              <a:rPr lang="en-US" sz="1800" dirty="0">
                <a:solidFill>
                  <a:srgbClr val="0070C0"/>
                </a:solidFill>
                <a:latin typeface="Franklin Gothic Book"/>
                <a:ea typeface="Arial"/>
                <a:cs typeface="Arial"/>
              </a:rPr>
              <a:t>Search engine: ​</a:t>
            </a:r>
          </a:p>
          <a:p>
            <a:pPr lvl="1" rtl="0">
              <a:buChar char="•"/>
            </a:pPr>
            <a:r>
              <a:rPr lang="en-US" sz="1800" dirty="0">
                <a:solidFill>
                  <a:srgbClr val="0070C0"/>
                </a:solidFill>
                <a:latin typeface="Franklin Gothic Book"/>
                <a:ea typeface="Arial"/>
                <a:cs typeface="Arial"/>
                <a:hlinkClick r:id="rId3"/>
              </a:rPr>
              <a:t>Google</a:t>
            </a:r>
            <a:endParaRPr lang="en-US" sz="1800" dirty="0">
              <a:solidFill>
                <a:srgbClr val="0070C0"/>
              </a:solidFill>
              <a:latin typeface="Franklin Gothic Book"/>
              <a:ea typeface="Arial"/>
              <a:cs typeface="Arial"/>
              <a:hlinkClick r:id="rId4"/>
            </a:endParaRPr>
          </a:p>
          <a:p>
            <a:pPr lvl="1" rtl="0">
              <a:buChar char="•"/>
            </a:pPr>
            <a:r>
              <a:rPr lang="en-US" sz="1800" dirty="0">
                <a:solidFill>
                  <a:srgbClr val="0070C0"/>
                </a:solidFill>
                <a:latin typeface="Franklin Gothic Book"/>
                <a:ea typeface="Arial"/>
                <a:cs typeface="Arial"/>
                <a:hlinkClick r:id="rId5"/>
              </a:rPr>
              <a:t>Bing</a:t>
            </a:r>
            <a:endParaRPr lang="en-US" sz="1800" dirty="0">
              <a:solidFill>
                <a:srgbClr val="0070C0"/>
              </a:solidFill>
              <a:latin typeface="Franklin Gothic Book"/>
              <a:ea typeface="Arial"/>
              <a:cs typeface="Arial"/>
              <a:hlinkClick r:id="rId6"/>
            </a:endParaRPr>
          </a:p>
          <a:p>
            <a:pPr lvl="0" rtl="0">
              <a:buChar char="•"/>
            </a:pPr>
            <a:r>
              <a:rPr lang="en-US" sz="1800" dirty="0">
                <a:solidFill>
                  <a:srgbClr val="0070C0"/>
                </a:solidFill>
                <a:latin typeface="Franklin Gothic Book"/>
                <a:ea typeface="Arial"/>
                <a:cs typeface="Arial"/>
              </a:rPr>
              <a:t>Search bars on websites​</a:t>
            </a:r>
          </a:p>
          <a:p>
            <a:pPr lvl="0" rtl="0">
              <a:buChar char="•"/>
            </a:pPr>
            <a:r>
              <a:rPr lang="en-US" sz="1800" dirty="0">
                <a:solidFill>
                  <a:srgbClr val="0070C0"/>
                </a:solidFill>
                <a:latin typeface="Franklin Gothic Book"/>
                <a:ea typeface="Arial"/>
                <a:cs typeface="Arial"/>
              </a:rPr>
              <a:t>Search tools for privacy:​</a:t>
            </a:r>
          </a:p>
          <a:p>
            <a:pPr lvl="1" rtl="0">
              <a:buChar char="•"/>
            </a:pPr>
            <a:r>
              <a:rPr lang="en-US" sz="1800" dirty="0">
                <a:solidFill>
                  <a:srgbClr val="0070C0"/>
                </a:solidFill>
                <a:latin typeface="Franklin Gothic Book"/>
                <a:ea typeface="Arial"/>
                <a:cs typeface="Arial"/>
                <a:hlinkClick r:id="rId7"/>
              </a:rPr>
              <a:t>DuckDuckGo</a:t>
            </a:r>
          </a:p>
          <a:p>
            <a:pPr lvl="1"/>
            <a:r>
              <a:rPr lang="en-US" sz="1800" dirty="0">
                <a:solidFill>
                  <a:srgbClr val="0070C0"/>
                </a:solidFill>
                <a:latin typeface="Franklin Gothic Book"/>
                <a:ea typeface="+mn-lt"/>
                <a:cs typeface="+mn-lt"/>
              </a:rPr>
              <a:t>Google Chrome Incognito Browser</a:t>
            </a:r>
          </a:p>
        </p:txBody>
      </p:sp>
      <p:pic>
        <p:nvPicPr>
          <p:cNvPr id="2" name="Picture 4">
            <a:extLst>
              <a:ext uri="{FF2B5EF4-FFF2-40B4-BE49-F238E27FC236}">
                <a16:creationId xmlns:a16="http://schemas.microsoft.com/office/drawing/2014/main" id="{D6B822A1-48E9-4242-AD49-9D185252E8B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973682" y="6185113"/>
            <a:ext cx="1075427" cy="583774"/>
          </a:xfrm>
          <a:prstGeom prst="rect">
            <a:avLst/>
          </a:prstGeom>
        </p:spPr>
      </p:pic>
      <p:pic>
        <p:nvPicPr>
          <p:cNvPr id="3" name="Picture 7">
            <a:extLst>
              <a:ext uri="{FF2B5EF4-FFF2-40B4-BE49-F238E27FC236}">
                <a16:creationId xmlns:a16="http://schemas.microsoft.com/office/drawing/2014/main" id="{1AB1CF2D-81AC-4C68-8A5F-9AD72725264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224512" y="6320407"/>
            <a:ext cx="2743200" cy="341941"/>
          </a:xfrm>
          <a:prstGeom prst="rect">
            <a:avLst/>
          </a:prstGeom>
        </p:spPr>
      </p:pic>
      <p:pic>
        <p:nvPicPr>
          <p:cNvPr id="4" name="Picture 5">
            <a:extLst>
              <a:ext uri="{FF2B5EF4-FFF2-40B4-BE49-F238E27FC236}">
                <a16:creationId xmlns:a16="http://schemas.microsoft.com/office/drawing/2014/main" id="{E690BDDF-0B4C-41C6-829D-A332D1C542D3}"/>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277156" y="2143691"/>
            <a:ext cx="5791200" cy="3620163"/>
          </a:xfrm>
          <a:prstGeom prst="rect">
            <a:avLst/>
          </a:prstGeom>
        </p:spPr>
      </p:pic>
    </p:spTree>
    <p:custDataLst>
      <p:tags r:id="rId1"/>
    </p:custDataLst>
    <p:extLst>
      <p:ext uri="{BB962C8B-B14F-4D97-AF65-F5344CB8AC3E}">
        <p14:creationId xmlns:p14="http://schemas.microsoft.com/office/powerpoint/2010/main" val="2439960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4">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232FEB48-1C0F-4CA8-971D-DBC4464C9CF8}"/>
              </a:ext>
            </a:extLst>
          </p:cNvPr>
          <p:cNvSpPr>
            <a:spLocks noGrp="1"/>
          </p:cNvSpPr>
          <p:nvPr>
            <p:ph type="ctrTitle"/>
          </p:nvPr>
        </p:nvSpPr>
        <p:spPr>
          <a:xfrm>
            <a:off x="429768" y="411480"/>
            <a:ext cx="11201400" cy="1106424"/>
          </a:xfrm>
        </p:spPr>
        <p:txBody>
          <a:bodyPr vert="horz" lIns="91440" tIns="45720" rIns="91440" bIns="45720" rtlCol="0" anchor="ctr">
            <a:normAutofit/>
          </a:bodyPr>
          <a:lstStyle/>
          <a:p>
            <a:pPr algn="l"/>
            <a:r>
              <a:rPr lang="en-US" sz="3600" b="1" dirty="0">
                <a:latin typeface="Franklin Gothic Medium"/>
              </a:rPr>
              <a:t>Tips for doing a search:</a:t>
            </a:r>
            <a:endParaRPr lang="en-US" sz="3600" dirty="0">
              <a:latin typeface="Franklin Gothic Medium"/>
            </a:endParaRPr>
          </a:p>
        </p:txBody>
      </p:sp>
      <p:sp>
        <p:nvSpPr>
          <p:cNvPr id="37" name="Rectangle 36">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Rectangle 38">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descr="List multiple symptoms, Use full disease name, Be gender specific, and Be age specific">
            <a:extLst>
              <a:ext uri="{FF2B5EF4-FFF2-40B4-BE49-F238E27FC236}">
                <a16:creationId xmlns:a16="http://schemas.microsoft.com/office/drawing/2014/main" id="{974A7628-633A-4F14-AA03-71E98DC2C0A0}"/>
              </a:ext>
            </a:extLst>
          </p:cNvPr>
          <p:cNvSpPr/>
          <p:nvPr/>
        </p:nvSpPr>
        <p:spPr>
          <a:xfrm>
            <a:off x="7450347" y="1620328"/>
            <a:ext cx="4413848" cy="4830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pic>
        <p:nvPicPr>
          <p:cNvPr id="13" name="Picture 13" descr="A screen shot of a computer">
            <a:extLst>
              <a:ext uri="{FF2B5EF4-FFF2-40B4-BE49-F238E27FC236}">
                <a16:creationId xmlns:a16="http://schemas.microsoft.com/office/drawing/2014/main" id="{F1840C16-EA92-4061-84B5-F8C9591EB635}"/>
              </a:ext>
            </a:extLst>
          </p:cNvPr>
          <p:cNvPicPr>
            <a:picLocks noChangeAspect="1"/>
          </p:cNvPicPr>
          <p:nvPr/>
        </p:nvPicPr>
        <p:blipFill rotWithShape="1">
          <a:blip r:embed="rId3"/>
          <a:srcRect r="1370" b="2"/>
          <a:stretch/>
        </p:blipFill>
        <p:spPr>
          <a:xfrm>
            <a:off x="429768" y="1721922"/>
            <a:ext cx="6704891" cy="4520559"/>
          </a:xfrm>
          <a:prstGeom prst="rect">
            <a:avLst/>
          </a:prstGeom>
        </p:spPr>
      </p:pic>
      <p:sp>
        <p:nvSpPr>
          <p:cNvPr id="9" name="Subtitle 8">
            <a:extLst>
              <a:ext uri="{FF2B5EF4-FFF2-40B4-BE49-F238E27FC236}">
                <a16:creationId xmlns:a16="http://schemas.microsoft.com/office/drawing/2014/main" id="{1CD0C83B-AB42-41CB-87EB-3F5E661D8C4F}"/>
              </a:ext>
              <a:ext uri="{C183D7F6-B498-43B3-948B-1728B52AA6E4}">
                <adec:decorative xmlns:adec="http://schemas.microsoft.com/office/drawing/2017/decorative" val="1"/>
              </a:ext>
            </a:extLst>
          </p:cNvPr>
          <p:cNvSpPr>
            <a:spLocks noGrp="1"/>
          </p:cNvSpPr>
          <p:nvPr>
            <p:ph type="subTitle" idx="1"/>
          </p:nvPr>
        </p:nvSpPr>
        <p:spPr>
          <a:xfrm>
            <a:off x="7838110" y="1776409"/>
            <a:ext cx="4030191" cy="3959352"/>
          </a:xfrm>
        </p:spPr>
        <p:txBody>
          <a:bodyPr vert="horz" lIns="91440" tIns="45720" rIns="91440" bIns="45720" rtlCol="0" anchor="ctr">
            <a:normAutofit/>
          </a:bodyPr>
          <a:lstStyle/>
          <a:p>
            <a:pPr marL="285750" indent="-228600" algn="l">
              <a:buFont typeface="Arial" panose="020B0604020202020204" pitchFamily="34" charset="0"/>
              <a:buChar char="•"/>
            </a:pPr>
            <a:r>
              <a:rPr lang="en-US" dirty="0">
                <a:solidFill>
                  <a:srgbClr val="0070C0"/>
                </a:solidFill>
                <a:latin typeface="Franklin Gothic Book"/>
              </a:rPr>
              <a:t>List multiple symptoms  </a:t>
            </a:r>
            <a:endParaRPr lang="en-US" dirty="0">
              <a:solidFill>
                <a:srgbClr val="0070C0"/>
              </a:solidFill>
              <a:latin typeface="Franklin Gothic Book"/>
              <a:cs typeface="Calibri"/>
            </a:endParaRPr>
          </a:p>
          <a:p>
            <a:pPr marL="285750" indent="-228600" algn="l">
              <a:buFont typeface="Arial" panose="020B0604020202020204" pitchFamily="34" charset="0"/>
              <a:buChar char="•"/>
            </a:pPr>
            <a:r>
              <a:rPr lang="en-US" dirty="0">
                <a:solidFill>
                  <a:srgbClr val="0070C0"/>
                </a:solidFill>
                <a:latin typeface="Franklin Gothic Book"/>
              </a:rPr>
              <a:t>Use full disease name  </a:t>
            </a:r>
            <a:endParaRPr lang="en-US" dirty="0">
              <a:solidFill>
                <a:srgbClr val="0070C0"/>
              </a:solidFill>
              <a:latin typeface="Franklin Gothic Book"/>
              <a:cs typeface="Calibri"/>
            </a:endParaRPr>
          </a:p>
          <a:p>
            <a:pPr marL="285750" indent="-228600" algn="l">
              <a:buFont typeface="Arial" panose="020B0604020202020204" pitchFamily="34" charset="0"/>
              <a:buChar char="•"/>
            </a:pPr>
            <a:r>
              <a:rPr lang="en-US" dirty="0">
                <a:solidFill>
                  <a:srgbClr val="0070C0"/>
                </a:solidFill>
                <a:latin typeface="Franklin Gothic Book"/>
              </a:rPr>
              <a:t>Be gender specific </a:t>
            </a:r>
            <a:endParaRPr lang="en-US" dirty="0">
              <a:solidFill>
                <a:srgbClr val="0070C0"/>
              </a:solidFill>
              <a:latin typeface="Franklin Gothic Book"/>
              <a:cs typeface="Calibri"/>
            </a:endParaRPr>
          </a:p>
          <a:p>
            <a:pPr marL="285750" indent="-228600" algn="l">
              <a:buFont typeface="Arial" panose="020B0604020202020204" pitchFamily="34" charset="0"/>
              <a:buChar char="•"/>
            </a:pPr>
            <a:r>
              <a:rPr lang="en-US" dirty="0">
                <a:solidFill>
                  <a:srgbClr val="0070C0"/>
                </a:solidFill>
                <a:latin typeface="Franklin Gothic Book"/>
              </a:rPr>
              <a:t>Be age specific</a:t>
            </a:r>
            <a:endParaRPr lang="en-US" dirty="0">
              <a:solidFill>
                <a:srgbClr val="0070C0"/>
              </a:solidFill>
              <a:latin typeface="Franklin Gothic Book"/>
              <a:cs typeface="Calibri"/>
            </a:endParaRPr>
          </a:p>
        </p:txBody>
      </p:sp>
      <p:pic>
        <p:nvPicPr>
          <p:cNvPr id="15" name="Picture 4">
            <a:extLst>
              <a:ext uri="{FF2B5EF4-FFF2-40B4-BE49-F238E27FC236}">
                <a16:creationId xmlns:a16="http://schemas.microsoft.com/office/drawing/2014/main" id="{D2405B23-2698-4DB6-B286-99204BCD6D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88061" y="6199490"/>
            <a:ext cx="1075427" cy="583774"/>
          </a:xfrm>
          <a:prstGeom prst="rect">
            <a:avLst/>
          </a:prstGeom>
        </p:spPr>
      </p:pic>
      <p:pic>
        <p:nvPicPr>
          <p:cNvPr id="16" name="Picture 7">
            <a:extLst>
              <a:ext uri="{FF2B5EF4-FFF2-40B4-BE49-F238E27FC236}">
                <a16:creationId xmlns:a16="http://schemas.microsoft.com/office/drawing/2014/main" id="{42A09783-71BE-4940-8E6B-B5FDFEDBDED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38891" y="6334784"/>
            <a:ext cx="2743200" cy="341941"/>
          </a:xfrm>
          <a:prstGeom prst="rect">
            <a:avLst/>
          </a:prstGeom>
        </p:spPr>
      </p:pic>
    </p:spTree>
    <p:custDataLst>
      <p:tags r:id="rId1"/>
    </p:custDataLst>
    <p:extLst>
      <p:ext uri="{BB962C8B-B14F-4D97-AF65-F5344CB8AC3E}">
        <p14:creationId xmlns:p14="http://schemas.microsoft.com/office/powerpoint/2010/main" val="4056255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78156A7-3478-4B28-8495-9B33F7CA8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E2BF10-8D24-4CB6-B243-DDB899E47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9" name="Title 1">
            <a:extLst>
              <a:ext uri="{FF2B5EF4-FFF2-40B4-BE49-F238E27FC236}">
                <a16:creationId xmlns:a16="http://schemas.microsoft.com/office/drawing/2014/main" id="{D73FD6BF-7F62-4340-BF50-B6FFDBCEDC6A}"/>
              </a:ext>
            </a:extLst>
          </p:cNvPr>
          <p:cNvSpPr txBox="1">
            <a:spLocks noGrp="1"/>
          </p:cNvSpPr>
          <p:nvPr>
            <p:ph type="title" idx="4294967295"/>
          </p:nvPr>
        </p:nvSpPr>
        <p:spPr>
          <a:xfrm>
            <a:off x="1513361" y="534838"/>
            <a:ext cx="5548769" cy="6944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Franklin Gothic Medium"/>
                <a:ea typeface="+mj-lt"/>
                <a:cs typeface="+mj-lt"/>
              </a:rPr>
              <a:t>Try a search</a:t>
            </a:r>
            <a:endParaRPr kumimoji="0" lang="en-US" sz="60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Rectangle 10">
            <a:extLst>
              <a:ext uri="{FF2B5EF4-FFF2-40B4-BE49-F238E27FC236}">
                <a16:creationId xmlns:a16="http://schemas.microsoft.com/office/drawing/2014/main" id="{E77CAD0B-9EA7-4C34-81F2-B83744147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801EC3AC-CF53-424D-9E82-62F4BB75F04B}"/>
              </a:ext>
            </a:extLst>
          </p:cNvPr>
          <p:cNvSpPr txBox="1">
            <a:spLocks/>
          </p:cNvSpPr>
          <p:nvPr/>
        </p:nvSpPr>
        <p:spPr>
          <a:xfrm>
            <a:off x="1506172" y="1434996"/>
            <a:ext cx="6109486" cy="4464033"/>
          </a:xfrm>
          <a:prstGeom prst="rect">
            <a:avLst/>
          </a:prstGeom>
        </p:spPr>
        <p:txBody>
          <a:bodyPr vert="horz" lIns="91440" tIns="45720" rIns="91440" bIns="45720" rtlCol="0" anchor="t">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a:solidFill>
                  <a:srgbClr val="0070C0"/>
                </a:solidFill>
                <a:latin typeface="Franklin Gothic Book"/>
                <a:ea typeface="+mn-lt"/>
                <a:cs typeface="+mn-lt"/>
              </a:rPr>
              <a:t>You just saw the doctor about your symptoms. They told you it sounds like an upper respiratory infection. You are given papers before you leave, called an after-visit summary. You want to learn more about your diagnoses.  On the papers you see the following words:  </a:t>
            </a:r>
            <a:endParaRPr lang="en-US" sz="3600">
              <a:ea typeface="+mn-lt"/>
              <a:cs typeface="+mn-lt"/>
            </a:endParaRPr>
          </a:p>
          <a:p>
            <a:pPr algn="l"/>
            <a:endParaRPr lang="en-US" sz="3600">
              <a:solidFill>
                <a:srgbClr val="0070C0"/>
              </a:solidFill>
              <a:latin typeface="Franklin Gothic Book"/>
              <a:ea typeface="+mn-lt"/>
              <a:cs typeface="+mn-lt"/>
            </a:endParaRPr>
          </a:p>
          <a:p>
            <a:pPr marL="742950" lvl="1" indent="-285750" algn="l">
              <a:buFont typeface="Arial,Sans-Serif"/>
              <a:buChar char="•"/>
            </a:pPr>
            <a:r>
              <a:rPr lang="en-US" sz="3600">
                <a:solidFill>
                  <a:srgbClr val="0070C0"/>
                </a:solidFill>
                <a:latin typeface="Franklin Gothic Book"/>
                <a:ea typeface="+mn-lt"/>
                <a:cs typeface="+mn-lt"/>
              </a:rPr>
              <a:t>upper respiratory infection </a:t>
            </a:r>
            <a:endParaRPr lang="en-US" sz="3600">
              <a:ea typeface="+mn-lt"/>
              <a:cs typeface="+mn-lt"/>
            </a:endParaRPr>
          </a:p>
          <a:p>
            <a:pPr marL="742950" lvl="1" indent="-285750" algn="l">
              <a:buFont typeface="Arial,Sans-Serif"/>
              <a:buChar char="•"/>
            </a:pPr>
            <a:r>
              <a:rPr lang="en-US" sz="3600">
                <a:solidFill>
                  <a:srgbClr val="0070C0"/>
                </a:solidFill>
                <a:latin typeface="Franklin Gothic Book"/>
                <a:ea typeface="+mn-lt"/>
                <a:cs typeface="+mn-lt"/>
              </a:rPr>
              <a:t>cold </a:t>
            </a:r>
            <a:endParaRPr lang="en-US" sz="3600">
              <a:ea typeface="+mn-lt"/>
              <a:cs typeface="+mn-lt"/>
            </a:endParaRPr>
          </a:p>
          <a:p>
            <a:pPr marL="742950" lvl="1" indent="-285750" algn="l">
              <a:buFont typeface="Arial,Sans-Serif"/>
              <a:buChar char="•"/>
            </a:pPr>
            <a:r>
              <a:rPr lang="en-US" sz="3600">
                <a:solidFill>
                  <a:srgbClr val="0070C0"/>
                </a:solidFill>
                <a:latin typeface="Garamond"/>
                <a:ea typeface="+mn-lt"/>
                <a:cs typeface="+mn-lt"/>
              </a:rPr>
              <a:t>URI </a:t>
            </a:r>
            <a:endParaRPr lang="en-US" sz="3600">
              <a:latin typeface="Garamond"/>
              <a:ea typeface="+mn-lt"/>
              <a:cs typeface="+mn-lt"/>
            </a:endParaRPr>
          </a:p>
          <a:p>
            <a:pPr marL="742950" lvl="1" indent="-285750" algn="l">
              <a:buFont typeface="Arial,Sans-Serif"/>
              <a:buChar char="•"/>
            </a:pPr>
            <a:endParaRPr lang="en-US" sz="3600">
              <a:solidFill>
                <a:srgbClr val="0070C0"/>
              </a:solidFill>
              <a:latin typeface="Franklin Gothic Book"/>
              <a:ea typeface="+mn-lt"/>
              <a:cs typeface="+mn-lt"/>
            </a:endParaRPr>
          </a:p>
          <a:p>
            <a:pPr algn="l"/>
            <a:r>
              <a:rPr lang="en-US" sz="3600">
                <a:solidFill>
                  <a:srgbClr val="0070C0"/>
                </a:solidFill>
                <a:latin typeface="Franklin Gothic Book"/>
                <a:ea typeface="+mn-lt"/>
                <a:cs typeface="+mn-lt"/>
              </a:rPr>
              <a:t>Using a search engine, search the words listed above (one at a time). What differences do you see from your search results?</a:t>
            </a:r>
            <a:endParaRPr lang="en-US"/>
          </a:p>
        </p:txBody>
      </p:sp>
      <p:sp>
        <p:nvSpPr>
          <p:cNvPr id="15" name="Graphic 14">
            <a:extLst>
              <a:ext uri="{FF2B5EF4-FFF2-40B4-BE49-F238E27FC236}">
                <a16:creationId xmlns:a16="http://schemas.microsoft.com/office/drawing/2014/main" id="{B3FAFBDF-4A86-417B-A154-D8B665774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3"/>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solidFill>
          <a:ln w="9525" cap="flat">
            <a:noFill/>
            <a:prstDash val="solid"/>
            <a:miter/>
          </a:ln>
        </p:spPr>
        <p:txBody>
          <a:bodyPr rtlCol="0" anchor="ctr"/>
          <a:lstStyle/>
          <a:p>
            <a:endParaRPr lang="en-US"/>
          </a:p>
        </p:txBody>
      </p:sp>
      <p:pic>
        <p:nvPicPr>
          <p:cNvPr id="17" name="Graphic 16" descr="Health">
            <a:extLst>
              <a:ext uri="{FF2B5EF4-FFF2-40B4-BE49-F238E27FC236}">
                <a16:creationId xmlns:a16="http://schemas.microsoft.com/office/drawing/2014/main" id="{BDA085D8-DA1A-4FB6-BEBE-C128DF9B79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21061" y="1248156"/>
            <a:ext cx="4361688" cy="4361688"/>
          </a:xfrm>
          <a:prstGeom prst="rect">
            <a:avLst/>
          </a:prstGeom>
        </p:spPr>
      </p:pic>
      <p:sp>
        <p:nvSpPr>
          <p:cNvPr id="19" name="Graphic 14">
            <a:extLst>
              <a:ext uri="{FF2B5EF4-FFF2-40B4-BE49-F238E27FC236}">
                <a16:creationId xmlns:a16="http://schemas.microsoft.com/office/drawing/2014/main" id="{1EF437E7-E8A7-429C-9F8E-7B2EE912B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017263" y="966354"/>
            <a:ext cx="2012229" cy="2014135"/>
          </a:xfrm>
          <a:custGeom>
            <a:avLst/>
            <a:gdLst>
              <a:gd name="connsiteX0" fmla="*/ 2616327 w 2616326"/>
              <a:gd name="connsiteY0" fmla="*/ 634841 h 2618803"/>
              <a:gd name="connsiteX1" fmla="*/ 2616327 w 2616326"/>
              <a:gd name="connsiteY1" fmla="*/ 0 h 2618803"/>
              <a:gd name="connsiteX2" fmla="*/ 0 w 2616326"/>
              <a:gd name="connsiteY2" fmla="*/ 0 h 2618803"/>
              <a:gd name="connsiteX3" fmla="*/ 0 w 2616326"/>
              <a:gd name="connsiteY3" fmla="*/ 2618804 h 2618803"/>
              <a:gd name="connsiteX4" fmla="*/ 634270 w 2616326"/>
              <a:gd name="connsiteY4" fmla="*/ 2618804 h 2618803"/>
              <a:gd name="connsiteX5" fmla="*/ 2616327 w 2616326"/>
              <a:gd name="connsiteY5" fmla="*/ 634841 h 261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26" h="2618803">
                <a:moveTo>
                  <a:pt x="2616327" y="634841"/>
                </a:moveTo>
                <a:lnTo>
                  <a:pt x="2616327" y="0"/>
                </a:lnTo>
                <a:lnTo>
                  <a:pt x="0" y="0"/>
                </a:lnTo>
                <a:lnTo>
                  <a:pt x="0" y="2618804"/>
                </a:lnTo>
                <a:lnTo>
                  <a:pt x="634270" y="2618804"/>
                </a:lnTo>
                <a:cubicBezTo>
                  <a:pt x="634270" y="1523143"/>
                  <a:pt x="1521619" y="634841"/>
                  <a:pt x="2616327" y="634841"/>
                </a:cubicBezTo>
                <a:close/>
              </a:path>
            </a:pathLst>
          </a:custGeom>
          <a:solidFill>
            <a:schemeClr val="accent2">
              <a:alpha val="50000"/>
            </a:schemeClr>
          </a:solidFill>
          <a:ln w="9525" cap="flat">
            <a:noFill/>
            <a:prstDash val="solid"/>
            <a:miter/>
          </a:ln>
        </p:spPr>
        <p:txBody>
          <a:bodyPr rtlCol="0" anchor="ctr"/>
          <a:lstStyle/>
          <a:p>
            <a:endParaRPr lang="en-US"/>
          </a:p>
        </p:txBody>
      </p:sp>
      <p:sp>
        <p:nvSpPr>
          <p:cNvPr id="21" name="Rectangle 20">
            <a:extLst>
              <a:ext uri="{FF2B5EF4-FFF2-40B4-BE49-F238E27FC236}">
                <a16:creationId xmlns:a16="http://schemas.microsoft.com/office/drawing/2014/main" id="{A030A7F3-C3B8-4993-B6FC-35154A86C6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a:extLst>
              <a:ext uri="{FF2B5EF4-FFF2-40B4-BE49-F238E27FC236}">
                <a16:creationId xmlns:a16="http://schemas.microsoft.com/office/drawing/2014/main" id="{4A20E78E-7E8B-438A-B777-5F86753C7D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02438" y="6242622"/>
            <a:ext cx="1075427" cy="583774"/>
          </a:xfrm>
          <a:prstGeom prst="rect">
            <a:avLst/>
          </a:prstGeom>
        </p:spPr>
      </p:pic>
      <p:pic>
        <p:nvPicPr>
          <p:cNvPr id="25" name="Picture 7">
            <a:extLst>
              <a:ext uri="{FF2B5EF4-FFF2-40B4-BE49-F238E27FC236}">
                <a16:creationId xmlns:a16="http://schemas.microsoft.com/office/drawing/2014/main" id="{147EACF1-E1EC-42FE-A9BC-E806FC4C87D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253268" y="6377916"/>
            <a:ext cx="2743200" cy="341941"/>
          </a:xfrm>
          <a:prstGeom prst="rect">
            <a:avLst/>
          </a:prstGeom>
        </p:spPr>
      </p:pic>
    </p:spTree>
    <p:custDataLst>
      <p:tags r:id="rId1"/>
    </p:custDataLst>
    <p:extLst>
      <p:ext uri="{BB962C8B-B14F-4D97-AF65-F5344CB8AC3E}">
        <p14:creationId xmlns:p14="http://schemas.microsoft.com/office/powerpoint/2010/main" val="8070382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TotalTime>
  <Words>1230</Words>
  <Application>Microsoft Office PowerPoint</Application>
  <PresentationFormat>Widescreen</PresentationFormat>
  <Paragraphs>188</Paragraphs>
  <Slides>29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Arial,Sans-Serif</vt:lpstr>
      <vt:lpstr>Calibri</vt:lpstr>
      <vt:lpstr>Calibri Light</vt:lpstr>
      <vt:lpstr>Franklin Gothic Book</vt:lpstr>
      <vt:lpstr>Franklin Gothic Demi</vt:lpstr>
      <vt:lpstr>Franklin Gothic Medium</vt:lpstr>
      <vt:lpstr>Garamond</vt:lpstr>
      <vt:lpstr>Helvetica Neue Medium</vt:lpstr>
      <vt:lpstr>office theme</vt:lpstr>
      <vt:lpstr>HEALTH ONLINE:  Finding Information You Can Trust</vt:lpstr>
      <vt:lpstr>Today we will talk about:</vt:lpstr>
      <vt:lpstr>IMPORTANT:</vt:lpstr>
      <vt:lpstr>Common Web Terms 1</vt:lpstr>
      <vt:lpstr>Common Web Terms @</vt:lpstr>
      <vt:lpstr>How can using online resources for health be helpful?</vt:lpstr>
      <vt:lpstr>Search for health information</vt:lpstr>
      <vt:lpstr>Tips for doing a search:</vt:lpstr>
      <vt:lpstr>Try a search</vt:lpstr>
      <vt:lpstr>Open a new tab</vt:lpstr>
      <vt:lpstr>How to read a webpage</vt:lpstr>
      <vt:lpstr>Example of WebPage</vt:lpstr>
      <vt:lpstr>How to tell if  information is good  or harmful</vt:lpstr>
      <vt:lpstr>Credible things to look for:</vt:lpstr>
      <vt:lpstr>Be careful of:</vt:lpstr>
      <vt:lpstr>Compare websites for credibility:  </vt:lpstr>
      <vt:lpstr>Websites to visit for health information 1</vt:lpstr>
      <vt:lpstr>Websites to visit for health information 2</vt:lpstr>
      <vt:lpstr>What about Wikipedia?</vt:lpstr>
      <vt:lpstr>Websites to search  for recommendations</vt:lpstr>
      <vt:lpstr>Evaluate a website​</vt:lpstr>
      <vt:lpstr>Websites with  multiple languages</vt:lpstr>
      <vt:lpstr>Differences between using a computer or mobile device</vt:lpstr>
      <vt:lpstr>Differences between using a computer or mobile device - continued</vt:lpstr>
      <vt:lpstr>Local places to use the internet</vt:lpstr>
      <vt:lpstr>Other online resources - 1</vt:lpstr>
      <vt:lpstr>Other online resources - 2</vt:lpstr>
      <vt:lpstr>Other online resources – 3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Gatewood, Rachel</cp:lastModifiedBy>
  <cp:revision>19</cp:revision>
  <dcterms:created xsi:type="dcterms:W3CDTF">2020-04-09T21:20:05Z</dcterms:created>
  <dcterms:modified xsi:type="dcterms:W3CDTF">2020-06-01T17:22:31Z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1D78C367-0110-4168-B877-65785492123A</vt:lpwstr>
  </property>
  <property fmtid="{D5CDD505-2E9C-101B-9397-08002B2CF9AE}" pid="3" name="ArticulatePath">
    <vt:lpwstr>Community_Health_Online_Workshop_Presentation_BLT</vt:lpwstr>
  </property>
</Properties>
</file>