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1"/>
    <p:restoredTop sz="86395"/>
  </p:normalViewPr>
  <p:slideViewPr>
    <p:cSldViewPr>
      <p:cViewPr varScale="1">
        <p:scale>
          <a:sx n="105" d="100"/>
          <a:sy n="105" d="100"/>
        </p:scale>
        <p:origin x="896" y="19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" y="6128765"/>
            <a:ext cx="12191365" cy="725805"/>
          </a:xfrm>
          <a:custGeom>
            <a:avLst/>
            <a:gdLst/>
            <a:ahLst/>
            <a:cxnLst/>
            <a:rect l="l" t="t" r="r" b="b"/>
            <a:pathLst>
              <a:path w="12191365" h="725804">
                <a:moveTo>
                  <a:pt x="12191238" y="0"/>
                </a:moveTo>
                <a:lnTo>
                  <a:pt x="0" y="0"/>
                </a:lnTo>
                <a:lnTo>
                  <a:pt x="0" y="725424"/>
                </a:lnTo>
                <a:lnTo>
                  <a:pt x="12191238" y="725424"/>
                </a:lnTo>
                <a:lnTo>
                  <a:pt x="12191238" y="0"/>
                </a:lnTo>
                <a:close/>
              </a:path>
            </a:pathLst>
          </a:custGeom>
          <a:solidFill>
            <a:srgbClr val="1F5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2" y="6128765"/>
            <a:ext cx="12192000" cy="725805"/>
          </a:xfrm>
          <a:custGeom>
            <a:avLst/>
            <a:gdLst/>
            <a:ahLst/>
            <a:cxnLst/>
            <a:rect l="l" t="t" r="r" b="b"/>
            <a:pathLst>
              <a:path w="12192000" h="725804">
                <a:moveTo>
                  <a:pt x="0" y="0"/>
                </a:moveTo>
                <a:lnTo>
                  <a:pt x="12192000" y="0"/>
                </a:lnTo>
                <a:lnTo>
                  <a:pt x="12192000" y="725424"/>
                </a:lnTo>
                <a:lnTo>
                  <a:pt x="0" y="72542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F4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52" y="6201155"/>
            <a:ext cx="3590543" cy="5760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5213" y="305394"/>
            <a:ext cx="6446520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" y="6128765"/>
            <a:ext cx="12191365" cy="725805"/>
          </a:xfrm>
          <a:custGeom>
            <a:avLst/>
            <a:gdLst/>
            <a:ahLst/>
            <a:cxnLst/>
            <a:rect l="l" t="t" r="r" b="b"/>
            <a:pathLst>
              <a:path w="12191365" h="725804">
                <a:moveTo>
                  <a:pt x="12191238" y="0"/>
                </a:moveTo>
                <a:lnTo>
                  <a:pt x="0" y="0"/>
                </a:lnTo>
                <a:lnTo>
                  <a:pt x="0" y="725424"/>
                </a:lnTo>
                <a:lnTo>
                  <a:pt x="12191238" y="725424"/>
                </a:lnTo>
                <a:lnTo>
                  <a:pt x="12191238" y="0"/>
                </a:lnTo>
                <a:close/>
              </a:path>
            </a:pathLst>
          </a:custGeom>
          <a:solidFill>
            <a:srgbClr val="1F5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2" y="6128765"/>
            <a:ext cx="12192000" cy="725805"/>
          </a:xfrm>
          <a:custGeom>
            <a:avLst/>
            <a:gdLst/>
            <a:ahLst/>
            <a:cxnLst/>
            <a:rect l="l" t="t" r="r" b="b"/>
            <a:pathLst>
              <a:path w="12192000" h="725804">
                <a:moveTo>
                  <a:pt x="0" y="0"/>
                </a:moveTo>
                <a:lnTo>
                  <a:pt x="12192000" y="0"/>
                </a:lnTo>
                <a:lnTo>
                  <a:pt x="12192000" y="725424"/>
                </a:lnTo>
                <a:lnTo>
                  <a:pt x="0" y="72542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F4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52" y="6201155"/>
            <a:ext cx="3590543" cy="5760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" y="6128765"/>
            <a:ext cx="12191365" cy="725805"/>
          </a:xfrm>
          <a:custGeom>
            <a:avLst/>
            <a:gdLst/>
            <a:ahLst/>
            <a:cxnLst/>
            <a:rect l="l" t="t" r="r" b="b"/>
            <a:pathLst>
              <a:path w="12191365" h="725804">
                <a:moveTo>
                  <a:pt x="12191238" y="0"/>
                </a:moveTo>
                <a:lnTo>
                  <a:pt x="0" y="0"/>
                </a:lnTo>
                <a:lnTo>
                  <a:pt x="0" y="725424"/>
                </a:lnTo>
                <a:lnTo>
                  <a:pt x="12191238" y="725424"/>
                </a:lnTo>
                <a:lnTo>
                  <a:pt x="12191238" y="0"/>
                </a:lnTo>
                <a:close/>
              </a:path>
            </a:pathLst>
          </a:custGeom>
          <a:solidFill>
            <a:srgbClr val="1F5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2" y="6128765"/>
            <a:ext cx="12192000" cy="725805"/>
          </a:xfrm>
          <a:custGeom>
            <a:avLst/>
            <a:gdLst/>
            <a:ahLst/>
            <a:cxnLst/>
            <a:rect l="l" t="t" r="r" b="b"/>
            <a:pathLst>
              <a:path w="12192000" h="725804">
                <a:moveTo>
                  <a:pt x="0" y="0"/>
                </a:moveTo>
                <a:lnTo>
                  <a:pt x="12192000" y="0"/>
                </a:lnTo>
                <a:lnTo>
                  <a:pt x="12192000" y="725424"/>
                </a:lnTo>
                <a:lnTo>
                  <a:pt x="0" y="72542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F4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52" y="6201155"/>
            <a:ext cx="3590543" cy="5760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" y="6128765"/>
            <a:ext cx="12191365" cy="725805"/>
          </a:xfrm>
          <a:custGeom>
            <a:avLst/>
            <a:gdLst/>
            <a:ahLst/>
            <a:cxnLst/>
            <a:rect l="l" t="t" r="r" b="b"/>
            <a:pathLst>
              <a:path w="12191365" h="725804">
                <a:moveTo>
                  <a:pt x="12191238" y="0"/>
                </a:moveTo>
                <a:lnTo>
                  <a:pt x="0" y="0"/>
                </a:lnTo>
                <a:lnTo>
                  <a:pt x="0" y="725424"/>
                </a:lnTo>
                <a:lnTo>
                  <a:pt x="12191238" y="725424"/>
                </a:lnTo>
                <a:lnTo>
                  <a:pt x="12191238" y="0"/>
                </a:lnTo>
                <a:close/>
              </a:path>
            </a:pathLst>
          </a:custGeom>
          <a:solidFill>
            <a:srgbClr val="1F5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2" y="6128765"/>
            <a:ext cx="12192000" cy="725805"/>
          </a:xfrm>
          <a:custGeom>
            <a:avLst/>
            <a:gdLst/>
            <a:ahLst/>
            <a:cxnLst/>
            <a:rect l="l" t="t" r="r" b="b"/>
            <a:pathLst>
              <a:path w="12192000" h="725804">
                <a:moveTo>
                  <a:pt x="0" y="0"/>
                </a:moveTo>
                <a:lnTo>
                  <a:pt x="12192000" y="0"/>
                </a:lnTo>
                <a:lnTo>
                  <a:pt x="12192000" y="725424"/>
                </a:lnTo>
                <a:lnTo>
                  <a:pt x="0" y="72542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F4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52" y="6201155"/>
            <a:ext cx="3590543" cy="57607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0"/>
            <a:ext cx="6095999" cy="30220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755379" cy="30220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" y="6128765"/>
            <a:ext cx="12191365" cy="725805"/>
          </a:xfrm>
          <a:custGeom>
            <a:avLst/>
            <a:gdLst/>
            <a:ahLst/>
            <a:cxnLst/>
            <a:rect l="l" t="t" r="r" b="b"/>
            <a:pathLst>
              <a:path w="12191365" h="725804">
                <a:moveTo>
                  <a:pt x="12191238" y="0"/>
                </a:moveTo>
                <a:lnTo>
                  <a:pt x="0" y="0"/>
                </a:lnTo>
                <a:lnTo>
                  <a:pt x="0" y="725424"/>
                </a:lnTo>
                <a:lnTo>
                  <a:pt x="12191238" y="725424"/>
                </a:lnTo>
                <a:lnTo>
                  <a:pt x="12191238" y="0"/>
                </a:lnTo>
                <a:close/>
              </a:path>
            </a:pathLst>
          </a:custGeom>
          <a:solidFill>
            <a:srgbClr val="1F5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2" y="6128765"/>
            <a:ext cx="12192000" cy="725805"/>
          </a:xfrm>
          <a:custGeom>
            <a:avLst/>
            <a:gdLst/>
            <a:ahLst/>
            <a:cxnLst/>
            <a:rect l="l" t="t" r="r" b="b"/>
            <a:pathLst>
              <a:path w="12192000" h="725804">
                <a:moveTo>
                  <a:pt x="0" y="0"/>
                </a:moveTo>
                <a:lnTo>
                  <a:pt x="12192000" y="0"/>
                </a:lnTo>
                <a:lnTo>
                  <a:pt x="12192000" y="725424"/>
                </a:lnTo>
                <a:lnTo>
                  <a:pt x="0" y="72542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F4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5552" y="6201155"/>
            <a:ext cx="3590543" cy="57607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62" y="6128765"/>
            <a:ext cx="12191365" cy="725805"/>
          </a:xfrm>
          <a:custGeom>
            <a:avLst/>
            <a:gdLst/>
            <a:ahLst/>
            <a:cxnLst/>
            <a:rect l="l" t="t" r="r" b="b"/>
            <a:pathLst>
              <a:path w="12191365" h="725804">
                <a:moveTo>
                  <a:pt x="12191238" y="0"/>
                </a:moveTo>
                <a:lnTo>
                  <a:pt x="0" y="0"/>
                </a:lnTo>
                <a:lnTo>
                  <a:pt x="0" y="725424"/>
                </a:lnTo>
                <a:lnTo>
                  <a:pt x="12191238" y="725424"/>
                </a:lnTo>
                <a:lnTo>
                  <a:pt x="12191238" y="0"/>
                </a:lnTo>
                <a:close/>
              </a:path>
            </a:pathLst>
          </a:custGeom>
          <a:solidFill>
            <a:srgbClr val="1F5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62" y="6128765"/>
            <a:ext cx="12192000" cy="725805"/>
          </a:xfrm>
          <a:custGeom>
            <a:avLst/>
            <a:gdLst/>
            <a:ahLst/>
            <a:cxnLst/>
            <a:rect l="l" t="t" r="r" b="b"/>
            <a:pathLst>
              <a:path w="12192000" h="725804">
                <a:moveTo>
                  <a:pt x="0" y="0"/>
                </a:moveTo>
                <a:lnTo>
                  <a:pt x="12192000" y="0"/>
                </a:lnTo>
                <a:lnTo>
                  <a:pt x="12192000" y="725424"/>
                </a:lnTo>
                <a:lnTo>
                  <a:pt x="0" y="72542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F4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5552" y="6239255"/>
            <a:ext cx="3590543" cy="5760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7838" y="46496"/>
            <a:ext cx="11056322" cy="813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60263" y="1043223"/>
            <a:ext cx="6256655" cy="423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ec@northwestern.edu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enodo.org/communities/nnlm-nec/records?q&amp;l=list&amp;p=1&amp;s=10&amp;sort=newest" TargetMode="External"/><Relationship Id="rId5" Type="http://schemas.openxmlformats.org/officeDocument/2006/relationships/hyperlink" Target="https://twitter.com/NNLM_NEC" TargetMode="External"/><Relationship Id="rId4" Type="http://schemas.openxmlformats.org/officeDocument/2006/relationships/hyperlink" Target="mailto:nec@northwestern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612324" y="3133482"/>
            <a:ext cx="9509760" cy="1356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9144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497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0" cap="none" spc="-12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Consejos</a:t>
            </a:r>
            <a:r>
              <a:rPr kumimoji="0" lang="en-US" sz="4600" b="0" i="0" u="none" strike="noStrike" kern="0" cap="none" spc="-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4600" b="0" i="0" u="none" strike="noStrike" kern="0" cap="none" spc="-10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Prácticos</a:t>
            </a:r>
            <a:r>
              <a:rPr kumimoji="0" lang="en-US" sz="4600" b="0" i="0" u="none" strike="noStrike" kern="0" cap="none" spc="-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46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para</a:t>
            </a:r>
            <a:r>
              <a:rPr kumimoji="0" lang="en-US" sz="4600" b="0" i="0" u="none" strike="noStrike" kern="0" cap="none" spc="-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4600" b="0" i="0" u="none" strike="noStrike" kern="0" cap="none" spc="-12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Elaborar</a:t>
            </a:r>
            <a:r>
              <a:rPr kumimoji="0" lang="en-US" sz="46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Planes</a:t>
            </a:r>
            <a:r>
              <a:rPr kumimoji="0" lang="en-US" sz="4600" b="0" i="0" u="none" strike="noStrike" kern="0" cap="none" spc="-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4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de </a:t>
            </a:r>
            <a:r>
              <a:rPr kumimoji="0" lang="en-US" sz="4600" b="0" i="0" u="none" strike="noStrike" kern="0" cap="none" spc="-13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Evaluación</a:t>
            </a:r>
            <a:r>
              <a:rPr kumimoji="0" lang="en-US" sz="4600" b="0" i="0" u="none" strike="noStrike" kern="0" cap="none" spc="-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46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de</a:t>
            </a:r>
            <a:r>
              <a:rPr kumimoji="0" lang="en-US" sz="4600" b="0" i="0" u="none" strike="noStrike" kern="0" cap="none" spc="-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46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Proyectos</a:t>
            </a:r>
            <a:endParaRPr kumimoji="0" lang="en-US" sz="4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324" y="4447169"/>
            <a:ext cx="8329295" cy="1323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Times New Roman"/>
                <a:cs typeface="Times New Roman"/>
              </a:rPr>
              <a:t>23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de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abril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de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2024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2195"/>
              </a:spcBef>
            </a:pPr>
            <a:r>
              <a:rPr sz="2400" spc="-65" dirty="0">
                <a:latin typeface="Times New Roman"/>
                <a:cs typeface="Times New Roman"/>
              </a:rPr>
              <a:t>Verónica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Hoyo,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Directora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Ejecutiva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del </a:t>
            </a:r>
            <a:r>
              <a:rPr sz="2400" dirty="0">
                <a:latin typeface="Times New Roman"/>
                <a:cs typeface="Times New Roman"/>
              </a:rPr>
              <a:t>Centro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Nacional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de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Evaluación </a:t>
            </a:r>
            <a:r>
              <a:rPr sz="2400" spc="-10" dirty="0">
                <a:latin typeface="Times New Roman"/>
                <a:cs typeface="Times New Roman"/>
              </a:rPr>
              <a:t>(NE</a:t>
            </a:r>
            <a:r>
              <a:rPr sz="2400" spc="-10" dirty="0">
                <a:latin typeface="Times New Roman"/>
                <a:cs typeface="Times New Roman"/>
                <a:hlinkClick r:id="rId2"/>
              </a:rPr>
              <a:t>C)|nec@northwestern.edu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Resumen</a:t>
            </a:r>
            <a:r>
              <a:rPr sz="4400" spc="-195" dirty="0"/>
              <a:t> </a:t>
            </a:r>
            <a:r>
              <a:rPr sz="4400" dirty="0"/>
              <a:t>y</a:t>
            </a:r>
            <a:r>
              <a:rPr sz="4400" spc="-185" dirty="0"/>
              <a:t> </a:t>
            </a:r>
            <a:r>
              <a:rPr sz="4400" spc="-45" dirty="0"/>
              <a:t>Objetivos</a:t>
            </a:r>
            <a:r>
              <a:rPr sz="4400" spc="-195" dirty="0"/>
              <a:t> </a:t>
            </a:r>
            <a:r>
              <a:rPr sz="4400" dirty="0"/>
              <a:t>del</a:t>
            </a:r>
            <a:r>
              <a:rPr sz="4400" spc="-185" dirty="0"/>
              <a:t> </a:t>
            </a:r>
            <a:r>
              <a:rPr sz="4400" spc="-95" dirty="0"/>
              <a:t>Programa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1745006" y="1125659"/>
            <a:ext cx="1313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imes New Roman"/>
                <a:cs typeface="Times New Roman"/>
              </a:rPr>
              <a:t>Preguntas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2121" y="1086919"/>
            <a:ext cx="17837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Componentes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79730" y="1096882"/>
            <a:ext cx="2385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latin typeface="Times New Roman"/>
                <a:cs typeface="Times New Roman"/>
              </a:rPr>
              <a:t>Consejos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Prácticos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D9B9BC5-3971-D76F-7F0E-A8DF2A151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6116" y="1647822"/>
            <a:ext cx="10568306" cy="3460750"/>
            <a:chOff x="936116" y="1647822"/>
            <a:chExt cx="10568306" cy="3460750"/>
          </a:xfrm>
        </p:grpSpPr>
        <p:grpSp>
          <p:nvGrpSpPr>
            <p:cNvPr id="3" name="object 3"/>
            <p:cNvGrpSpPr/>
            <p:nvPr/>
          </p:nvGrpSpPr>
          <p:grpSpPr>
            <a:xfrm>
              <a:off x="936116" y="1670682"/>
              <a:ext cx="2965450" cy="3437890"/>
              <a:chOff x="936116" y="1670682"/>
              <a:chExt cx="2965450" cy="343789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945641" y="1680207"/>
                <a:ext cx="2946400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6400" h="3418840">
                    <a:moveTo>
                      <a:pt x="2454897" y="0"/>
                    </a:moveTo>
                    <a:lnTo>
                      <a:pt x="490994" y="0"/>
                    </a:lnTo>
                    <a:lnTo>
                      <a:pt x="443708" y="2247"/>
                    </a:lnTo>
                    <a:lnTo>
                      <a:pt x="397693" y="8853"/>
                    </a:lnTo>
                    <a:lnTo>
                      <a:pt x="353156" y="19611"/>
                    </a:lnTo>
                    <a:lnTo>
                      <a:pt x="310303" y="34315"/>
                    </a:lnTo>
                    <a:lnTo>
                      <a:pt x="269338" y="52761"/>
                    </a:lnTo>
                    <a:lnTo>
                      <a:pt x="230468" y="74741"/>
                    </a:lnTo>
                    <a:lnTo>
                      <a:pt x="193898" y="100051"/>
                    </a:lnTo>
                    <a:lnTo>
                      <a:pt x="159835" y="128484"/>
                    </a:lnTo>
                    <a:lnTo>
                      <a:pt x="128484" y="159835"/>
                    </a:lnTo>
                    <a:lnTo>
                      <a:pt x="100051" y="193898"/>
                    </a:lnTo>
                    <a:lnTo>
                      <a:pt x="74741" y="230468"/>
                    </a:lnTo>
                    <a:lnTo>
                      <a:pt x="52761" y="269338"/>
                    </a:lnTo>
                    <a:lnTo>
                      <a:pt x="34315" y="310303"/>
                    </a:lnTo>
                    <a:lnTo>
                      <a:pt x="19611" y="353156"/>
                    </a:lnTo>
                    <a:lnTo>
                      <a:pt x="8853" y="397693"/>
                    </a:lnTo>
                    <a:lnTo>
                      <a:pt x="2247" y="443708"/>
                    </a:lnTo>
                    <a:lnTo>
                      <a:pt x="0" y="490994"/>
                    </a:lnTo>
                    <a:lnTo>
                      <a:pt x="0" y="2927337"/>
                    </a:lnTo>
                    <a:lnTo>
                      <a:pt x="2247" y="2974623"/>
                    </a:lnTo>
                    <a:lnTo>
                      <a:pt x="8853" y="3020638"/>
                    </a:lnTo>
                    <a:lnTo>
                      <a:pt x="19611" y="3065175"/>
                    </a:lnTo>
                    <a:lnTo>
                      <a:pt x="34315" y="3108028"/>
                    </a:lnTo>
                    <a:lnTo>
                      <a:pt x="52761" y="3148993"/>
                    </a:lnTo>
                    <a:lnTo>
                      <a:pt x="74741" y="3187863"/>
                    </a:lnTo>
                    <a:lnTo>
                      <a:pt x="100051" y="3224433"/>
                    </a:lnTo>
                    <a:lnTo>
                      <a:pt x="128484" y="3258496"/>
                    </a:lnTo>
                    <a:lnTo>
                      <a:pt x="159835" y="3289847"/>
                    </a:lnTo>
                    <a:lnTo>
                      <a:pt x="193898" y="3318280"/>
                    </a:lnTo>
                    <a:lnTo>
                      <a:pt x="230468" y="3343590"/>
                    </a:lnTo>
                    <a:lnTo>
                      <a:pt x="269338" y="3365570"/>
                    </a:lnTo>
                    <a:lnTo>
                      <a:pt x="310303" y="3384016"/>
                    </a:lnTo>
                    <a:lnTo>
                      <a:pt x="353156" y="3398720"/>
                    </a:lnTo>
                    <a:lnTo>
                      <a:pt x="397693" y="3409478"/>
                    </a:lnTo>
                    <a:lnTo>
                      <a:pt x="443708" y="3416084"/>
                    </a:lnTo>
                    <a:lnTo>
                      <a:pt x="490994" y="3418331"/>
                    </a:lnTo>
                    <a:lnTo>
                      <a:pt x="2454897" y="3418331"/>
                    </a:lnTo>
                    <a:lnTo>
                      <a:pt x="2502183" y="3416084"/>
                    </a:lnTo>
                    <a:lnTo>
                      <a:pt x="2548198" y="3409478"/>
                    </a:lnTo>
                    <a:lnTo>
                      <a:pt x="2592735" y="3398720"/>
                    </a:lnTo>
                    <a:lnTo>
                      <a:pt x="2635588" y="3384016"/>
                    </a:lnTo>
                    <a:lnTo>
                      <a:pt x="2676553" y="3365570"/>
                    </a:lnTo>
                    <a:lnTo>
                      <a:pt x="2715423" y="3343590"/>
                    </a:lnTo>
                    <a:lnTo>
                      <a:pt x="2751993" y="3318280"/>
                    </a:lnTo>
                    <a:lnTo>
                      <a:pt x="2786056" y="3289847"/>
                    </a:lnTo>
                    <a:lnTo>
                      <a:pt x="2817407" y="3258496"/>
                    </a:lnTo>
                    <a:lnTo>
                      <a:pt x="2845840" y="3224433"/>
                    </a:lnTo>
                    <a:lnTo>
                      <a:pt x="2871150" y="3187863"/>
                    </a:lnTo>
                    <a:lnTo>
                      <a:pt x="2893130" y="3148993"/>
                    </a:lnTo>
                    <a:lnTo>
                      <a:pt x="2911576" y="3108028"/>
                    </a:lnTo>
                    <a:lnTo>
                      <a:pt x="2926280" y="3065175"/>
                    </a:lnTo>
                    <a:lnTo>
                      <a:pt x="2937038" y="3020638"/>
                    </a:lnTo>
                    <a:lnTo>
                      <a:pt x="2943644" y="2974623"/>
                    </a:lnTo>
                    <a:lnTo>
                      <a:pt x="2945892" y="2927337"/>
                    </a:lnTo>
                    <a:lnTo>
                      <a:pt x="2945892" y="490994"/>
                    </a:lnTo>
                    <a:lnTo>
                      <a:pt x="2943644" y="443708"/>
                    </a:lnTo>
                    <a:lnTo>
                      <a:pt x="2937038" y="397693"/>
                    </a:lnTo>
                    <a:lnTo>
                      <a:pt x="2926280" y="353156"/>
                    </a:lnTo>
                    <a:lnTo>
                      <a:pt x="2911576" y="310303"/>
                    </a:lnTo>
                    <a:lnTo>
                      <a:pt x="2893130" y="269338"/>
                    </a:lnTo>
                    <a:lnTo>
                      <a:pt x="2871150" y="230468"/>
                    </a:lnTo>
                    <a:lnTo>
                      <a:pt x="2845840" y="193898"/>
                    </a:lnTo>
                    <a:lnTo>
                      <a:pt x="2817407" y="159835"/>
                    </a:lnTo>
                    <a:lnTo>
                      <a:pt x="2786056" y="128484"/>
                    </a:lnTo>
                    <a:lnTo>
                      <a:pt x="2751993" y="100051"/>
                    </a:lnTo>
                    <a:lnTo>
                      <a:pt x="2715423" y="74741"/>
                    </a:lnTo>
                    <a:lnTo>
                      <a:pt x="2676553" y="52761"/>
                    </a:lnTo>
                    <a:lnTo>
                      <a:pt x="2635588" y="34315"/>
                    </a:lnTo>
                    <a:lnTo>
                      <a:pt x="2592735" y="19611"/>
                    </a:lnTo>
                    <a:lnTo>
                      <a:pt x="2548198" y="8853"/>
                    </a:lnTo>
                    <a:lnTo>
                      <a:pt x="2502183" y="2247"/>
                    </a:lnTo>
                    <a:lnTo>
                      <a:pt x="2454897" y="0"/>
                    </a:lnTo>
                    <a:close/>
                  </a:path>
                </a:pathLst>
              </a:custGeom>
              <a:solidFill>
                <a:srgbClr val="748E39">
                  <a:alpha val="5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945641" y="1680207"/>
                <a:ext cx="2946400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6400" h="3418840">
                    <a:moveTo>
                      <a:pt x="0" y="490994"/>
                    </a:moveTo>
                    <a:lnTo>
                      <a:pt x="2247" y="443708"/>
                    </a:lnTo>
                    <a:lnTo>
                      <a:pt x="8853" y="397693"/>
                    </a:lnTo>
                    <a:lnTo>
                      <a:pt x="19611" y="353156"/>
                    </a:lnTo>
                    <a:lnTo>
                      <a:pt x="34315" y="310303"/>
                    </a:lnTo>
                    <a:lnTo>
                      <a:pt x="52761" y="269338"/>
                    </a:lnTo>
                    <a:lnTo>
                      <a:pt x="74741" y="230468"/>
                    </a:lnTo>
                    <a:lnTo>
                      <a:pt x="100051" y="193898"/>
                    </a:lnTo>
                    <a:lnTo>
                      <a:pt x="128484" y="159835"/>
                    </a:lnTo>
                    <a:lnTo>
                      <a:pt x="159835" y="128484"/>
                    </a:lnTo>
                    <a:lnTo>
                      <a:pt x="193898" y="100051"/>
                    </a:lnTo>
                    <a:lnTo>
                      <a:pt x="230468" y="74741"/>
                    </a:lnTo>
                    <a:lnTo>
                      <a:pt x="269338" y="52761"/>
                    </a:lnTo>
                    <a:lnTo>
                      <a:pt x="310303" y="34315"/>
                    </a:lnTo>
                    <a:lnTo>
                      <a:pt x="353156" y="19611"/>
                    </a:lnTo>
                    <a:lnTo>
                      <a:pt x="397693" y="8853"/>
                    </a:lnTo>
                    <a:lnTo>
                      <a:pt x="443708" y="2247"/>
                    </a:lnTo>
                    <a:lnTo>
                      <a:pt x="490994" y="0"/>
                    </a:lnTo>
                    <a:lnTo>
                      <a:pt x="2454897" y="0"/>
                    </a:lnTo>
                    <a:lnTo>
                      <a:pt x="2502183" y="2247"/>
                    </a:lnTo>
                    <a:lnTo>
                      <a:pt x="2548198" y="8853"/>
                    </a:lnTo>
                    <a:lnTo>
                      <a:pt x="2592735" y="19611"/>
                    </a:lnTo>
                    <a:lnTo>
                      <a:pt x="2635588" y="34315"/>
                    </a:lnTo>
                    <a:lnTo>
                      <a:pt x="2676553" y="52761"/>
                    </a:lnTo>
                    <a:lnTo>
                      <a:pt x="2715423" y="74741"/>
                    </a:lnTo>
                    <a:lnTo>
                      <a:pt x="2751993" y="100051"/>
                    </a:lnTo>
                    <a:lnTo>
                      <a:pt x="2786056" y="128484"/>
                    </a:lnTo>
                    <a:lnTo>
                      <a:pt x="2817407" y="159835"/>
                    </a:lnTo>
                    <a:lnTo>
                      <a:pt x="2845840" y="193898"/>
                    </a:lnTo>
                    <a:lnTo>
                      <a:pt x="2871150" y="230468"/>
                    </a:lnTo>
                    <a:lnTo>
                      <a:pt x="2893130" y="269338"/>
                    </a:lnTo>
                    <a:lnTo>
                      <a:pt x="2911576" y="310303"/>
                    </a:lnTo>
                    <a:lnTo>
                      <a:pt x="2926280" y="353156"/>
                    </a:lnTo>
                    <a:lnTo>
                      <a:pt x="2937038" y="397693"/>
                    </a:lnTo>
                    <a:lnTo>
                      <a:pt x="2943644" y="443708"/>
                    </a:lnTo>
                    <a:lnTo>
                      <a:pt x="2945892" y="490994"/>
                    </a:lnTo>
                    <a:lnTo>
                      <a:pt x="2945892" y="2927337"/>
                    </a:lnTo>
                    <a:lnTo>
                      <a:pt x="2943644" y="2974623"/>
                    </a:lnTo>
                    <a:lnTo>
                      <a:pt x="2937038" y="3020638"/>
                    </a:lnTo>
                    <a:lnTo>
                      <a:pt x="2926280" y="3065175"/>
                    </a:lnTo>
                    <a:lnTo>
                      <a:pt x="2911576" y="3108028"/>
                    </a:lnTo>
                    <a:lnTo>
                      <a:pt x="2893130" y="3148993"/>
                    </a:lnTo>
                    <a:lnTo>
                      <a:pt x="2871150" y="3187863"/>
                    </a:lnTo>
                    <a:lnTo>
                      <a:pt x="2845840" y="3224433"/>
                    </a:lnTo>
                    <a:lnTo>
                      <a:pt x="2817407" y="3258496"/>
                    </a:lnTo>
                    <a:lnTo>
                      <a:pt x="2786056" y="3289847"/>
                    </a:lnTo>
                    <a:lnTo>
                      <a:pt x="2751993" y="3318280"/>
                    </a:lnTo>
                    <a:lnTo>
                      <a:pt x="2715423" y="3343590"/>
                    </a:lnTo>
                    <a:lnTo>
                      <a:pt x="2676553" y="3365570"/>
                    </a:lnTo>
                    <a:lnTo>
                      <a:pt x="2635588" y="3384016"/>
                    </a:lnTo>
                    <a:lnTo>
                      <a:pt x="2592735" y="3398720"/>
                    </a:lnTo>
                    <a:lnTo>
                      <a:pt x="2548198" y="3409478"/>
                    </a:lnTo>
                    <a:lnTo>
                      <a:pt x="2502183" y="3416084"/>
                    </a:lnTo>
                    <a:lnTo>
                      <a:pt x="2454897" y="3418331"/>
                    </a:lnTo>
                    <a:lnTo>
                      <a:pt x="490994" y="3418331"/>
                    </a:lnTo>
                    <a:lnTo>
                      <a:pt x="443708" y="3416084"/>
                    </a:lnTo>
                    <a:lnTo>
                      <a:pt x="397693" y="3409478"/>
                    </a:lnTo>
                    <a:lnTo>
                      <a:pt x="353156" y="3398720"/>
                    </a:lnTo>
                    <a:lnTo>
                      <a:pt x="310303" y="3384016"/>
                    </a:lnTo>
                    <a:lnTo>
                      <a:pt x="269338" y="3365570"/>
                    </a:lnTo>
                    <a:lnTo>
                      <a:pt x="230468" y="3343590"/>
                    </a:lnTo>
                    <a:lnTo>
                      <a:pt x="193898" y="3318280"/>
                    </a:lnTo>
                    <a:lnTo>
                      <a:pt x="159835" y="3289847"/>
                    </a:lnTo>
                    <a:lnTo>
                      <a:pt x="128484" y="3258496"/>
                    </a:lnTo>
                    <a:lnTo>
                      <a:pt x="100051" y="3224433"/>
                    </a:lnTo>
                    <a:lnTo>
                      <a:pt x="74741" y="3187863"/>
                    </a:lnTo>
                    <a:lnTo>
                      <a:pt x="52761" y="3148993"/>
                    </a:lnTo>
                    <a:lnTo>
                      <a:pt x="34315" y="3108028"/>
                    </a:lnTo>
                    <a:lnTo>
                      <a:pt x="19611" y="3065175"/>
                    </a:lnTo>
                    <a:lnTo>
                      <a:pt x="8853" y="3020638"/>
                    </a:lnTo>
                    <a:lnTo>
                      <a:pt x="2247" y="2974623"/>
                    </a:lnTo>
                    <a:lnTo>
                      <a:pt x="0" y="2927337"/>
                    </a:lnTo>
                    <a:lnTo>
                      <a:pt x="0" y="490994"/>
                    </a:lnTo>
                    <a:close/>
                  </a:path>
                </a:pathLst>
              </a:custGeom>
              <a:ln w="19050">
                <a:solidFill>
                  <a:srgbClr val="1123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" name="object 6"/>
            <p:cNvSpPr txBox="1"/>
            <p:nvPr/>
          </p:nvSpPr>
          <p:spPr>
            <a:xfrm>
              <a:off x="1167885" y="1839164"/>
              <a:ext cx="2301875" cy="22199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9085" marR="427355" indent="-287020">
                <a:lnSpc>
                  <a:spcPct val="100000"/>
                </a:lnSpc>
                <a:spcBef>
                  <a:spcPts val="100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800" spc="-40" dirty="0">
                  <a:latin typeface="Times New Roman"/>
                  <a:cs typeface="Times New Roman"/>
                </a:rPr>
                <a:t>¿Qué</a:t>
              </a:r>
              <a:r>
                <a:rPr sz="1800" spc="-45" dirty="0">
                  <a:latin typeface="Times New Roman"/>
                  <a:cs typeface="Times New Roman"/>
                </a:rPr>
                <a:t> programa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90" dirty="0">
                  <a:latin typeface="Times New Roman"/>
                  <a:cs typeface="Times New Roman"/>
                </a:rPr>
                <a:t>se </a:t>
              </a:r>
              <a:r>
                <a:rPr sz="1800" spc="-10" dirty="0">
                  <a:latin typeface="Times New Roman"/>
                  <a:cs typeface="Times New Roman"/>
                </a:rPr>
                <a:t>evalúa?</a:t>
              </a:r>
              <a:endParaRPr sz="1800">
                <a:latin typeface="Times New Roman"/>
                <a:cs typeface="Times New Roman"/>
              </a:endParaRPr>
            </a:p>
            <a:p>
              <a:pPr marL="298450" indent="-285750">
                <a:lnSpc>
                  <a:spcPct val="100000"/>
                </a:lnSpc>
                <a:buFont typeface="Arial"/>
                <a:buChar char="•"/>
                <a:tabLst>
                  <a:tab pos="298450" algn="l"/>
                </a:tabLst>
              </a:pPr>
              <a:r>
                <a:rPr sz="1800" spc="-10" dirty="0">
                  <a:latin typeface="Times New Roman"/>
                  <a:cs typeface="Times New Roman"/>
                </a:rPr>
                <a:t>¿Cuándo?</a:t>
              </a:r>
              <a:endParaRPr sz="1800">
                <a:latin typeface="Times New Roman"/>
                <a:cs typeface="Times New Roman"/>
              </a:endParaRPr>
            </a:p>
            <a:p>
              <a:pPr marL="299085" marR="296545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800" spc="-55" dirty="0">
                  <a:latin typeface="Times New Roman"/>
                  <a:cs typeface="Times New Roman"/>
                </a:rPr>
                <a:t>¿Quiénes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forman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el </a:t>
              </a:r>
              <a:r>
                <a:rPr sz="1800" spc="-20" dirty="0">
                  <a:latin typeface="Times New Roman"/>
                  <a:cs typeface="Times New Roman"/>
                </a:rPr>
                <a:t>equipo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evaluador?</a:t>
              </a:r>
              <a:endParaRPr sz="1800">
                <a:latin typeface="Times New Roman"/>
                <a:cs typeface="Times New Roman"/>
              </a:endParaRPr>
            </a:p>
            <a:p>
              <a:pPr marL="299085" marR="5080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800" spc="-75" dirty="0">
                  <a:latin typeface="Times New Roman"/>
                  <a:cs typeface="Times New Roman"/>
                </a:rPr>
                <a:t>¿Lecciones</a:t>
              </a:r>
              <a:r>
                <a:rPr sz="1800" spc="-85" dirty="0">
                  <a:latin typeface="Times New Roman"/>
                  <a:cs typeface="Times New Roman"/>
                </a:rPr>
                <a:t> </a:t>
              </a:r>
              <a:r>
                <a:rPr sz="1800" dirty="0">
                  <a:latin typeface="Times New Roman"/>
                  <a:cs typeface="Times New Roman"/>
                </a:rPr>
                <a:t>o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ganancias </a:t>
              </a:r>
              <a:r>
                <a:rPr sz="1800" spc="-80" dirty="0">
                  <a:latin typeface="Times New Roman"/>
                  <a:cs typeface="Times New Roman"/>
                </a:rPr>
                <a:t>específicas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45" dirty="0">
                  <a:latin typeface="Times New Roman"/>
                  <a:cs typeface="Times New Roman"/>
                </a:rPr>
                <a:t>para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los </a:t>
              </a:r>
              <a:r>
                <a:rPr sz="1800" spc="-10" dirty="0">
                  <a:latin typeface="Times New Roman"/>
                  <a:cs typeface="Times New Roman"/>
                </a:rPr>
                <a:t>participantes?</a:t>
              </a:r>
              <a:endParaRPr sz="1800">
                <a:latin typeface="Times New Roman"/>
                <a:cs typeface="Times New Roman"/>
              </a:endParaRPr>
            </a:p>
          </p:txBody>
        </p:sp>
        <p:grpSp>
          <p:nvGrpSpPr>
            <p:cNvPr id="8" name="object 8"/>
            <p:cNvGrpSpPr/>
            <p:nvPr/>
          </p:nvGrpSpPr>
          <p:grpSpPr>
            <a:xfrm>
              <a:off x="4738496" y="1670682"/>
              <a:ext cx="2963545" cy="3437890"/>
              <a:chOff x="4738496" y="1670682"/>
              <a:chExt cx="2963545" cy="343789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748021" y="168020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2453627" y="0"/>
                    </a:moveTo>
                    <a:lnTo>
                      <a:pt x="490740" y="0"/>
                    </a:lnTo>
                    <a:lnTo>
                      <a:pt x="443478" y="2246"/>
                    </a:lnTo>
                    <a:lnTo>
                      <a:pt x="397487" y="8848"/>
                    </a:lnTo>
                    <a:lnTo>
                      <a:pt x="352973" y="19601"/>
                    </a:lnTo>
                    <a:lnTo>
                      <a:pt x="310142" y="34298"/>
                    </a:lnTo>
                    <a:lnTo>
                      <a:pt x="269198" y="52733"/>
                    </a:lnTo>
                    <a:lnTo>
                      <a:pt x="230348" y="74702"/>
                    </a:lnTo>
                    <a:lnTo>
                      <a:pt x="193798" y="99999"/>
                    </a:lnTo>
                    <a:lnTo>
                      <a:pt x="159752" y="128418"/>
                    </a:lnTo>
                    <a:lnTo>
                      <a:pt x="128418" y="159752"/>
                    </a:lnTo>
                    <a:lnTo>
                      <a:pt x="99999" y="193798"/>
                    </a:lnTo>
                    <a:lnTo>
                      <a:pt x="74702" y="230348"/>
                    </a:lnTo>
                    <a:lnTo>
                      <a:pt x="52733" y="269198"/>
                    </a:lnTo>
                    <a:lnTo>
                      <a:pt x="34298" y="310142"/>
                    </a:lnTo>
                    <a:lnTo>
                      <a:pt x="19601" y="352973"/>
                    </a:lnTo>
                    <a:lnTo>
                      <a:pt x="8848" y="397487"/>
                    </a:lnTo>
                    <a:lnTo>
                      <a:pt x="2246" y="443478"/>
                    </a:lnTo>
                    <a:lnTo>
                      <a:pt x="0" y="490740"/>
                    </a:lnTo>
                    <a:lnTo>
                      <a:pt x="0" y="2927591"/>
                    </a:lnTo>
                    <a:lnTo>
                      <a:pt x="2246" y="2974853"/>
                    </a:lnTo>
                    <a:lnTo>
                      <a:pt x="8848" y="3020844"/>
                    </a:lnTo>
                    <a:lnTo>
                      <a:pt x="19601" y="3065358"/>
                    </a:lnTo>
                    <a:lnTo>
                      <a:pt x="34298" y="3108189"/>
                    </a:lnTo>
                    <a:lnTo>
                      <a:pt x="52733" y="3149133"/>
                    </a:lnTo>
                    <a:lnTo>
                      <a:pt x="74702" y="3187983"/>
                    </a:lnTo>
                    <a:lnTo>
                      <a:pt x="99999" y="3224533"/>
                    </a:lnTo>
                    <a:lnTo>
                      <a:pt x="128418" y="3258579"/>
                    </a:lnTo>
                    <a:lnTo>
                      <a:pt x="159752" y="3289913"/>
                    </a:lnTo>
                    <a:lnTo>
                      <a:pt x="193798" y="3318332"/>
                    </a:lnTo>
                    <a:lnTo>
                      <a:pt x="230348" y="3343629"/>
                    </a:lnTo>
                    <a:lnTo>
                      <a:pt x="269198" y="3365598"/>
                    </a:lnTo>
                    <a:lnTo>
                      <a:pt x="310142" y="3384033"/>
                    </a:lnTo>
                    <a:lnTo>
                      <a:pt x="352973" y="3398730"/>
                    </a:lnTo>
                    <a:lnTo>
                      <a:pt x="397487" y="3409483"/>
                    </a:lnTo>
                    <a:lnTo>
                      <a:pt x="443478" y="3416085"/>
                    </a:lnTo>
                    <a:lnTo>
                      <a:pt x="490740" y="3418332"/>
                    </a:lnTo>
                    <a:lnTo>
                      <a:pt x="2453627" y="3418332"/>
                    </a:lnTo>
                    <a:lnTo>
                      <a:pt x="2500889" y="3416085"/>
                    </a:lnTo>
                    <a:lnTo>
                      <a:pt x="2546880" y="3409483"/>
                    </a:lnTo>
                    <a:lnTo>
                      <a:pt x="2591394" y="3398730"/>
                    </a:lnTo>
                    <a:lnTo>
                      <a:pt x="2634225" y="3384033"/>
                    </a:lnTo>
                    <a:lnTo>
                      <a:pt x="2675169" y="3365598"/>
                    </a:lnTo>
                    <a:lnTo>
                      <a:pt x="2714019" y="3343629"/>
                    </a:lnTo>
                    <a:lnTo>
                      <a:pt x="2750569" y="3318332"/>
                    </a:lnTo>
                    <a:lnTo>
                      <a:pt x="2784615" y="3289913"/>
                    </a:lnTo>
                    <a:lnTo>
                      <a:pt x="2815949" y="3258579"/>
                    </a:lnTo>
                    <a:lnTo>
                      <a:pt x="2844368" y="3224533"/>
                    </a:lnTo>
                    <a:lnTo>
                      <a:pt x="2869665" y="3187983"/>
                    </a:lnTo>
                    <a:lnTo>
                      <a:pt x="2891634" y="3149133"/>
                    </a:lnTo>
                    <a:lnTo>
                      <a:pt x="2910069" y="3108189"/>
                    </a:lnTo>
                    <a:lnTo>
                      <a:pt x="2924766" y="3065358"/>
                    </a:lnTo>
                    <a:lnTo>
                      <a:pt x="2935519" y="3020844"/>
                    </a:lnTo>
                    <a:lnTo>
                      <a:pt x="2942121" y="2974853"/>
                    </a:lnTo>
                    <a:lnTo>
                      <a:pt x="2944368" y="2927591"/>
                    </a:lnTo>
                    <a:lnTo>
                      <a:pt x="2944368" y="490740"/>
                    </a:lnTo>
                    <a:lnTo>
                      <a:pt x="2942121" y="443478"/>
                    </a:lnTo>
                    <a:lnTo>
                      <a:pt x="2935519" y="397487"/>
                    </a:lnTo>
                    <a:lnTo>
                      <a:pt x="2924766" y="352973"/>
                    </a:lnTo>
                    <a:lnTo>
                      <a:pt x="2910069" y="310142"/>
                    </a:lnTo>
                    <a:lnTo>
                      <a:pt x="2891634" y="269198"/>
                    </a:lnTo>
                    <a:lnTo>
                      <a:pt x="2869665" y="230348"/>
                    </a:lnTo>
                    <a:lnTo>
                      <a:pt x="2844368" y="193798"/>
                    </a:lnTo>
                    <a:lnTo>
                      <a:pt x="2815949" y="159752"/>
                    </a:lnTo>
                    <a:lnTo>
                      <a:pt x="2784615" y="128418"/>
                    </a:lnTo>
                    <a:lnTo>
                      <a:pt x="2750569" y="99999"/>
                    </a:lnTo>
                    <a:lnTo>
                      <a:pt x="2714019" y="74702"/>
                    </a:lnTo>
                    <a:lnTo>
                      <a:pt x="2675169" y="52733"/>
                    </a:lnTo>
                    <a:lnTo>
                      <a:pt x="2634225" y="34298"/>
                    </a:lnTo>
                    <a:lnTo>
                      <a:pt x="2591394" y="19601"/>
                    </a:lnTo>
                    <a:lnTo>
                      <a:pt x="2546880" y="8848"/>
                    </a:lnTo>
                    <a:lnTo>
                      <a:pt x="2500889" y="2246"/>
                    </a:lnTo>
                    <a:lnTo>
                      <a:pt x="2453627" y="0"/>
                    </a:lnTo>
                    <a:close/>
                  </a:path>
                </a:pathLst>
              </a:custGeom>
              <a:solidFill>
                <a:srgbClr val="748E39">
                  <a:alpha val="5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748021" y="168020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0" y="490740"/>
                    </a:moveTo>
                    <a:lnTo>
                      <a:pt x="2246" y="443478"/>
                    </a:lnTo>
                    <a:lnTo>
                      <a:pt x="8848" y="397487"/>
                    </a:lnTo>
                    <a:lnTo>
                      <a:pt x="19601" y="352973"/>
                    </a:lnTo>
                    <a:lnTo>
                      <a:pt x="34298" y="310142"/>
                    </a:lnTo>
                    <a:lnTo>
                      <a:pt x="52733" y="269198"/>
                    </a:lnTo>
                    <a:lnTo>
                      <a:pt x="74702" y="230348"/>
                    </a:lnTo>
                    <a:lnTo>
                      <a:pt x="99999" y="193798"/>
                    </a:lnTo>
                    <a:lnTo>
                      <a:pt x="128418" y="159752"/>
                    </a:lnTo>
                    <a:lnTo>
                      <a:pt x="159752" y="128418"/>
                    </a:lnTo>
                    <a:lnTo>
                      <a:pt x="193798" y="99999"/>
                    </a:lnTo>
                    <a:lnTo>
                      <a:pt x="230348" y="74702"/>
                    </a:lnTo>
                    <a:lnTo>
                      <a:pt x="269198" y="52733"/>
                    </a:lnTo>
                    <a:lnTo>
                      <a:pt x="310142" y="34298"/>
                    </a:lnTo>
                    <a:lnTo>
                      <a:pt x="352973" y="19601"/>
                    </a:lnTo>
                    <a:lnTo>
                      <a:pt x="397487" y="8848"/>
                    </a:lnTo>
                    <a:lnTo>
                      <a:pt x="443478" y="2246"/>
                    </a:lnTo>
                    <a:lnTo>
                      <a:pt x="490740" y="0"/>
                    </a:lnTo>
                    <a:lnTo>
                      <a:pt x="2453627" y="0"/>
                    </a:lnTo>
                    <a:lnTo>
                      <a:pt x="2500889" y="2246"/>
                    </a:lnTo>
                    <a:lnTo>
                      <a:pt x="2546880" y="8848"/>
                    </a:lnTo>
                    <a:lnTo>
                      <a:pt x="2591394" y="19601"/>
                    </a:lnTo>
                    <a:lnTo>
                      <a:pt x="2634225" y="34298"/>
                    </a:lnTo>
                    <a:lnTo>
                      <a:pt x="2675169" y="52733"/>
                    </a:lnTo>
                    <a:lnTo>
                      <a:pt x="2714019" y="74702"/>
                    </a:lnTo>
                    <a:lnTo>
                      <a:pt x="2750569" y="99999"/>
                    </a:lnTo>
                    <a:lnTo>
                      <a:pt x="2784615" y="128418"/>
                    </a:lnTo>
                    <a:lnTo>
                      <a:pt x="2815949" y="159752"/>
                    </a:lnTo>
                    <a:lnTo>
                      <a:pt x="2844368" y="193798"/>
                    </a:lnTo>
                    <a:lnTo>
                      <a:pt x="2869665" y="230348"/>
                    </a:lnTo>
                    <a:lnTo>
                      <a:pt x="2891634" y="269198"/>
                    </a:lnTo>
                    <a:lnTo>
                      <a:pt x="2910069" y="310142"/>
                    </a:lnTo>
                    <a:lnTo>
                      <a:pt x="2924766" y="352973"/>
                    </a:lnTo>
                    <a:lnTo>
                      <a:pt x="2935519" y="397487"/>
                    </a:lnTo>
                    <a:lnTo>
                      <a:pt x="2942121" y="443478"/>
                    </a:lnTo>
                    <a:lnTo>
                      <a:pt x="2944368" y="490740"/>
                    </a:lnTo>
                    <a:lnTo>
                      <a:pt x="2944368" y="2927591"/>
                    </a:lnTo>
                    <a:lnTo>
                      <a:pt x="2942121" y="2974853"/>
                    </a:lnTo>
                    <a:lnTo>
                      <a:pt x="2935519" y="3020844"/>
                    </a:lnTo>
                    <a:lnTo>
                      <a:pt x="2924766" y="3065358"/>
                    </a:lnTo>
                    <a:lnTo>
                      <a:pt x="2910069" y="3108189"/>
                    </a:lnTo>
                    <a:lnTo>
                      <a:pt x="2891634" y="3149133"/>
                    </a:lnTo>
                    <a:lnTo>
                      <a:pt x="2869665" y="3187983"/>
                    </a:lnTo>
                    <a:lnTo>
                      <a:pt x="2844368" y="3224533"/>
                    </a:lnTo>
                    <a:lnTo>
                      <a:pt x="2815949" y="3258579"/>
                    </a:lnTo>
                    <a:lnTo>
                      <a:pt x="2784615" y="3289913"/>
                    </a:lnTo>
                    <a:lnTo>
                      <a:pt x="2750569" y="3318332"/>
                    </a:lnTo>
                    <a:lnTo>
                      <a:pt x="2714019" y="3343629"/>
                    </a:lnTo>
                    <a:lnTo>
                      <a:pt x="2675169" y="3365598"/>
                    </a:lnTo>
                    <a:lnTo>
                      <a:pt x="2634225" y="3384033"/>
                    </a:lnTo>
                    <a:lnTo>
                      <a:pt x="2591394" y="3398730"/>
                    </a:lnTo>
                    <a:lnTo>
                      <a:pt x="2546880" y="3409483"/>
                    </a:lnTo>
                    <a:lnTo>
                      <a:pt x="2500889" y="3416085"/>
                    </a:lnTo>
                    <a:lnTo>
                      <a:pt x="2453627" y="3418332"/>
                    </a:lnTo>
                    <a:lnTo>
                      <a:pt x="490740" y="3418332"/>
                    </a:lnTo>
                    <a:lnTo>
                      <a:pt x="443478" y="3416085"/>
                    </a:lnTo>
                    <a:lnTo>
                      <a:pt x="397487" y="3409483"/>
                    </a:lnTo>
                    <a:lnTo>
                      <a:pt x="352973" y="3398730"/>
                    </a:lnTo>
                    <a:lnTo>
                      <a:pt x="310142" y="3384033"/>
                    </a:lnTo>
                    <a:lnTo>
                      <a:pt x="269198" y="3365598"/>
                    </a:lnTo>
                    <a:lnTo>
                      <a:pt x="230348" y="3343629"/>
                    </a:lnTo>
                    <a:lnTo>
                      <a:pt x="193798" y="3318332"/>
                    </a:lnTo>
                    <a:lnTo>
                      <a:pt x="159752" y="3289913"/>
                    </a:lnTo>
                    <a:lnTo>
                      <a:pt x="128418" y="3258579"/>
                    </a:lnTo>
                    <a:lnTo>
                      <a:pt x="99999" y="3224533"/>
                    </a:lnTo>
                    <a:lnTo>
                      <a:pt x="74702" y="3187983"/>
                    </a:lnTo>
                    <a:lnTo>
                      <a:pt x="52733" y="3149133"/>
                    </a:lnTo>
                    <a:lnTo>
                      <a:pt x="34298" y="3108189"/>
                    </a:lnTo>
                    <a:lnTo>
                      <a:pt x="19601" y="3065358"/>
                    </a:lnTo>
                    <a:lnTo>
                      <a:pt x="8848" y="3020844"/>
                    </a:lnTo>
                    <a:lnTo>
                      <a:pt x="2246" y="2974853"/>
                    </a:lnTo>
                    <a:lnTo>
                      <a:pt x="0" y="2927591"/>
                    </a:lnTo>
                    <a:lnTo>
                      <a:pt x="0" y="490740"/>
                    </a:lnTo>
                    <a:close/>
                  </a:path>
                </a:pathLst>
              </a:custGeom>
              <a:ln w="19050">
                <a:solidFill>
                  <a:srgbClr val="1123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 txBox="1"/>
            <p:nvPr/>
          </p:nvSpPr>
          <p:spPr>
            <a:xfrm>
              <a:off x="4970136" y="1839163"/>
              <a:ext cx="2437765" cy="30429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9085" marR="213995" indent="-287020">
                <a:lnSpc>
                  <a:spcPct val="100000"/>
                </a:lnSpc>
                <a:spcBef>
                  <a:spcPts val="100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800" dirty="0">
                  <a:latin typeface="Times New Roman"/>
                  <a:cs typeface="Times New Roman"/>
                </a:rPr>
                <a:t>Título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65" dirty="0">
                  <a:latin typeface="Times New Roman"/>
                  <a:cs typeface="Times New Roman"/>
                </a:rPr>
                <a:t>del</a:t>
              </a:r>
              <a:r>
                <a:rPr sz="1800" spc="-40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Programa </a:t>
              </a:r>
              <a:r>
                <a:rPr sz="1800" spc="-60" dirty="0">
                  <a:latin typeface="Times New Roman"/>
                  <a:cs typeface="Times New Roman"/>
                </a:rPr>
                <a:t>y </a:t>
              </a:r>
              <a:r>
                <a:rPr sz="1800" spc="-10" dirty="0">
                  <a:latin typeface="Times New Roman"/>
                  <a:cs typeface="Times New Roman"/>
                </a:rPr>
                <a:t>fechas</a:t>
              </a:r>
              <a:endParaRPr sz="1800">
                <a:latin typeface="Times New Roman"/>
                <a:cs typeface="Times New Roman"/>
              </a:endParaRPr>
            </a:p>
            <a:p>
              <a:pPr marL="299085" marR="201930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800" spc="-25" dirty="0">
                  <a:latin typeface="Times New Roman"/>
                  <a:cs typeface="Times New Roman"/>
                </a:rPr>
                <a:t>Nombres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55" dirty="0">
                  <a:latin typeface="Times New Roman"/>
                  <a:cs typeface="Times New Roman"/>
                </a:rPr>
                <a:t>de</a:t>
              </a:r>
              <a:r>
                <a:rPr sz="1800" spc="-5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los </a:t>
              </a:r>
              <a:r>
                <a:rPr sz="1800" spc="-45" dirty="0">
                  <a:latin typeface="Times New Roman"/>
                  <a:cs typeface="Times New Roman"/>
                </a:rPr>
                <a:t>integrantes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55" dirty="0">
                  <a:latin typeface="Times New Roman"/>
                  <a:cs typeface="Times New Roman"/>
                </a:rPr>
                <a:t>del</a:t>
              </a:r>
              <a:r>
                <a:rPr sz="1800" spc="-35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equipo</a:t>
              </a:r>
              <a:endParaRPr sz="1800">
                <a:latin typeface="Times New Roman"/>
                <a:cs typeface="Times New Roman"/>
              </a:endParaRPr>
            </a:p>
            <a:p>
              <a:pPr marL="755650" lvl="1" indent="-285750">
                <a:lnSpc>
                  <a:spcPct val="100000"/>
                </a:lnSpc>
                <a:buFont typeface="Arial"/>
                <a:buChar char="•"/>
                <a:tabLst>
                  <a:tab pos="755650" algn="l"/>
                </a:tabLst>
              </a:pPr>
              <a:r>
                <a:rPr sz="1800" spc="-10" dirty="0">
                  <a:latin typeface="Times New Roman"/>
                  <a:cs typeface="Times New Roman"/>
                </a:rPr>
                <a:t>Organizadores</a:t>
              </a:r>
              <a:endParaRPr sz="1800">
                <a:latin typeface="Times New Roman"/>
                <a:cs typeface="Times New Roman"/>
              </a:endParaRPr>
            </a:p>
            <a:p>
              <a:pPr marL="755650" lvl="1" indent="-285750">
                <a:lnSpc>
                  <a:spcPct val="100000"/>
                </a:lnSpc>
                <a:buFont typeface="Arial"/>
                <a:buChar char="•"/>
                <a:tabLst>
                  <a:tab pos="755650" algn="l"/>
                </a:tabLst>
              </a:pPr>
              <a:r>
                <a:rPr sz="1800" spc="-10" dirty="0">
                  <a:latin typeface="Times New Roman"/>
                  <a:cs typeface="Times New Roman"/>
                </a:rPr>
                <a:t>Equipo</a:t>
              </a:r>
              <a:r>
                <a:rPr sz="1800" spc="-11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evaluador</a:t>
              </a:r>
              <a:endParaRPr sz="1800">
                <a:latin typeface="Times New Roman"/>
                <a:cs typeface="Times New Roman"/>
              </a:endParaRPr>
            </a:p>
            <a:p>
              <a:pPr marL="755650" lvl="1" indent="-285750">
                <a:lnSpc>
                  <a:spcPct val="100000"/>
                </a:lnSpc>
                <a:buFont typeface="Arial"/>
                <a:buChar char="•"/>
                <a:tabLst>
                  <a:tab pos="755650" algn="l"/>
                </a:tabLst>
              </a:pPr>
              <a:r>
                <a:rPr sz="1800" spc="-10" dirty="0">
                  <a:latin typeface="Times New Roman"/>
                  <a:cs typeface="Times New Roman"/>
                </a:rPr>
                <a:t>Otros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expertos</a:t>
              </a:r>
              <a:endParaRPr sz="1800">
                <a:latin typeface="Times New Roman"/>
                <a:cs typeface="Times New Roman"/>
              </a:endParaRPr>
            </a:p>
            <a:p>
              <a:pPr marL="298450" indent="-285750">
                <a:lnSpc>
                  <a:spcPct val="100000"/>
                </a:lnSpc>
                <a:buFont typeface="Arial"/>
                <a:buChar char="•"/>
                <a:tabLst>
                  <a:tab pos="298450" algn="l"/>
                </a:tabLst>
              </a:pPr>
              <a:r>
                <a:rPr sz="1800" spc="-45" dirty="0">
                  <a:latin typeface="Times New Roman"/>
                  <a:cs typeface="Times New Roman"/>
                </a:rPr>
                <a:t>Objetivos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55" dirty="0">
                  <a:latin typeface="Times New Roman"/>
                  <a:cs typeface="Times New Roman"/>
                </a:rPr>
                <a:t>del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programa</a:t>
              </a:r>
              <a:endParaRPr sz="1800">
                <a:latin typeface="Times New Roman"/>
                <a:cs typeface="Times New Roman"/>
              </a:endParaRPr>
            </a:p>
            <a:p>
              <a:pPr marL="298450" indent="-285750">
                <a:lnSpc>
                  <a:spcPct val="100000"/>
                </a:lnSpc>
                <a:buFont typeface="Arial"/>
                <a:buChar char="•"/>
                <a:tabLst>
                  <a:tab pos="298450" algn="l"/>
                </a:tabLst>
              </a:pPr>
              <a:r>
                <a:rPr sz="1800" spc="-35" dirty="0">
                  <a:latin typeface="Times New Roman"/>
                  <a:cs typeface="Times New Roman"/>
                </a:rPr>
                <a:t>Modelo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65" dirty="0">
                  <a:latin typeface="Times New Roman"/>
                  <a:cs typeface="Times New Roman"/>
                </a:rPr>
                <a:t>lógico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(insumos</a:t>
              </a:r>
              <a:endParaRPr sz="1800">
                <a:latin typeface="Times New Roman"/>
                <a:cs typeface="Times New Roman"/>
              </a:endParaRPr>
            </a:p>
            <a:p>
              <a:pPr marL="473709" indent="-174625">
                <a:lnSpc>
                  <a:spcPct val="100000"/>
                </a:lnSpc>
                <a:buChar char="&gt;"/>
                <a:tabLst>
                  <a:tab pos="473709" algn="l"/>
                </a:tabLst>
              </a:pPr>
              <a:r>
                <a:rPr sz="1800" spc="-10" dirty="0">
                  <a:latin typeface="Times New Roman"/>
                  <a:cs typeface="Times New Roman"/>
                </a:rPr>
                <a:t>productos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35" dirty="0">
                  <a:latin typeface="Times New Roman"/>
                  <a:cs typeface="Times New Roman"/>
                </a:rPr>
                <a:t>&gt;resultados</a:t>
              </a:r>
              <a:endParaRPr sz="1800">
                <a:latin typeface="Times New Roman"/>
                <a:cs typeface="Times New Roman"/>
              </a:endParaRPr>
            </a:p>
            <a:p>
              <a:pPr marL="473709" indent="-174625">
                <a:lnSpc>
                  <a:spcPct val="100000"/>
                </a:lnSpc>
                <a:buChar char="&gt;"/>
                <a:tabLst>
                  <a:tab pos="473709" algn="l"/>
                </a:tabLst>
              </a:pPr>
              <a:r>
                <a:rPr sz="1800" spc="-10" dirty="0">
                  <a:latin typeface="Times New Roman"/>
                  <a:cs typeface="Times New Roman"/>
                </a:rPr>
                <a:t>impacto)</a:t>
              </a:r>
              <a:endParaRPr sz="1800">
                <a:latin typeface="Times New Roman"/>
                <a:cs typeface="Times New Roman"/>
              </a:endParaRPr>
            </a:p>
          </p:txBody>
        </p:sp>
        <p:grpSp>
          <p:nvGrpSpPr>
            <p:cNvPr id="13" name="object 13"/>
            <p:cNvGrpSpPr/>
            <p:nvPr/>
          </p:nvGrpSpPr>
          <p:grpSpPr>
            <a:xfrm>
              <a:off x="8540877" y="1647822"/>
              <a:ext cx="2963545" cy="3437890"/>
              <a:chOff x="8540877" y="1647822"/>
              <a:chExt cx="2963545" cy="3437890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8550402" y="165734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2453627" y="0"/>
                    </a:moveTo>
                    <a:lnTo>
                      <a:pt x="490740" y="0"/>
                    </a:lnTo>
                    <a:lnTo>
                      <a:pt x="443478" y="2246"/>
                    </a:lnTo>
                    <a:lnTo>
                      <a:pt x="397487" y="8848"/>
                    </a:lnTo>
                    <a:lnTo>
                      <a:pt x="352973" y="19601"/>
                    </a:lnTo>
                    <a:lnTo>
                      <a:pt x="310142" y="34298"/>
                    </a:lnTo>
                    <a:lnTo>
                      <a:pt x="269198" y="52733"/>
                    </a:lnTo>
                    <a:lnTo>
                      <a:pt x="230348" y="74702"/>
                    </a:lnTo>
                    <a:lnTo>
                      <a:pt x="193798" y="99999"/>
                    </a:lnTo>
                    <a:lnTo>
                      <a:pt x="159752" y="128418"/>
                    </a:lnTo>
                    <a:lnTo>
                      <a:pt x="128418" y="159752"/>
                    </a:lnTo>
                    <a:lnTo>
                      <a:pt x="99999" y="193798"/>
                    </a:lnTo>
                    <a:lnTo>
                      <a:pt x="74702" y="230348"/>
                    </a:lnTo>
                    <a:lnTo>
                      <a:pt x="52733" y="269198"/>
                    </a:lnTo>
                    <a:lnTo>
                      <a:pt x="34298" y="310142"/>
                    </a:lnTo>
                    <a:lnTo>
                      <a:pt x="19601" y="352973"/>
                    </a:lnTo>
                    <a:lnTo>
                      <a:pt x="8848" y="397487"/>
                    </a:lnTo>
                    <a:lnTo>
                      <a:pt x="2246" y="443478"/>
                    </a:lnTo>
                    <a:lnTo>
                      <a:pt x="0" y="490740"/>
                    </a:lnTo>
                    <a:lnTo>
                      <a:pt x="0" y="2927591"/>
                    </a:lnTo>
                    <a:lnTo>
                      <a:pt x="2246" y="2974853"/>
                    </a:lnTo>
                    <a:lnTo>
                      <a:pt x="8848" y="3020844"/>
                    </a:lnTo>
                    <a:lnTo>
                      <a:pt x="19601" y="3065358"/>
                    </a:lnTo>
                    <a:lnTo>
                      <a:pt x="34298" y="3108189"/>
                    </a:lnTo>
                    <a:lnTo>
                      <a:pt x="52733" y="3149133"/>
                    </a:lnTo>
                    <a:lnTo>
                      <a:pt x="74702" y="3187983"/>
                    </a:lnTo>
                    <a:lnTo>
                      <a:pt x="99999" y="3224533"/>
                    </a:lnTo>
                    <a:lnTo>
                      <a:pt x="128418" y="3258579"/>
                    </a:lnTo>
                    <a:lnTo>
                      <a:pt x="159752" y="3289913"/>
                    </a:lnTo>
                    <a:lnTo>
                      <a:pt x="193798" y="3318332"/>
                    </a:lnTo>
                    <a:lnTo>
                      <a:pt x="230348" y="3343629"/>
                    </a:lnTo>
                    <a:lnTo>
                      <a:pt x="269198" y="3365598"/>
                    </a:lnTo>
                    <a:lnTo>
                      <a:pt x="310142" y="3384033"/>
                    </a:lnTo>
                    <a:lnTo>
                      <a:pt x="352973" y="3398730"/>
                    </a:lnTo>
                    <a:lnTo>
                      <a:pt x="397487" y="3409483"/>
                    </a:lnTo>
                    <a:lnTo>
                      <a:pt x="443478" y="3416085"/>
                    </a:lnTo>
                    <a:lnTo>
                      <a:pt x="490740" y="3418332"/>
                    </a:lnTo>
                    <a:lnTo>
                      <a:pt x="2453627" y="3418332"/>
                    </a:lnTo>
                    <a:lnTo>
                      <a:pt x="2500889" y="3416085"/>
                    </a:lnTo>
                    <a:lnTo>
                      <a:pt x="2546880" y="3409483"/>
                    </a:lnTo>
                    <a:lnTo>
                      <a:pt x="2591394" y="3398730"/>
                    </a:lnTo>
                    <a:lnTo>
                      <a:pt x="2634225" y="3384033"/>
                    </a:lnTo>
                    <a:lnTo>
                      <a:pt x="2675169" y="3365598"/>
                    </a:lnTo>
                    <a:lnTo>
                      <a:pt x="2714019" y="3343629"/>
                    </a:lnTo>
                    <a:lnTo>
                      <a:pt x="2750569" y="3318332"/>
                    </a:lnTo>
                    <a:lnTo>
                      <a:pt x="2784615" y="3289913"/>
                    </a:lnTo>
                    <a:lnTo>
                      <a:pt x="2815949" y="3258579"/>
                    </a:lnTo>
                    <a:lnTo>
                      <a:pt x="2844368" y="3224533"/>
                    </a:lnTo>
                    <a:lnTo>
                      <a:pt x="2869665" y="3187983"/>
                    </a:lnTo>
                    <a:lnTo>
                      <a:pt x="2891634" y="3149133"/>
                    </a:lnTo>
                    <a:lnTo>
                      <a:pt x="2910069" y="3108189"/>
                    </a:lnTo>
                    <a:lnTo>
                      <a:pt x="2924766" y="3065358"/>
                    </a:lnTo>
                    <a:lnTo>
                      <a:pt x="2935519" y="3020844"/>
                    </a:lnTo>
                    <a:lnTo>
                      <a:pt x="2942121" y="2974853"/>
                    </a:lnTo>
                    <a:lnTo>
                      <a:pt x="2944368" y="2927591"/>
                    </a:lnTo>
                    <a:lnTo>
                      <a:pt x="2944368" y="490740"/>
                    </a:lnTo>
                    <a:lnTo>
                      <a:pt x="2942121" y="443478"/>
                    </a:lnTo>
                    <a:lnTo>
                      <a:pt x="2935519" y="397487"/>
                    </a:lnTo>
                    <a:lnTo>
                      <a:pt x="2924766" y="352973"/>
                    </a:lnTo>
                    <a:lnTo>
                      <a:pt x="2910069" y="310142"/>
                    </a:lnTo>
                    <a:lnTo>
                      <a:pt x="2891634" y="269198"/>
                    </a:lnTo>
                    <a:lnTo>
                      <a:pt x="2869665" y="230348"/>
                    </a:lnTo>
                    <a:lnTo>
                      <a:pt x="2844368" y="193798"/>
                    </a:lnTo>
                    <a:lnTo>
                      <a:pt x="2815949" y="159752"/>
                    </a:lnTo>
                    <a:lnTo>
                      <a:pt x="2784615" y="128418"/>
                    </a:lnTo>
                    <a:lnTo>
                      <a:pt x="2750569" y="99999"/>
                    </a:lnTo>
                    <a:lnTo>
                      <a:pt x="2714019" y="74702"/>
                    </a:lnTo>
                    <a:lnTo>
                      <a:pt x="2675169" y="52733"/>
                    </a:lnTo>
                    <a:lnTo>
                      <a:pt x="2634225" y="34298"/>
                    </a:lnTo>
                    <a:lnTo>
                      <a:pt x="2591394" y="19601"/>
                    </a:lnTo>
                    <a:lnTo>
                      <a:pt x="2546880" y="8848"/>
                    </a:lnTo>
                    <a:lnTo>
                      <a:pt x="2500889" y="2246"/>
                    </a:lnTo>
                    <a:lnTo>
                      <a:pt x="2453627" y="0"/>
                    </a:lnTo>
                    <a:close/>
                  </a:path>
                </a:pathLst>
              </a:custGeom>
              <a:solidFill>
                <a:srgbClr val="748E39">
                  <a:alpha val="5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8550402" y="165734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0" y="490740"/>
                    </a:moveTo>
                    <a:lnTo>
                      <a:pt x="2246" y="443478"/>
                    </a:lnTo>
                    <a:lnTo>
                      <a:pt x="8848" y="397487"/>
                    </a:lnTo>
                    <a:lnTo>
                      <a:pt x="19601" y="352973"/>
                    </a:lnTo>
                    <a:lnTo>
                      <a:pt x="34298" y="310142"/>
                    </a:lnTo>
                    <a:lnTo>
                      <a:pt x="52733" y="269198"/>
                    </a:lnTo>
                    <a:lnTo>
                      <a:pt x="74702" y="230348"/>
                    </a:lnTo>
                    <a:lnTo>
                      <a:pt x="99999" y="193798"/>
                    </a:lnTo>
                    <a:lnTo>
                      <a:pt x="128418" y="159752"/>
                    </a:lnTo>
                    <a:lnTo>
                      <a:pt x="159752" y="128418"/>
                    </a:lnTo>
                    <a:lnTo>
                      <a:pt x="193798" y="99999"/>
                    </a:lnTo>
                    <a:lnTo>
                      <a:pt x="230348" y="74702"/>
                    </a:lnTo>
                    <a:lnTo>
                      <a:pt x="269198" y="52733"/>
                    </a:lnTo>
                    <a:lnTo>
                      <a:pt x="310142" y="34298"/>
                    </a:lnTo>
                    <a:lnTo>
                      <a:pt x="352973" y="19601"/>
                    </a:lnTo>
                    <a:lnTo>
                      <a:pt x="397487" y="8848"/>
                    </a:lnTo>
                    <a:lnTo>
                      <a:pt x="443478" y="2246"/>
                    </a:lnTo>
                    <a:lnTo>
                      <a:pt x="490740" y="0"/>
                    </a:lnTo>
                    <a:lnTo>
                      <a:pt x="2453627" y="0"/>
                    </a:lnTo>
                    <a:lnTo>
                      <a:pt x="2500889" y="2246"/>
                    </a:lnTo>
                    <a:lnTo>
                      <a:pt x="2546880" y="8848"/>
                    </a:lnTo>
                    <a:lnTo>
                      <a:pt x="2591394" y="19601"/>
                    </a:lnTo>
                    <a:lnTo>
                      <a:pt x="2634225" y="34298"/>
                    </a:lnTo>
                    <a:lnTo>
                      <a:pt x="2675169" y="52733"/>
                    </a:lnTo>
                    <a:lnTo>
                      <a:pt x="2714019" y="74702"/>
                    </a:lnTo>
                    <a:lnTo>
                      <a:pt x="2750569" y="99999"/>
                    </a:lnTo>
                    <a:lnTo>
                      <a:pt x="2784615" y="128418"/>
                    </a:lnTo>
                    <a:lnTo>
                      <a:pt x="2815949" y="159752"/>
                    </a:lnTo>
                    <a:lnTo>
                      <a:pt x="2844368" y="193798"/>
                    </a:lnTo>
                    <a:lnTo>
                      <a:pt x="2869665" y="230348"/>
                    </a:lnTo>
                    <a:lnTo>
                      <a:pt x="2891634" y="269198"/>
                    </a:lnTo>
                    <a:lnTo>
                      <a:pt x="2910069" y="310142"/>
                    </a:lnTo>
                    <a:lnTo>
                      <a:pt x="2924766" y="352973"/>
                    </a:lnTo>
                    <a:lnTo>
                      <a:pt x="2935519" y="397487"/>
                    </a:lnTo>
                    <a:lnTo>
                      <a:pt x="2942121" y="443478"/>
                    </a:lnTo>
                    <a:lnTo>
                      <a:pt x="2944368" y="490740"/>
                    </a:lnTo>
                    <a:lnTo>
                      <a:pt x="2944368" y="2927591"/>
                    </a:lnTo>
                    <a:lnTo>
                      <a:pt x="2942121" y="2974853"/>
                    </a:lnTo>
                    <a:lnTo>
                      <a:pt x="2935519" y="3020844"/>
                    </a:lnTo>
                    <a:lnTo>
                      <a:pt x="2924766" y="3065358"/>
                    </a:lnTo>
                    <a:lnTo>
                      <a:pt x="2910069" y="3108189"/>
                    </a:lnTo>
                    <a:lnTo>
                      <a:pt x="2891634" y="3149133"/>
                    </a:lnTo>
                    <a:lnTo>
                      <a:pt x="2869665" y="3187983"/>
                    </a:lnTo>
                    <a:lnTo>
                      <a:pt x="2844368" y="3224533"/>
                    </a:lnTo>
                    <a:lnTo>
                      <a:pt x="2815949" y="3258579"/>
                    </a:lnTo>
                    <a:lnTo>
                      <a:pt x="2784615" y="3289913"/>
                    </a:lnTo>
                    <a:lnTo>
                      <a:pt x="2750569" y="3318332"/>
                    </a:lnTo>
                    <a:lnTo>
                      <a:pt x="2714019" y="3343629"/>
                    </a:lnTo>
                    <a:lnTo>
                      <a:pt x="2675169" y="3365598"/>
                    </a:lnTo>
                    <a:lnTo>
                      <a:pt x="2634225" y="3384033"/>
                    </a:lnTo>
                    <a:lnTo>
                      <a:pt x="2591394" y="3398730"/>
                    </a:lnTo>
                    <a:lnTo>
                      <a:pt x="2546880" y="3409483"/>
                    </a:lnTo>
                    <a:lnTo>
                      <a:pt x="2500889" y="3416085"/>
                    </a:lnTo>
                    <a:lnTo>
                      <a:pt x="2453627" y="3418332"/>
                    </a:lnTo>
                    <a:lnTo>
                      <a:pt x="490740" y="3418332"/>
                    </a:lnTo>
                    <a:lnTo>
                      <a:pt x="443478" y="3416085"/>
                    </a:lnTo>
                    <a:lnTo>
                      <a:pt x="397487" y="3409483"/>
                    </a:lnTo>
                    <a:lnTo>
                      <a:pt x="352973" y="3398730"/>
                    </a:lnTo>
                    <a:lnTo>
                      <a:pt x="310142" y="3384033"/>
                    </a:lnTo>
                    <a:lnTo>
                      <a:pt x="269198" y="3365598"/>
                    </a:lnTo>
                    <a:lnTo>
                      <a:pt x="230348" y="3343629"/>
                    </a:lnTo>
                    <a:lnTo>
                      <a:pt x="193798" y="3318332"/>
                    </a:lnTo>
                    <a:lnTo>
                      <a:pt x="159752" y="3289913"/>
                    </a:lnTo>
                    <a:lnTo>
                      <a:pt x="128418" y="3258579"/>
                    </a:lnTo>
                    <a:lnTo>
                      <a:pt x="99999" y="3224533"/>
                    </a:lnTo>
                    <a:lnTo>
                      <a:pt x="74702" y="3187983"/>
                    </a:lnTo>
                    <a:lnTo>
                      <a:pt x="52733" y="3149133"/>
                    </a:lnTo>
                    <a:lnTo>
                      <a:pt x="34298" y="3108189"/>
                    </a:lnTo>
                    <a:lnTo>
                      <a:pt x="19601" y="3065358"/>
                    </a:lnTo>
                    <a:lnTo>
                      <a:pt x="8848" y="3020844"/>
                    </a:lnTo>
                    <a:lnTo>
                      <a:pt x="2246" y="2974853"/>
                    </a:lnTo>
                    <a:lnTo>
                      <a:pt x="0" y="2927591"/>
                    </a:lnTo>
                    <a:lnTo>
                      <a:pt x="0" y="490740"/>
                    </a:lnTo>
                    <a:close/>
                  </a:path>
                </a:pathLst>
              </a:custGeom>
              <a:ln w="19050">
                <a:solidFill>
                  <a:srgbClr val="1123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6"/>
            <p:cNvSpPr txBox="1"/>
            <p:nvPr/>
          </p:nvSpPr>
          <p:spPr>
            <a:xfrm>
              <a:off x="8772386" y="1816408"/>
              <a:ext cx="2428240" cy="2768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9085" marR="300990" indent="-287020">
                <a:lnSpc>
                  <a:spcPct val="100000"/>
                </a:lnSpc>
                <a:spcBef>
                  <a:spcPts val="100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800" spc="-10" dirty="0">
                  <a:latin typeface="Times New Roman"/>
                  <a:cs typeface="Times New Roman"/>
                </a:rPr>
                <a:t>Incorporar</a:t>
              </a:r>
              <a:r>
                <a:rPr sz="1800" spc="-105" dirty="0">
                  <a:latin typeface="Times New Roman"/>
                  <a:cs typeface="Times New Roman"/>
                </a:rPr>
                <a:t> </a:t>
              </a:r>
              <a:r>
                <a:rPr sz="1800" spc="-35" dirty="0">
                  <a:latin typeface="Times New Roman"/>
                  <a:cs typeface="Times New Roman"/>
                </a:rPr>
                <a:t>múltiples </a:t>
              </a:r>
              <a:r>
                <a:rPr sz="1800" spc="-60" dirty="0">
                  <a:latin typeface="Times New Roman"/>
                  <a:cs typeface="Times New Roman"/>
                </a:rPr>
                <a:t>perspectivas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35" dirty="0">
                  <a:latin typeface="Times New Roman"/>
                  <a:cs typeface="Times New Roman"/>
                </a:rPr>
                <a:t>en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la </a:t>
              </a:r>
              <a:r>
                <a:rPr sz="1800" spc="-60" dirty="0">
                  <a:latin typeface="Times New Roman"/>
                  <a:cs typeface="Times New Roman"/>
                </a:rPr>
                <a:t>evaluación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dirty="0">
                  <a:latin typeface="Times New Roman"/>
                  <a:cs typeface="Times New Roman"/>
                </a:rPr>
                <a:t>&gt;</a:t>
              </a:r>
              <a:r>
                <a:rPr sz="1800" spc="-5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equipo diverso</a:t>
              </a:r>
              <a:endParaRPr sz="1800">
                <a:latin typeface="Times New Roman"/>
                <a:cs typeface="Times New Roman"/>
              </a:endParaRPr>
            </a:p>
            <a:p>
              <a:pPr marL="299085" marR="5080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800" spc="-50" dirty="0">
                  <a:latin typeface="Times New Roman"/>
                  <a:cs typeface="Times New Roman"/>
                </a:rPr>
                <a:t>Usar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35" dirty="0">
                  <a:latin typeface="Times New Roman"/>
                  <a:cs typeface="Times New Roman"/>
                </a:rPr>
                <a:t>modelo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SMART </a:t>
              </a:r>
              <a:r>
                <a:rPr sz="1800" spc="-55" dirty="0">
                  <a:latin typeface="Times New Roman"/>
                  <a:cs typeface="Times New Roman"/>
                </a:rPr>
                <a:t>de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objetivos </a:t>
              </a:r>
              <a:r>
                <a:rPr sz="1800" spc="-55" dirty="0">
                  <a:latin typeface="Times New Roman"/>
                  <a:cs typeface="Times New Roman"/>
                </a:rPr>
                <a:t>“inteligentes” </a:t>
              </a:r>
              <a:r>
                <a:rPr sz="1800" spc="-10" dirty="0">
                  <a:latin typeface="Times New Roman"/>
                  <a:cs typeface="Times New Roman"/>
                </a:rPr>
                <a:t>que</a:t>
              </a:r>
              <a:r>
                <a:rPr sz="1800" spc="-20" dirty="0">
                  <a:latin typeface="Times New Roman"/>
                  <a:cs typeface="Times New Roman"/>
                </a:rPr>
                <a:t> sean </a:t>
              </a:r>
              <a:r>
                <a:rPr sz="1800" spc="-70" dirty="0">
                  <a:latin typeface="Times New Roman"/>
                  <a:cs typeface="Times New Roman"/>
                </a:rPr>
                <a:t>específicos,</a:t>
              </a:r>
              <a:r>
                <a:rPr sz="1800" spc="-3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estén </a:t>
              </a:r>
              <a:r>
                <a:rPr sz="1800" spc="-50" dirty="0">
                  <a:latin typeface="Times New Roman"/>
                  <a:cs typeface="Times New Roman"/>
                </a:rPr>
                <a:t>enfocados,</a:t>
              </a:r>
              <a:r>
                <a:rPr sz="1800" spc="-30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significativos </a:t>
              </a:r>
              <a:r>
                <a:rPr sz="1800" spc="-125" dirty="0">
                  <a:latin typeface="Times New Roman"/>
                  <a:cs typeface="Times New Roman"/>
                </a:rPr>
                <a:t>y</a:t>
              </a:r>
              <a:r>
                <a:rPr sz="1800" spc="-85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de</a:t>
              </a:r>
              <a:r>
                <a:rPr sz="1800" spc="-95" dirty="0">
                  <a:latin typeface="Times New Roman"/>
                  <a:cs typeface="Times New Roman"/>
                </a:rPr>
                <a:t> </a:t>
              </a:r>
              <a:r>
                <a:rPr sz="1800" spc="-65" dirty="0">
                  <a:latin typeface="Times New Roman"/>
                  <a:cs typeface="Times New Roman"/>
                </a:rPr>
                <a:t>fácil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ejecución</a:t>
              </a:r>
              <a:endParaRPr sz="1800">
                <a:latin typeface="Times New Roman"/>
                <a:cs typeface="Times New Roman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E6C4B5-5B18-FE1C-ADD2-67F080AE4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0486" y="5273421"/>
            <a:ext cx="10762995" cy="761365"/>
            <a:chOff x="840486" y="5273421"/>
            <a:chExt cx="10762995" cy="761365"/>
          </a:xfrm>
        </p:grpSpPr>
        <p:sp>
          <p:nvSpPr>
            <p:cNvPr id="18" name="object 18"/>
            <p:cNvSpPr/>
            <p:nvPr/>
          </p:nvSpPr>
          <p:spPr>
            <a:xfrm>
              <a:off x="840486" y="5282946"/>
              <a:ext cx="1854835" cy="742315"/>
            </a:xfrm>
            <a:custGeom>
              <a:avLst/>
              <a:gdLst/>
              <a:ahLst/>
              <a:cxnLst/>
              <a:rect l="l" t="t" r="r" b="b"/>
              <a:pathLst>
                <a:path w="1854835" h="742314">
                  <a:moveTo>
                    <a:pt x="1483614" y="0"/>
                  </a:moveTo>
                  <a:lnTo>
                    <a:pt x="0" y="0"/>
                  </a:lnTo>
                  <a:lnTo>
                    <a:pt x="0" y="742187"/>
                  </a:lnTo>
                  <a:lnTo>
                    <a:pt x="1483614" y="742187"/>
                  </a:lnTo>
                  <a:lnTo>
                    <a:pt x="1854708" y="371093"/>
                  </a:lnTo>
                  <a:lnTo>
                    <a:pt x="1483614" y="0"/>
                  </a:lnTo>
                  <a:close/>
                </a:path>
              </a:pathLst>
            </a:custGeom>
            <a:solidFill>
              <a:srgbClr val="586C2C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959658" y="5409737"/>
              <a:ext cx="1483995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289560" marR="5080" indent="-277495">
                <a:lnSpc>
                  <a:spcPts val="1639"/>
                </a:lnSpc>
                <a:spcBef>
                  <a:spcPts val="190"/>
                </a:spcBef>
              </a:pP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Resumen</a:t>
              </a:r>
              <a:r>
                <a:rPr sz="1400" spc="-8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1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y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Objetivos </a:t>
              </a:r>
              <a:r>
                <a:rPr sz="1400" spc="-5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del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Programa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20" name="object 20"/>
            <p:cNvGrpSpPr/>
            <p:nvPr/>
          </p:nvGrpSpPr>
          <p:grpSpPr>
            <a:xfrm>
              <a:off x="2313813" y="5273421"/>
              <a:ext cx="1873885" cy="761365"/>
              <a:chOff x="2313813" y="5273421"/>
              <a:chExt cx="1873885" cy="761365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2323338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586C2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2323338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23"/>
            <p:cNvSpPr txBox="1"/>
            <p:nvPr/>
          </p:nvSpPr>
          <p:spPr>
            <a:xfrm>
              <a:off x="2747666" y="5409737"/>
              <a:ext cx="1040130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40335" marR="5080" indent="-128270">
                <a:lnSpc>
                  <a:spcPts val="1639"/>
                </a:lnSpc>
                <a:spcBef>
                  <a:spcPts val="190"/>
                </a:spcBef>
              </a:pP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Propósito</a:t>
              </a:r>
              <a:r>
                <a:rPr sz="1400" spc="-1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6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la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Evaluación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24" name="object 24"/>
            <p:cNvGrpSpPr/>
            <p:nvPr/>
          </p:nvGrpSpPr>
          <p:grpSpPr>
            <a:xfrm>
              <a:off x="3796665" y="5273421"/>
              <a:ext cx="1873885" cy="761365"/>
              <a:chOff x="3796665" y="5273421"/>
              <a:chExt cx="1873885" cy="761365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3806190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586C2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3806190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" name="object 27"/>
            <p:cNvSpPr txBox="1"/>
            <p:nvPr/>
          </p:nvSpPr>
          <p:spPr>
            <a:xfrm>
              <a:off x="4300930" y="5305311"/>
              <a:ext cx="901065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5080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Cronograma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&amp;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8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Trabajo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28" name="object 28"/>
            <p:cNvGrpSpPr/>
            <p:nvPr/>
          </p:nvGrpSpPr>
          <p:grpSpPr>
            <a:xfrm>
              <a:off x="5281040" y="5273421"/>
              <a:ext cx="1872614" cy="761365"/>
              <a:chOff x="5281040" y="5273421"/>
              <a:chExt cx="1872614" cy="761365"/>
            </a:xfrm>
          </p:grpSpPr>
          <p:sp>
            <p:nvSpPr>
              <p:cNvPr id="29" name="object 29"/>
              <p:cNvSpPr/>
              <p:nvPr/>
            </p:nvSpPr>
            <p:spPr>
              <a:xfrm>
                <a:off x="5290565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28476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5290565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1" name="object 31"/>
            <p:cNvSpPr txBox="1"/>
            <p:nvPr/>
          </p:nvSpPr>
          <p:spPr>
            <a:xfrm>
              <a:off x="5785581" y="5409737"/>
              <a:ext cx="896619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69215" marR="5080" indent="-57150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Preguntas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Evaluación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32" name="object 32"/>
            <p:cNvGrpSpPr/>
            <p:nvPr/>
          </p:nvGrpSpPr>
          <p:grpSpPr>
            <a:xfrm>
              <a:off x="6763893" y="5273421"/>
              <a:ext cx="1872614" cy="761365"/>
              <a:chOff x="6763893" y="5273421"/>
              <a:chExt cx="1872614" cy="761365"/>
            </a:xfrm>
          </p:grpSpPr>
          <p:sp>
            <p:nvSpPr>
              <p:cNvPr id="33" name="object 33"/>
              <p:cNvSpPr/>
              <p:nvPr/>
            </p:nvSpPr>
            <p:spPr>
              <a:xfrm>
                <a:off x="6773418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28476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6773418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5"/>
            <p:cNvSpPr txBox="1"/>
            <p:nvPr/>
          </p:nvSpPr>
          <p:spPr>
            <a:xfrm>
              <a:off x="7186305" y="5305311"/>
              <a:ext cx="1062355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065" marR="5080" indent="-1905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Métodos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de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Recolección</a:t>
              </a:r>
              <a:r>
                <a:rPr sz="14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Datos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36" name="object 36"/>
            <p:cNvGrpSpPr/>
            <p:nvPr/>
          </p:nvGrpSpPr>
          <p:grpSpPr>
            <a:xfrm>
              <a:off x="8246744" y="5273421"/>
              <a:ext cx="1872614" cy="761365"/>
              <a:chOff x="8246744" y="5273421"/>
              <a:chExt cx="1872614" cy="761365"/>
            </a:xfrm>
          </p:grpSpPr>
          <p:sp>
            <p:nvSpPr>
              <p:cNvPr id="37" name="object 37"/>
              <p:cNvSpPr/>
              <p:nvPr/>
            </p:nvSpPr>
            <p:spPr>
              <a:xfrm>
                <a:off x="8256269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28476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8256269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9" name="object 39"/>
            <p:cNvSpPr txBox="1"/>
            <p:nvPr/>
          </p:nvSpPr>
          <p:spPr>
            <a:xfrm>
              <a:off x="8823469" y="5305311"/>
              <a:ext cx="753110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065" marR="5080" indent="1270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6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Análisis</a:t>
              </a:r>
              <a:r>
                <a:rPr sz="1400" spc="-4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Datos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40" name="object 40"/>
            <p:cNvGrpSpPr/>
            <p:nvPr/>
          </p:nvGrpSpPr>
          <p:grpSpPr>
            <a:xfrm>
              <a:off x="9729596" y="5273421"/>
              <a:ext cx="1873885" cy="761365"/>
              <a:chOff x="9729596" y="5273421"/>
              <a:chExt cx="1873885" cy="761365"/>
            </a:xfrm>
          </p:grpSpPr>
          <p:sp>
            <p:nvSpPr>
              <p:cNvPr id="41" name="object 41"/>
              <p:cNvSpPr/>
              <p:nvPr/>
            </p:nvSpPr>
            <p:spPr>
              <a:xfrm>
                <a:off x="9739121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4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F9B67E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9739121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4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3" name="object 43"/>
            <p:cNvSpPr txBox="1"/>
            <p:nvPr/>
          </p:nvSpPr>
          <p:spPr>
            <a:xfrm>
              <a:off x="10193726" y="5409737"/>
              <a:ext cx="979169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5080" indent="226695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3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Diseminación</a:t>
              </a:r>
              <a:endParaRPr sz="140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Propósito</a:t>
            </a:r>
            <a:r>
              <a:rPr sz="4400" spc="-200" dirty="0"/>
              <a:t> </a:t>
            </a:r>
            <a:r>
              <a:rPr sz="4400" dirty="0"/>
              <a:t>de</a:t>
            </a:r>
            <a:r>
              <a:rPr sz="4400" spc="-180" dirty="0"/>
              <a:t> </a:t>
            </a:r>
            <a:r>
              <a:rPr sz="4400" spc="-80" dirty="0"/>
              <a:t>la</a:t>
            </a:r>
            <a:r>
              <a:rPr sz="4400" spc="-195" dirty="0"/>
              <a:t> </a:t>
            </a:r>
            <a:r>
              <a:rPr sz="4400" spc="-85" dirty="0"/>
              <a:t>Evaluación</a:t>
            </a:r>
            <a:endParaRPr sz="4400" dirty="0"/>
          </a:p>
        </p:txBody>
      </p:sp>
      <p:sp>
        <p:nvSpPr>
          <p:cNvPr id="7" name="object 7"/>
          <p:cNvSpPr txBox="1"/>
          <p:nvPr/>
        </p:nvSpPr>
        <p:spPr>
          <a:xfrm>
            <a:off x="1745006" y="1125659"/>
            <a:ext cx="1313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imes New Roman"/>
                <a:cs typeface="Times New Roman"/>
              </a:rPr>
              <a:t>Preguntas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2121" y="1086919"/>
            <a:ext cx="17837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Componentes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72386" y="1096882"/>
            <a:ext cx="2392045" cy="101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latin typeface="Times New Roman"/>
                <a:cs typeface="Times New Roman"/>
              </a:rPr>
              <a:t>Consejos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Prácticos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65" dirty="0">
                <a:latin typeface="Times New Roman"/>
                <a:cs typeface="Times New Roman"/>
              </a:rPr>
              <a:t>A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considerar: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57989A8-101F-D29A-FC9D-529011C9D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6116" y="1647822"/>
            <a:ext cx="10568306" cy="3460750"/>
            <a:chOff x="936116" y="1647822"/>
            <a:chExt cx="10568306" cy="3460750"/>
          </a:xfrm>
        </p:grpSpPr>
        <p:grpSp>
          <p:nvGrpSpPr>
            <p:cNvPr id="3" name="object 3"/>
            <p:cNvGrpSpPr/>
            <p:nvPr/>
          </p:nvGrpSpPr>
          <p:grpSpPr>
            <a:xfrm>
              <a:off x="936116" y="1670682"/>
              <a:ext cx="2965450" cy="3437890"/>
              <a:chOff x="936116" y="1670682"/>
              <a:chExt cx="2965450" cy="343789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945641" y="1680207"/>
                <a:ext cx="2946400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6400" h="3418840">
                    <a:moveTo>
                      <a:pt x="2454897" y="0"/>
                    </a:moveTo>
                    <a:lnTo>
                      <a:pt x="490994" y="0"/>
                    </a:lnTo>
                    <a:lnTo>
                      <a:pt x="443708" y="2247"/>
                    </a:lnTo>
                    <a:lnTo>
                      <a:pt x="397693" y="8853"/>
                    </a:lnTo>
                    <a:lnTo>
                      <a:pt x="353156" y="19611"/>
                    </a:lnTo>
                    <a:lnTo>
                      <a:pt x="310303" y="34315"/>
                    </a:lnTo>
                    <a:lnTo>
                      <a:pt x="269338" y="52761"/>
                    </a:lnTo>
                    <a:lnTo>
                      <a:pt x="230468" y="74741"/>
                    </a:lnTo>
                    <a:lnTo>
                      <a:pt x="193898" y="100051"/>
                    </a:lnTo>
                    <a:lnTo>
                      <a:pt x="159835" y="128484"/>
                    </a:lnTo>
                    <a:lnTo>
                      <a:pt x="128484" y="159835"/>
                    </a:lnTo>
                    <a:lnTo>
                      <a:pt x="100051" y="193898"/>
                    </a:lnTo>
                    <a:lnTo>
                      <a:pt x="74741" y="230468"/>
                    </a:lnTo>
                    <a:lnTo>
                      <a:pt x="52761" y="269338"/>
                    </a:lnTo>
                    <a:lnTo>
                      <a:pt x="34315" y="310303"/>
                    </a:lnTo>
                    <a:lnTo>
                      <a:pt x="19611" y="353156"/>
                    </a:lnTo>
                    <a:lnTo>
                      <a:pt x="8853" y="397693"/>
                    </a:lnTo>
                    <a:lnTo>
                      <a:pt x="2247" y="443708"/>
                    </a:lnTo>
                    <a:lnTo>
                      <a:pt x="0" y="490994"/>
                    </a:lnTo>
                    <a:lnTo>
                      <a:pt x="0" y="2927337"/>
                    </a:lnTo>
                    <a:lnTo>
                      <a:pt x="2247" y="2974623"/>
                    </a:lnTo>
                    <a:lnTo>
                      <a:pt x="8853" y="3020638"/>
                    </a:lnTo>
                    <a:lnTo>
                      <a:pt x="19611" y="3065175"/>
                    </a:lnTo>
                    <a:lnTo>
                      <a:pt x="34315" y="3108028"/>
                    </a:lnTo>
                    <a:lnTo>
                      <a:pt x="52761" y="3148993"/>
                    </a:lnTo>
                    <a:lnTo>
                      <a:pt x="74741" y="3187863"/>
                    </a:lnTo>
                    <a:lnTo>
                      <a:pt x="100051" y="3224433"/>
                    </a:lnTo>
                    <a:lnTo>
                      <a:pt x="128484" y="3258496"/>
                    </a:lnTo>
                    <a:lnTo>
                      <a:pt x="159835" y="3289847"/>
                    </a:lnTo>
                    <a:lnTo>
                      <a:pt x="193898" y="3318280"/>
                    </a:lnTo>
                    <a:lnTo>
                      <a:pt x="230468" y="3343590"/>
                    </a:lnTo>
                    <a:lnTo>
                      <a:pt x="269338" y="3365570"/>
                    </a:lnTo>
                    <a:lnTo>
                      <a:pt x="310303" y="3384016"/>
                    </a:lnTo>
                    <a:lnTo>
                      <a:pt x="353156" y="3398720"/>
                    </a:lnTo>
                    <a:lnTo>
                      <a:pt x="397693" y="3409478"/>
                    </a:lnTo>
                    <a:lnTo>
                      <a:pt x="443708" y="3416084"/>
                    </a:lnTo>
                    <a:lnTo>
                      <a:pt x="490994" y="3418331"/>
                    </a:lnTo>
                    <a:lnTo>
                      <a:pt x="2454897" y="3418331"/>
                    </a:lnTo>
                    <a:lnTo>
                      <a:pt x="2502183" y="3416084"/>
                    </a:lnTo>
                    <a:lnTo>
                      <a:pt x="2548198" y="3409478"/>
                    </a:lnTo>
                    <a:lnTo>
                      <a:pt x="2592735" y="3398720"/>
                    </a:lnTo>
                    <a:lnTo>
                      <a:pt x="2635588" y="3384016"/>
                    </a:lnTo>
                    <a:lnTo>
                      <a:pt x="2676553" y="3365570"/>
                    </a:lnTo>
                    <a:lnTo>
                      <a:pt x="2715423" y="3343590"/>
                    </a:lnTo>
                    <a:lnTo>
                      <a:pt x="2751993" y="3318280"/>
                    </a:lnTo>
                    <a:lnTo>
                      <a:pt x="2786056" y="3289847"/>
                    </a:lnTo>
                    <a:lnTo>
                      <a:pt x="2817407" y="3258496"/>
                    </a:lnTo>
                    <a:lnTo>
                      <a:pt x="2845840" y="3224433"/>
                    </a:lnTo>
                    <a:lnTo>
                      <a:pt x="2871150" y="3187863"/>
                    </a:lnTo>
                    <a:lnTo>
                      <a:pt x="2893130" y="3148993"/>
                    </a:lnTo>
                    <a:lnTo>
                      <a:pt x="2911576" y="3108028"/>
                    </a:lnTo>
                    <a:lnTo>
                      <a:pt x="2926280" y="3065175"/>
                    </a:lnTo>
                    <a:lnTo>
                      <a:pt x="2937038" y="3020638"/>
                    </a:lnTo>
                    <a:lnTo>
                      <a:pt x="2943644" y="2974623"/>
                    </a:lnTo>
                    <a:lnTo>
                      <a:pt x="2945892" y="2927337"/>
                    </a:lnTo>
                    <a:lnTo>
                      <a:pt x="2945892" y="490994"/>
                    </a:lnTo>
                    <a:lnTo>
                      <a:pt x="2943644" y="443708"/>
                    </a:lnTo>
                    <a:lnTo>
                      <a:pt x="2937038" y="397693"/>
                    </a:lnTo>
                    <a:lnTo>
                      <a:pt x="2926280" y="353156"/>
                    </a:lnTo>
                    <a:lnTo>
                      <a:pt x="2911576" y="310303"/>
                    </a:lnTo>
                    <a:lnTo>
                      <a:pt x="2893130" y="269338"/>
                    </a:lnTo>
                    <a:lnTo>
                      <a:pt x="2871150" y="230468"/>
                    </a:lnTo>
                    <a:lnTo>
                      <a:pt x="2845840" y="193898"/>
                    </a:lnTo>
                    <a:lnTo>
                      <a:pt x="2817407" y="159835"/>
                    </a:lnTo>
                    <a:lnTo>
                      <a:pt x="2786056" y="128484"/>
                    </a:lnTo>
                    <a:lnTo>
                      <a:pt x="2751993" y="100051"/>
                    </a:lnTo>
                    <a:lnTo>
                      <a:pt x="2715423" y="74741"/>
                    </a:lnTo>
                    <a:lnTo>
                      <a:pt x="2676553" y="52761"/>
                    </a:lnTo>
                    <a:lnTo>
                      <a:pt x="2635588" y="34315"/>
                    </a:lnTo>
                    <a:lnTo>
                      <a:pt x="2592735" y="19611"/>
                    </a:lnTo>
                    <a:lnTo>
                      <a:pt x="2548198" y="8853"/>
                    </a:lnTo>
                    <a:lnTo>
                      <a:pt x="2502183" y="2247"/>
                    </a:lnTo>
                    <a:lnTo>
                      <a:pt x="2454897" y="0"/>
                    </a:lnTo>
                    <a:close/>
                  </a:path>
                </a:pathLst>
              </a:custGeom>
              <a:solidFill>
                <a:srgbClr val="748E39">
                  <a:alpha val="5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945641" y="1680207"/>
                <a:ext cx="2946400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6400" h="3418840">
                    <a:moveTo>
                      <a:pt x="0" y="490994"/>
                    </a:moveTo>
                    <a:lnTo>
                      <a:pt x="2247" y="443708"/>
                    </a:lnTo>
                    <a:lnTo>
                      <a:pt x="8853" y="397693"/>
                    </a:lnTo>
                    <a:lnTo>
                      <a:pt x="19611" y="353156"/>
                    </a:lnTo>
                    <a:lnTo>
                      <a:pt x="34315" y="310303"/>
                    </a:lnTo>
                    <a:lnTo>
                      <a:pt x="52761" y="269338"/>
                    </a:lnTo>
                    <a:lnTo>
                      <a:pt x="74741" y="230468"/>
                    </a:lnTo>
                    <a:lnTo>
                      <a:pt x="100051" y="193898"/>
                    </a:lnTo>
                    <a:lnTo>
                      <a:pt x="128484" y="159835"/>
                    </a:lnTo>
                    <a:lnTo>
                      <a:pt x="159835" y="128484"/>
                    </a:lnTo>
                    <a:lnTo>
                      <a:pt x="193898" y="100051"/>
                    </a:lnTo>
                    <a:lnTo>
                      <a:pt x="230468" y="74741"/>
                    </a:lnTo>
                    <a:lnTo>
                      <a:pt x="269338" y="52761"/>
                    </a:lnTo>
                    <a:lnTo>
                      <a:pt x="310303" y="34315"/>
                    </a:lnTo>
                    <a:lnTo>
                      <a:pt x="353156" y="19611"/>
                    </a:lnTo>
                    <a:lnTo>
                      <a:pt x="397693" y="8853"/>
                    </a:lnTo>
                    <a:lnTo>
                      <a:pt x="443708" y="2247"/>
                    </a:lnTo>
                    <a:lnTo>
                      <a:pt x="490994" y="0"/>
                    </a:lnTo>
                    <a:lnTo>
                      <a:pt x="2454897" y="0"/>
                    </a:lnTo>
                    <a:lnTo>
                      <a:pt x="2502183" y="2247"/>
                    </a:lnTo>
                    <a:lnTo>
                      <a:pt x="2548198" y="8853"/>
                    </a:lnTo>
                    <a:lnTo>
                      <a:pt x="2592735" y="19611"/>
                    </a:lnTo>
                    <a:lnTo>
                      <a:pt x="2635588" y="34315"/>
                    </a:lnTo>
                    <a:lnTo>
                      <a:pt x="2676553" y="52761"/>
                    </a:lnTo>
                    <a:lnTo>
                      <a:pt x="2715423" y="74741"/>
                    </a:lnTo>
                    <a:lnTo>
                      <a:pt x="2751993" y="100051"/>
                    </a:lnTo>
                    <a:lnTo>
                      <a:pt x="2786056" y="128484"/>
                    </a:lnTo>
                    <a:lnTo>
                      <a:pt x="2817407" y="159835"/>
                    </a:lnTo>
                    <a:lnTo>
                      <a:pt x="2845840" y="193898"/>
                    </a:lnTo>
                    <a:lnTo>
                      <a:pt x="2871150" y="230468"/>
                    </a:lnTo>
                    <a:lnTo>
                      <a:pt x="2893130" y="269338"/>
                    </a:lnTo>
                    <a:lnTo>
                      <a:pt x="2911576" y="310303"/>
                    </a:lnTo>
                    <a:lnTo>
                      <a:pt x="2926280" y="353156"/>
                    </a:lnTo>
                    <a:lnTo>
                      <a:pt x="2937038" y="397693"/>
                    </a:lnTo>
                    <a:lnTo>
                      <a:pt x="2943644" y="443708"/>
                    </a:lnTo>
                    <a:lnTo>
                      <a:pt x="2945892" y="490994"/>
                    </a:lnTo>
                    <a:lnTo>
                      <a:pt x="2945892" y="2927337"/>
                    </a:lnTo>
                    <a:lnTo>
                      <a:pt x="2943644" y="2974623"/>
                    </a:lnTo>
                    <a:lnTo>
                      <a:pt x="2937038" y="3020638"/>
                    </a:lnTo>
                    <a:lnTo>
                      <a:pt x="2926280" y="3065175"/>
                    </a:lnTo>
                    <a:lnTo>
                      <a:pt x="2911576" y="3108028"/>
                    </a:lnTo>
                    <a:lnTo>
                      <a:pt x="2893130" y="3148993"/>
                    </a:lnTo>
                    <a:lnTo>
                      <a:pt x="2871150" y="3187863"/>
                    </a:lnTo>
                    <a:lnTo>
                      <a:pt x="2845840" y="3224433"/>
                    </a:lnTo>
                    <a:lnTo>
                      <a:pt x="2817407" y="3258496"/>
                    </a:lnTo>
                    <a:lnTo>
                      <a:pt x="2786056" y="3289847"/>
                    </a:lnTo>
                    <a:lnTo>
                      <a:pt x="2751993" y="3318280"/>
                    </a:lnTo>
                    <a:lnTo>
                      <a:pt x="2715423" y="3343590"/>
                    </a:lnTo>
                    <a:lnTo>
                      <a:pt x="2676553" y="3365570"/>
                    </a:lnTo>
                    <a:lnTo>
                      <a:pt x="2635588" y="3384016"/>
                    </a:lnTo>
                    <a:lnTo>
                      <a:pt x="2592735" y="3398720"/>
                    </a:lnTo>
                    <a:lnTo>
                      <a:pt x="2548198" y="3409478"/>
                    </a:lnTo>
                    <a:lnTo>
                      <a:pt x="2502183" y="3416084"/>
                    </a:lnTo>
                    <a:lnTo>
                      <a:pt x="2454897" y="3418331"/>
                    </a:lnTo>
                    <a:lnTo>
                      <a:pt x="490994" y="3418331"/>
                    </a:lnTo>
                    <a:lnTo>
                      <a:pt x="443708" y="3416084"/>
                    </a:lnTo>
                    <a:lnTo>
                      <a:pt x="397693" y="3409478"/>
                    </a:lnTo>
                    <a:lnTo>
                      <a:pt x="353156" y="3398720"/>
                    </a:lnTo>
                    <a:lnTo>
                      <a:pt x="310303" y="3384016"/>
                    </a:lnTo>
                    <a:lnTo>
                      <a:pt x="269338" y="3365570"/>
                    </a:lnTo>
                    <a:lnTo>
                      <a:pt x="230468" y="3343590"/>
                    </a:lnTo>
                    <a:lnTo>
                      <a:pt x="193898" y="3318280"/>
                    </a:lnTo>
                    <a:lnTo>
                      <a:pt x="159835" y="3289847"/>
                    </a:lnTo>
                    <a:lnTo>
                      <a:pt x="128484" y="3258496"/>
                    </a:lnTo>
                    <a:lnTo>
                      <a:pt x="100051" y="3224433"/>
                    </a:lnTo>
                    <a:lnTo>
                      <a:pt x="74741" y="3187863"/>
                    </a:lnTo>
                    <a:lnTo>
                      <a:pt x="52761" y="3148993"/>
                    </a:lnTo>
                    <a:lnTo>
                      <a:pt x="34315" y="3108028"/>
                    </a:lnTo>
                    <a:lnTo>
                      <a:pt x="19611" y="3065175"/>
                    </a:lnTo>
                    <a:lnTo>
                      <a:pt x="8853" y="3020638"/>
                    </a:lnTo>
                    <a:lnTo>
                      <a:pt x="2247" y="2974623"/>
                    </a:lnTo>
                    <a:lnTo>
                      <a:pt x="0" y="2927337"/>
                    </a:lnTo>
                    <a:lnTo>
                      <a:pt x="0" y="490994"/>
                    </a:lnTo>
                    <a:close/>
                  </a:path>
                </a:pathLst>
              </a:custGeom>
              <a:ln w="19050">
                <a:solidFill>
                  <a:srgbClr val="1123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" name="object 6"/>
            <p:cNvSpPr txBox="1"/>
            <p:nvPr/>
          </p:nvSpPr>
          <p:spPr>
            <a:xfrm>
              <a:off x="1167885" y="1839164"/>
              <a:ext cx="2490470" cy="22199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9085" marR="55880" indent="-287020">
                <a:lnSpc>
                  <a:spcPct val="100000"/>
                </a:lnSpc>
                <a:spcBef>
                  <a:spcPts val="100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800" spc="-35" dirty="0">
                  <a:latin typeface="Times New Roman"/>
                  <a:cs typeface="Times New Roman"/>
                </a:rPr>
                <a:t>¿Qué</a:t>
              </a:r>
              <a:r>
                <a:rPr sz="1800" spc="-50" dirty="0">
                  <a:latin typeface="Times New Roman"/>
                  <a:cs typeface="Times New Roman"/>
                </a:rPr>
                <a:t> </a:t>
              </a:r>
              <a:r>
                <a:rPr sz="1800" spc="-70" dirty="0">
                  <a:latin typeface="Times New Roman"/>
                  <a:cs typeface="Times New Roman"/>
                </a:rPr>
                <a:t>espera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35" dirty="0">
                  <a:latin typeface="Times New Roman"/>
                  <a:cs typeface="Times New Roman"/>
                </a:rPr>
                <a:t>aprender</a:t>
              </a:r>
              <a:r>
                <a:rPr sz="1800" spc="-9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de </a:t>
              </a:r>
              <a:r>
                <a:rPr sz="1800" spc="-85" dirty="0">
                  <a:latin typeface="Times New Roman"/>
                  <a:cs typeface="Times New Roman"/>
                </a:rPr>
                <a:t>la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evaluación?</a:t>
              </a:r>
              <a:endParaRPr sz="1800" dirty="0">
                <a:latin typeface="Times New Roman"/>
                <a:cs typeface="Times New Roman"/>
              </a:endParaRPr>
            </a:p>
            <a:p>
              <a:pPr marL="299085" marR="266700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800" spc="-30" dirty="0">
                  <a:latin typeface="Times New Roman"/>
                  <a:cs typeface="Times New Roman"/>
                </a:rPr>
                <a:t>¿Quién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105" dirty="0">
                  <a:latin typeface="Times New Roman"/>
                  <a:cs typeface="Times New Roman"/>
                </a:rPr>
                <a:t>va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95" dirty="0">
                  <a:latin typeface="Times New Roman"/>
                  <a:cs typeface="Times New Roman"/>
                </a:rPr>
                <a:t>a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recibir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45" dirty="0">
                  <a:latin typeface="Times New Roman"/>
                  <a:cs typeface="Times New Roman"/>
                </a:rPr>
                <a:t>los </a:t>
              </a:r>
              <a:r>
                <a:rPr sz="1800" spc="-50" dirty="0">
                  <a:latin typeface="Times New Roman"/>
                  <a:cs typeface="Times New Roman"/>
                </a:rPr>
                <a:t>resultados</a:t>
              </a:r>
              <a:r>
                <a:rPr sz="1800" spc="-45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de</a:t>
              </a:r>
              <a:r>
                <a:rPr sz="1800" spc="-40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dicha </a:t>
              </a:r>
              <a:r>
                <a:rPr sz="1800" spc="-10" dirty="0">
                  <a:latin typeface="Times New Roman"/>
                  <a:cs typeface="Times New Roman"/>
                </a:rPr>
                <a:t>evaluación?</a:t>
              </a:r>
              <a:endParaRPr sz="1800" dirty="0">
                <a:latin typeface="Times New Roman"/>
                <a:cs typeface="Times New Roman"/>
              </a:endParaRPr>
            </a:p>
            <a:p>
              <a:pPr marL="299085" marR="5080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800" spc="-25" dirty="0">
                  <a:latin typeface="Times New Roman"/>
                  <a:cs typeface="Times New Roman"/>
                </a:rPr>
                <a:t>¿Cómo</a:t>
              </a:r>
              <a:r>
                <a:rPr sz="1800" spc="-85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serán usados</a:t>
              </a:r>
              <a:r>
                <a:rPr sz="1800" spc="-30" dirty="0">
                  <a:latin typeface="Times New Roman"/>
                  <a:cs typeface="Times New Roman"/>
                </a:rPr>
                <a:t> </a:t>
              </a:r>
              <a:r>
                <a:rPr sz="1800" spc="-80" dirty="0">
                  <a:latin typeface="Times New Roman"/>
                  <a:cs typeface="Times New Roman"/>
                </a:rPr>
                <a:t>esos </a:t>
              </a:r>
              <a:r>
                <a:rPr sz="1800" spc="-50" dirty="0">
                  <a:latin typeface="Times New Roman"/>
                  <a:cs typeface="Times New Roman"/>
                </a:rPr>
                <a:t>resultados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35" dirty="0">
                  <a:latin typeface="Times New Roman"/>
                  <a:cs typeface="Times New Roman"/>
                </a:rPr>
                <a:t>en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90" dirty="0">
                  <a:latin typeface="Times New Roman"/>
                  <a:cs typeface="Times New Roman"/>
                </a:rPr>
                <a:t>la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toma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de </a:t>
              </a:r>
              <a:r>
                <a:rPr sz="1800" spc="-10" dirty="0">
                  <a:latin typeface="Times New Roman"/>
                  <a:cs typeface="Times New Roman"/>
                </a:rPr>
                <a:t>decisiones?</a:t>
              </a:r>
              <a:endParaRPr sz="1800" dirty="0">
                <a:latin typeface="Times New Roman"/>
                <a:cs typeface="Times New Roman"/>
              </a:endParaRPr>
            </a:p>
          </p:txBody>
        </p:sp>
        <p:grpSp>
          <p:nvGrpSpPr>
            <p:cNvPr id="8" name="object 8"/>
            <p:cNvGrpSpPr/>
            <p:nvPr/>
          </p:nvGrpSpPr>
          <p:grpSpPr>
            <a:xfrm>
              <a:off x="4738496" y="1670682"/>
              <a:ext cx="2963545" cy="3437890"/>
              <a:chOff x="4738496" y="1670682"/>
              <a:chExt cx="2963545" cy="343789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748021" y="168020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2453627" y="0"/>
                    </a:moveTo>
                    <a:lnTo>
                      <a:pt x="490740" y="0"/>
                    </a:lnTo>
                    <a:lnTo>
                      <a:pt x="443478" y="2246"/>
                    </a:lnTo>
                    <a:lnTo>
                      <a:pt x="397487" y="8848"/>
                    </a:lnTo>
                    <a:lnTo>
                      <a:pt x="352973" y="19601"/>
                    </a:lnTo>
                    <a:lnTo>
                      <a:pt x="310142" y="34298"/>
                    </a:lnTo>
                    <a:lnTo>
                      <a:pt x="269198" y="52733"/>
                    </a:lnTo>
                    <a:lnTo>
                      <a:pt x="230348" y="74702"/>
                    </a:lnTo>
                    <a:lnTo>
                      <a:pt x="193798" y="99999"/>
                    </a:lnTo>
                    <a:lnTo>
                      <a:pt x="159752" y="128418"/>
                    </a:lnTo>
                    <a:lnTo>
                      <a:pt x="128418" y="159752"/>
                    </a:lnTo>
                    <a:lnTo>
                      <a:pt x="99999" y="193798"/>
                    </a:lnTo>
                    <a:lnTo>
                      <a:pt x="74702" y="230348"/>
                    </a:lnTo>
                    <a:lnTo>
                      <a:pt x="52733" y="269198"/>
                    </a:lnTo>
                    <a:lnTo>
                      <a:pt x="34298" y="310142"/>
                    </a:lnTo>
                    <a:lnTo>
                      <a:pt x="19601" y="352973"/>
                    </a:lnTo>
                    <a:lnTo>
                      <a:pt x="8848" y="397487"/>
                    </a:lnTo>
                    <a:lnTo>
                      <a:pt x="2246" y="443478"/>
                    </a:lnTo>
                    <a:lnTo>
                      <a:pt x="0" y="490740"/>
                    </a:lnTo>
                    <a:lnTo>
                      <a:pt x="0" y="2927591"/>
                    </a:lnTo>
                    <a:lnTo>
                      <a:pt x="2246" y="2974853"/>
                    </a:lnTo>
                    <a:lnTo>
                      <a:pt x="8848" y="3020844"/>
                    </a:lnTo>
                    <a:lnTo>
                      <a:pt x="19601" y="3065358"/>
                    </a:lnTo>
                    <a:lnTo>
                      <a:pt x="34298" y="3108189"/>
                    </a:lnTo>
                    <a:lnTo>
                      <a:pt x="52733" y="3149133"/>
                    </a:lnTo>
                    <a:lnTo>
                      <a:pt x="74702" y="3187983"/>
                    </a:lnTo>
                    <a:lnTo>
                      <a:pt x="99999" y="3224533"/>
                    </a:lnTo>
                    <a:lnTo>
                      <a:pt x="128418" y="3258579"/>
                    </a:lnTo>
                    <a:lnTo>
                      <a:pt x="159752" y="3289913"/>
                    </a:lnTo>
                    <a:lnTo>
                      <a:pt x="193798" y="3318332"/>
                    </a:lnTo>
                    <a:lnTo>
                      <a:pt x="230348" y="3343629"/>
                    </a:lnTo>
                    <a:lnTo>
                      <a:pt x="269198" y="3365598"/>
                    </a:lnTo>
                    <a:lnTo>
                      <a:pt x="310142" y="3384033"/>
                    </a:lnTo>
                    <a:lnTo>
                      <a:pt x="352973" y="3398730"/>
                    </a:lnTo>
                    <a:lnTo>
                      <a:pt x="397487" y="3409483"/>
                    </a:lnTo>
                    <a:lnTo>
                      <a:pt x="443478" y="3416085"/>
                    </a:lnTo>
                    <a:lnTo>
                      <a:pt x="490740" y="3418332"/>
                    </a:lnTo>
                    <a:lnTo>
                      <a:pt x="2453627" y="3418332"/>
                    </a:lnTo>
                    <a:lnTo>
                      <a:pt x="2500889" y="3416085"/>
                    </a:lnTo>
                    <a:lnTo>
                      <a:pt x="2546880" y="3409483"/>
                    </a:lnTo>
                    <a:lnTo>
                      <a:pt x="2591394" y="3398730"/>
                    </a:lnTo>
                    <a:lnTo>
                      <a:pt x="2634225" y="3384033"/>
                    </a:lnTo>
                    <a:lnTo>
                      <a:pt x="2675169" y="3365598"/>
                    </a:lnTo>
                    <a:lnTo>
                      <a:pt x="2714019" y="3343629"/>
                    </a:lnTo>
                    <a:lnTo>
                      <a:pt x="2750569" y="3318332"/>
                    </a:lnTo>
                    <a:lnTo>
                      <a:pt x="2784615" y="3289913"/>
                    </a:lnTo>
                    <a:lnTo>
                      <a:pt x="2815949" y="3258579"/>
                    </a:lnTo>
                    <a:lnTo>
                      <a:pt x="2844368" y="3224533"/>
                    </a:lnTo>
                    <a:lnTo>
                      <a:pt x="2869665" y="3187983"/>
                    </a:lnTo>
                    <a:lnTo>
                      <a:pt x="2891634" y="3149133"/>
                    </a:lnTo>
                    <a:lnTo>
                      <a:pt x="2910069" y="3108189"/>
                    </a:lnTo>
                    <a:lnTo>
                      <a:pt x="2924766" y="3065358"/>
                    </a:lnTo>
                    <a:lnTo>
                      <a:pt x="2935519" y="3020844"/>
                    </a:lnTo>
                    <a:lnTo>
                      <a:pt x="2942121" y="2974853"/>
                    </a:lnTo>
                    <a:lnTo>
                      <a:pt x="2944368" y="2927591"/>
                    </a:lnTo>
                    <a:lnTo>
                      <a:pt x="2944368" y="490740"/>
                    </a:lnTo>
                    <a:lnTo>
                      <a:pt x="2942121" y="443478"/>
                    </a:lnTo>
                    <a:lnTo>
                      <a:pt x="2935519" y="397487"/>
                    </a:lnTo>
                    <a:lnTo>
                      <a:pt x="2924766" y="352973"/>
                    </a:lnTo>
                    <a:lnTo>
                      <a:pt x="2910069" y="310142"/>
                    </a:lnTo>
                    <a:lnTo>
                      <a:pt x="2891634" y="269198"/>
                    </a:lnTo>
                    <a:lnTo>
                      <a:pt x="2869665" y="230348"/>
                    </a:lnTo>
                    <a:lnTo>
                      <a:pt x="2844368" y="193798"/>
                    </a:lnTo>
                    <a:lnTo>
                      <a:pt x="2815949" y="159752"/>
                    </a:lnTo>
                    <a:lnTo>
                      <a:pt x="2784615" y="128418"/>
                    </a:lnTo>
                    <a:lnTo>
                      <a:pt x="2750569" y="99999"/>
                    </a:lnTo>
                    <a:lnTo>
                      <a:pt x="2714019" y="74702"/>
                    </a:lnTo>
                    <a:lnTo>
                      <a:pt x="2675169" y="52733"/>
                    </a:lnTo>
                    <a:lnTo>
                      <a:pt x="2634225" y="34298"/>
                    </a:lnTo>
                    <a:lnTo>
                      <a:pt x="2591394" y="19601"/>
                    </a:lnTo>
                    <a:lnTo>
                      <a:pt x="2546880" y="8848"/>
                    </a:lnTo>
                    <a:lnTo>
                      <a:pt x="2500889" y="2246"/>
                    </a:lnTo>
                    <a:lnTo>
                      <a:pt x="2453627" y="0"/>
                    </a:lnTo>
                    <a:close/>
                  </a:path>
                </a:pathLst>
              </a:custGeom>
              <a:solidFill>
                <a:srgbClr val="748E39">
                  <a:alpha val="5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748021" y="168020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0" y="490740"/>
                    </a:moveTo>
                    <a:lnTo>
                      <a:pt x="2246" y="443478"/>
                    </a:lnTo>
                    <a:lnTo>
                      <a:pt x="8848" y="397487"/>
                    </a:lnTo>
                    <a:lnTo>
                      <a:pt x="19601" y="352973"/>
                    </a:lnTo>
                    <a:lnTo>
                      <a:pt x="34298" y="310142"/>
                    </a:lnTo>
                    <a:lnTo>
                      <a:pt x="52733" y="269198"/>
                    </a:lnTo>
                    <a:lnTo>
                      <a:pt x="74702" y="230348"/>
                    </a:lnTo>
                    <a:lnTo>
                      <a:pt x="99999" y="193798"/>
                    </a:lnTo>
                    <a:lnTo>
                      <a:pt x="128418" y="159752"/>
                    </a:lnTo>
                    <a:lnTo>
                      <a:pt x="159752" y="128418"/>
                    </a:lnTo>
                    <a:lnTo>
                      <a:pt x="193798" y="99999"/>
                    </a:lnTo>
                    <a:lnTo>
                      <a:pt x="230348" y="74702"/>
                    </a:lnTo>
                    <a:lnTo>
                      <a:pt x="269198" y="52733"/>
                    </a:lnTo>
                    <a:lnTo>
                      <a:pt x="310142" y="34298"/>
                    </a:lnTo>
                    <a:lnTo>
                      <a:pt x="352973" y="19601"/>
                    </a:lnTo>
                    <a:lnTo>
                      <a:pt x="397487" y="8848"/>
                    </a:lnTo>
                    <a:lnTo>
                      <a:pt x="443478" y="2246"/>
                    </a:lnTo>
                    <a:lnTo>
                      <a:pt x="490740" y="0"/>
                    </a:lnTo>
                    <a:lnTo>
                      <a:pt x="2453627" y="0"/>
                    </a:lnTo>
                    <a:lnTo>
                      <a:pt x="2500889" y="2246"/>
                    </a:lnTo>
                    <a:lnTo>
                      <a:pt x="2546880" y="8848"/>
                    </a:lnTo>
                    <a:lnTo>
                      <a:pt x="2591394" y="19601"/>
                    </a:lnTo>
                    <a:lnTo>
                      <a:pt x="2634225" y="34298"/>
                    </a:lnTo>
                    <a:lnTo>
                      <a:pt x="2675169" y="52733"/>
                    </a:lnTo>
                    <a:lnTo>
                      <a:pt x="2714019" y="74702"/>
                    </a:lnTo>
                    <a:lnTo>
                      <a:pt x="2750569" y="99999"/>
                    </a:lnTo>
                    <a:lnTo>
                      <a:pt x="2784615" y="128418"/>
                    </a:lnTo>
                    <a:lnTo>
                      <a:pt x="2815949" y="159752"/>
                    </a:lnTo>
                    <a:lnTo>
                      <a:pt x="2844368" y="193798"/>
                    </a:lnTo>
                    <a:lnTo>
                      <a:pt x="2869665" y="230348"/>
                    </a:lnTo>
                    <a:lnTo>
                      <a:pt x="2891634" y="269198"/>
                    </a:lnTo>
                    <a:lnTo>
                      <a:pt x="2910069" y="310142"/>
                    </a:lnTo>
                    <a:lnTo>
                      <a:pt x="2924766" y="352973"/>
                    </a:lnTo>
                    <a:lnTo>
                      <a:pt x="2935519" y="397487"/>
                    </a:lnTo>
                    <a:lnTo>
                      <a:pt x="2942121" y="443478"/>
                    </a:lnTo>
                    <a:lnTo>
                      <a:pt x="2944368" y="490740"/>
                    </a:lnTo>
                    <a:lnTo>
                      <a:pt x="2944368" y="2927591"/>
                    </a:lnTo>
                    <a:lnTo>
                      <a:pt x="2942121" y="2974853"/>
                    </a:lnTo>
                    <a:lnTo>
                      <a:pt x="2935519" y="3020844"/>
                    </a:lnTo>
                    <a:lnTo>
                      <a:pt x="2924766" y="3065358"/>
                    </a:lnTo>
                    <a:lnTo>
                      <a:pt x="2910069" y="3108189"/>
                    </a:lnTo>
                    <a:lnTo>
                      <a:pt x="2891634" y="3149133"/>
                    </a:lnTo>
                    <a:lnTo>
                      <a:pt x="2869665" y="3187983"/>
                    </a:lnTo>
                    <a:lnTo>
                      <a:pt x="2844368" y="3224533"/>
                    </a:lnTo>
                    <a:lnTo>
                      <a:pt x="2815949" y="3258579"/>
                    </a:lnTo>
                    <a:lnTo>
                      <a:pt x="2784615" y="3289913"/>
                    </a:lnTo>
                    <a:lnTo>
                      <a:pt x="2750569" y="3318332"/>
                    </a:lnTo>
                    <a:lnTo>
                      <a:pt x="2714019" y="3343629"/>
                    </a:lnTo>
                    <a:lnTo>
                      <a:pt x="2675169" y="3365598"/>
                    </a:lnTo>
                    <a:lnTo>
                      <a:pt x="2634225" y="3384033"/>
                    </a:lnTo>
                    <a:lnTo>
                      <a:pt x="2591394" y="3398730"/>
                    </a:lnTo>
                    <a:lnTo>
                      <a:pt x="2546880" y="3409483"/>
                    </a:lnTo>
                    <a:lnTo>
                      <a:pt x="2500889" y="3416085"/>
                    </a:lnTo>
                    <a:lnTo>
                      <a:pt x="2453627" y="3418332"/>
                    </a:lnTo>
                    <a:lnTo>
                      <a:pt x="490740" y="3418332"/>
                    </a:lnTo>
                    <a:lnTo>
                      <a:pt x="443478" y="3416085"/>
                    </a:lnTo>
                    <a:lnTo>
                      <a:pt x="397487" y="3409483"/>
                    </a:lnTo>
                    <a:lnTo>
                      <a:pt x="352973" y="3398730"/>
                    </a:lnTo>
                    <a:lnTo>
                      <a:pt x="310142" y="3384033"/>
                    </a:lnTo>
                    <a:lnTo>
                      <a:pt x="269198" y="3365598"/>
                    </a:lnTo>
                    <a:lnTo>
                      <a:pt x="230348" y="3343629"/>
                    </a:lnTo>
                    <a:lnTo>
                      <a:pt x="193798" y="3318332"/>
                    </a:lnTo>
                    <a:lnTo>
                      <a:pt x="159752" y="3289913"/>
                    </a:lnTo>
                    <a:lnTo>
                      <a:pt x="128418" y="3258579"/>
                    </a:lnTo>
                    <a:lnTo>
                      <a:pt x="99999" y="3224533"/>
                    </a:lnTo>
                    <a:lnTo>
                      <a:pt x="74702" y="3187983"/>
                    </a:lnTo>
                    <a:lnTo>
                      <a:pt x="52733" y="3149133"/>
                    </a:lnTo>
                    <a:lnTo>
                      <a:pt x="34298" y="3108189"/>
                    </a:lnTo>
                    <a:lnTo>
                      <a:pt x="19601" y="3065358"/>
                    </a:lnTo>
                    <a:lnTo>
                      <a:pt x="8848" y="3020844"/>
                    </a:lnTo>
                    <a:lnTo>
                      <a:pt x="2246" y="2974853"/>
                    </a:lnTo>
                    <a:lnTo>
                      <a:pt x="0" y="2927591"/>
                    </a:lnTo>
                    <a:lnTo>
                      <a:pt x="0" y="490740"/>
                    </a:lnTo>
                    <a:close/>
                  </a:path>
                </a:pathLst>
              </a:custGeom>
              <a:ln w="19050">
                <a:solidFill>
                  <a:srgbClr val="1123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 txBox="1"/>
            <p:nvPr/>
          </p:nvSpPr>
          <p:spPr>
            <a:xfrm>
              <a:off x="4970136" y="1839163"/>
              <a:ext cx="2497455" cy="30429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9085" marR="899160" indent="-287020">
                <a:lnSpc>
                  <a:spcPct val="100000"/>
                </a:lnSpc>
                <a:spcBef>
                  <a:spcPts val="100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800" spc="-45" dirty="0">
                  <a:latin typeface="Times New Roman"/>
                  <a:cs typeface="Times New Roman"/>
                </a:rPr>
                <a:t>Objetivos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de</a:t>
              </a:r>
              <a:r>
                <a:rPr sz="1800" spc="-50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la </a:t>
              </a:r>
              <a:r>
                <a:rPr sz="1800" spc="-10" dirty="0">
                  <a:latin typeface="Times New Roman"/>
                  <a:cs typeface="Times New Roman"/>
                </a:rPr>
                <a:t>Evaluación</a:t>
              </a:r>
              <a:endParaRPr sz="1800">
                <a:latin typeface="Times New Roman"/>
                <a:cs typeface="Times New Roman"/>
              </a:endParaRPr>
            </a:p>
            <a:p>
              <a:pPr marL="298450" indent="-285750">
                <a:lnSpc>
                  <a:spcPct val="100000"/>
                </a:lnSpc>
                <a:buFont typeface="Arial"/>
                <a:buChar char="•"/>
                <a:tabLst>
                  <a:tab pos="298450" algn="l"/>
                </a:tabLst>
              </a:pPr>
              <a:r>
                <a:rPr sz="1800" spc="-55" dirty="0">
                  <a:latin typeface="Times New Roman"/>
                  <a:cs typeface="Times New Roman"/>
                </a:rPr>
                <a:t>Población(es)</a:t>
              </a:r>
              <a:r>
                <a:rPr sz="1800" spc="-45" dirty="0">
                  <a:latin typeface="Times New Roman"/>
                  <a:cs typeface="Times New Roman"/>
                </a:rPr>
                <a:t> </a:t>
              </a:r>
              <a:r>
                <a:rPr sz="1800" spc="-55" dirty="0">
                  <a:latin typeface="Times New Roman"/>
                  <a:cs typeface="Times New Roman"/>
                </a:rPr>
                <a:t>de</a:t>
              </a:r>
              <a:r>
                <a:rPr sz="1800" spc="-15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interés</a:t>
              </a:r>
              <a:endParaRPr sz="1800">
                <a:latin typeface="Times New Roman"/>
                <a:cs typeface="Times New Roman"/>
              </a:endParaRPr>
            </a:p>
            <a:p>
              <a:pPr marL="756285" marR="400050" lvl="1" indent="-287020">
                <a:lnSpc>
                  <a:spcPct val="100000"/>
                </a:lnSpc>
                <a:buFont typeface="Arial"/>
                <a:buChar char="•"/>
                <a:tabLst>
                  <a:tab pos="756285" algn="l"/>
                </a:tabLst>
              </a:pPr>
              <a:r>
                <a:rPr sz="1800" spc="-75" dirty="0">
                  <a:latin typeface="Times New Roman"/>
                  <a:cs typeface="Times New Roman"/>
                </a:rPr>
                <a:t>Agencias </a:t>
              </a:r>
              <a:r>
                <a:rPr sz="1800" spc="-25" dirty="0">
                  <a:latin typeface="Times New Roman"/>
                  <a:cs typeface="Times New Roman"/>
                </a:rPr>
                <a:t>de </a:t>
              </a:r>
              <a:r>
                <a:rPr sz="1800" spc="-30" dirty="0">
                  <a:latin typeface="Times New Roman"/>
                  <a:cs typeface="Times New Roman"/>
                </a:rPr>
                <a:t>financiamiento</a:t>
              </a:r>
              <a:endParaRPr sz="1800">
                <a:latin typeface="Times New Roman"/>
                <a:cs typeface="Times New Roman"/>
              </a:endParaRPr>
            </a:p>
            <a:p>
              <a:pPr marL="755650" lvl="1" indent="-285750">
                <a:lnSpc>
                  <a:spcPct val="100000"/>
                </a:lnSpc>
                <a:buFont typeface="Arial"/>
                <a:buChar char="•"/>
                <a:tabLst>
                  <a:tab pos="755650" algn="l"/>
                </a:tabLst>
              </a:pPr>
              <a:r>
                <a:rPr sz="1800" spc="-10" dirty="0">
                  <a:latin typeface="Times New Roman"/>
                  <a:cs typeface="Times New Roman"/>
                </a:rPr>
                <a:t>Organizadores</a:t>
              </a:r>
              <a:endParaRPr sz="1800">
                <a:latin typeface="Times New Roman"/>
                <a:cs typeface="Times New Roman"/>
              </a:endParaRPr>
            </a:p>
            <a:p>
              <a:pPr marL="755650" lvl="1" indent="-285750">
                <a:lnSpc>
                  <a:spcPct val="100000"/>
                </a:lnSpc>
                <a:buFont typeface="Arial"/>
                <a:buChar char="•"/>
                <a:tabLst>
                  <a:tab pos="755650" algn="l"/>
                </a:tabLst>
              </a:pPr>
              <a:r>
                <a:rPr sz="1800" spc="-10" dirty="0">
                  <a:latin typeface="Times New Roman"/>
                  <a:cs typeface="Times New Roman"/>
                </a:rPr>
                <a:t>Comunidades</a:t>
              </a:r>
              <a:endParaRPr sz="1800">
                <a:latin typeface="Times New Roman"/>
                <a:cs typeface="Times New Roman"/>
              </a:endParaRPr>
            </a:p>
            <a:p>
              <a:pPr marL="299085" marR="5080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800" spc="-55" dirty="0">
                  <a:latin typeface="Times New Roman"/>
                  <a:cs typeface="Times New Roman"/>
                </a:rPr>
                <a:t>Papel</a:t>
              </a:r>
              <a:r>
                <a:rPr sz="1800" spc="-85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de</a:t>
              </a:r>
              <a:r>
                <a:rPr sz="1800" spc="-75" dirty="0">
                  <a:latin typeface="Times New Roman"/>
                  <a:cs typeface="Times New Roman"/>
                </a:rPr>
                <a:t> los</a:t>
              </a:r>
              <a:r>
                <a:rPr sz="1800" spc="-45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resultados </a:t>
              </a:r>
              <a:r>
                <a:rPr sz="1800" spc="-60" dirty="0">
                  <a:latin typeface="Times New Roman"/>
                  <a:cs typeface="Times New Roman"/>
                </a:rPr>
                <a:t>de</a:t>
              </a:r>
              <a:r>
                <a:rPr sz="1800" spc="-50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evaluación</a:t>
              </a:r>
              <a:r>
                <a:rPr sz="1800" spc="-85" dirty="0">
                  <a:latin typeface="Times New Roman"/>
                  <a:cs typeface="Times New Roman"/>
                </a:rPr>
                <a:t> </a:t>
              </a:r>
              <a:r>
                <a:rPr sz="1800" spc="-35" dirty="0">
                  <a:latin typeface="Times New Roman"/>
                  <a:cs typeface="Times New Roman"/>
                </a:rPr>
                <a:t>en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toma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de </a:t>
              </a:r>
              <a:r>
                <a:rPr sz="1800" spc="-70" dirty="0">
                  <a:latin typeface="Times New Roman"/>
                  <a:cs typeface="Times New Roman"/>
                </a:rPr>
                <a:t>decisiones</a:t>
              </a:r>
              <a:r>
                <a:rPr sz="1800" spc="-15" dirty="0">
                  <a:latin typeface="Times New Roman"/>
                  <a:cs typeface="Times New Roman"/>
                </a:rPr>
                <a:t> </a:t>
              </a:r>
              <a:r>
                <a:rPr sz="1800" spc="-30" dirty="0">
                  <a:latin typeface="Times New Roman"/>
                  <a:cs typeface="Times New Roman"/>
                </a:rPr>
                <a:t>programáticas </a:t>
              </a:r>
              <a:r>
                <a:rPr sz="1800" spc="-125" dirty="0">
                  <a:latin typeface="Times New Roman"/>
                  <a:cs typeface="Times New Roman"/>
                </a:rPr>
                <a:t>y</a:t>
              </a:r>
              <a:r>
                <a:rPr sz="1800" spc="-85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estratégicas</a:t>
              </a:r>
              <a:endParaRPr sz="1800">
                <a:latin typeface="Times New Roman"/>
                <a:cs typeface="Times New Roman"/>
              </a:endParaRPr>
            </a:p>
          </p:txBody>
        </p:sp>
        <p:grpSp>
          <p:nvGrpSpPr>
            <p:cNvPr id="13" name="object 13"/>
            <p:cNvGrpSpPr/>
            <p:nvPr/>
          </p:nvGrpSpPr>
          <p:grpSpPr>
            <a:xfrm>
              <a:off x="8540877" y="1647822"/>
              <a:ext cx="2963545" cy="3437890"/>
              <a:chOff x="8540877" y="1647822"/>
              <a:chExt cx="2963545" cy="3437890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8550402" y="165734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2453627" y="0"/>
                    </a:moveTo>
                    <a:lnTo>
                      <a:pt x="490740" y="0"/>
                    </a:lnTo>
                    <a:lnTo>
                      <a:pt x="443478" y="2246"/>
                    </a:lnTo>
                    <a:lnTo>
                      <a:pt x="397487" y="8848"/>
                    </a:lnTo>
                    <a:lnTo>
                      <a:pt x="352973" y="19601"/>
                    </a:lnTo>
                    <a:lnTo>
                      <a:pt x="310142" y="34298"/>
                    </a:lnTo>
                    <a:lnTo>
                      <a:pt x="269198" y="52733"/>
                    </a:lnTo>
                    <a:lnTo>
                      <a:pt x="230348" y="74702"/>
                    </a:lnTo>
                    <a:lnTo>
                      <a:pt x="193798" y="99999"/>
                    </a:lnTo>
                    <a:lnTo>
                      <a:pt x="159752" y="128418"/>
                    </a:lnTo>
                    <a:lnTo>
                      <a:pt x="128418" y="159752"/>
                    </a:lnTo>
                    <a:lnTo>
                      <a:pt x="99999" y="193798"/>
                    </a:lnTo>
                    <a:lnTo>
                      <a:pt x="74702" y="230348"/>
                    </a:lnTo>
                    <a:lnTo>
                      <a:pt x="52733" y="269198"/>
                    </a:lnTo>
                    <a:lnTo>
                      <a:pt x="34298" y="310142"/>
                    </a:lnTo>
                    <a:lnTo>
                      <a:pt x="19601" y="352973"/>
                    </a:lnTo>
                    <a:lnTo>
                      <a:pt x="8848" y="397487"/>
                    </a:lnTo>
                    <a:lnTo>
                      <a:pt x="2246" y="443478"/>
                    </a:lnTo>
                    <a:lnTo>
                      <a:pt x="0" y="490740"/>
                    </a:lnTo>
                    <a:lnTo>
                      <a:pt x="0" y="2927591"/>
                    </a:lnTo>
                    <a:lnTo>
                      <a:pt x="2246" y="2974853"/>
                    </a:lnTo>
                    <a:lnTo>
                      <a:pt x="8848" y="3020844"/>
                    </a:lnTo>
                    <a:lnTo>
                      <a:pt x="19601" y="3065358"/>
                    </a:lnTo>
                    <a:lnTo>
                      <a:pt x="34298" y="3108189"/>
                    </a:lnTo>
                    <a:lnTo>
                      <a:pt x="52733" y="3149133"/>
                    </a:lnTo>
                    <a:lnTo>
                      <a:pt x="74702" y="3187983"/>
                    </a:lnTo>
                    <a:lnTo>
                      <a:pt x="99999" y="3224533"/>
                    </a:lnTo>
                    <a:lnTo>
                      <a:pt x="128418" y="3258579"/>
                    </a:lnTo>
                    <a:lnTo>
                      <a:pt x="159752" y="3289913"/>
                    </a:lnTo>
                    <a:lnTo>
                      <a:pt x="193798" y="3318332"/>
                    </a:lnTo>
                    <a:lnTo>
                      <a:pt x="230348" y="3343629"/>
                    </a:lnTo>
                    <a:lnTo>
                      <a:pt x="269198" y="3365598"/>
                    </a:lnTo>
                    <a:lnTo>
                      <a:pt x="310142" y="3384033"/>
                    </a:lnTo>
                    <a:lnTo>
                      <a:pt x="352973" y="3398730"/>
                    </a:lnTo>
                    <a:lnTo>
                      <a:pt x="397487" y="3409483"/>
                    </a:lnTo>
                    <a:lnTo>
                      <a:pt x="443478" y="3416085"/>
                    </a:lnTo>
                    <a:lnTo>
                      <a:pt x="490740" y="3418332"/>
                    </a:lnTo>
                    <a:lnTo>
                      <a:pt x="2453627" y="3418332"/>
                    </a:lnTo>
                    <a:lnTo>
                      <a:pt x="2500889" y="3416085"/>
                    </a:lnTo>
                    <a:lnTo>
                      <a:pt x="2546880" y="3409483"/>
                    </a:lnTo>
                    <a:lnTo>
                      <a:pt x="2591394" y="3398730"/>
                    </a:lnTo>
                    <a:lnTo>
                      <a:pt x="2634225" y="3384033"/>
                    </a:lnTo>
                    <a:lnTo>
                      <a:pt x="2675169" y="3365598"/>
                    </a:lnTo>
                    <a:lnTo>
                      <a:pt x="2714019" y="3343629"/>
                    </a:lnTo>
                    <a:lnTo>
                      <a:pt x="2750569" y="3318332"/>
                    </a:lnTo>
                    <a:lnTo>
                      <a:pt x="2784615" y="3289913"/>
                    </a:lnTo>
                    <a:lnTo>
                      <a:pt x="2815949" y="3258579"/>
                    </a:lnTo>
                    <a:lnTo>
                      <a:pt x="2844368" y="3224533"/>
                    </a:lnTo>
                    <a:lnTo>
                      <a:pt x="2869665" y="3187983"/>
                    </a:lnTo>
                    <a:lnTo>
                      <a:pt x="2891634" y="3149133"/>
                    </a:lnTo>
                    <a:lnTo>
                      <a:pt x="2910069" y="3108189"/>
                    </a:lnTo>
                    <a:lnTo>
                      <a:pt x="2924766" y="3065358"/>
                    </a:lnTo>
                    <a:lnTo>
                      <a:pt x="2935519" y="3020844"/>
                    </a:lnTo>
                    <a:lnTo>
                      <a:pt x="2942121" y="2974853"/>
                    </a:lnTo>
                    <a:lnTo>
                      <a:pt x="2944368" y="2927591"/>
                    </a:lnTo>
                    <a:lnTo>
                      <a:pt x="2944368" y="490740"/>
                    </a:lnTo>
                    <a:lnTo>
                      <a:pt x="2942121" y="443478"/>
                    </a:lnTo>
                    <a:lnTo>
                      <a:pt x="2935519" y="397487"/>
                    </a:lnTo>
                    <a:lnTo>
                      <a:pt x="2924766" y="352973"/>
                    </a:lnTo>
                    <a:lnTo>
                      <a:pt x="2910069" y="310142"/>
                    </a:lnTo>
                    <a:lnTo>
                      <a:pt x="2891634" y="269198"/>
                    </a:lnTo>
                    <a:lnTo>
                      <a:pt x="2869665" y="230348"/>
                    </a:lnTo>
                    <a:lnTo>
                      <a:pt x="2844368" y="193798"/>
                    </a:lnTo>
                    <a:lnTo>
                      <a:pt x="2815949" y="159752"/>
                    </a:lnTo>
                    <a:lnTo>
                      <a:pt x="2784615" y="128418"/>
                    </a:lnTo>
                    <a:lnTo>
                      <a:pt x="2750569" y="99999"/>
                    </a:lnTo>
                    <a:lnTo>
                      <a:pt x="2714019" y="74702"/>
                    </a:lnTo>
                    <a:lnTo>
                      <a:pt x="2675169" y="52733"/>
                    </a:lnTo>
                    <a:lnTo>
                      <a:pt x="2634225" y="34298"/>
                    </a:lnTo>
                    <a:lnTo>
                      <a:pt x="2591394" y="19601"/>
                    </a:lnTo>
                    <a:lnTo>
                      <a:pt x="2546880" y="8848"/>
                    </a:lnTo>
                    <a:lnTo>
                      <a:pt x="2500889" y="2246"/>
                    </a:lnTo>
                    <a:lnTo>
                      <a:pt x="2453627" y="0"/>
                    </a:lnTo>
                    <a:close/>
                  </a:path>
                </a:pathLst>
              </a:custGeom>
              <a:solidFill>
                <a:srgbClr val="748E39">
                  <a:alpha val="5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8550402" y="165734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0" y="490740"/>
                    </a:moveTo>
                    <a:lnTo>
                      <a:pt x="2246" y="443478"/>
                    </a:lnTo>
                    <a:lnTo>
                      <a:pt x="8848" y="397487"/>
                    </a:lnTo>
                    <a:lnTo>
                      <a:pt x="19601" y="352973"/>
                    </a:lnTo>
                    <a:lnTo>
                      <a:pt x="34298" y="310142"/>
                    </a:lnTo>
                    <a:lnTo>
                      <a:pt x="52733" y="269198"/>
                    </a:lnTo>
                    <a:lnTo>
                      <a:pt x="74702" y="230348"/>
                    </a:lnTo>
                    <a:lnTo>
                      <a:pt x="99999" y="193798"/>
                    </a:lnTo>
                    <a:lnTo>
                      <a:pt x="128418" y="159752"/>
                    </a:lnTo>
                    <a:lnTo>
                      <a:pt x="159752" y="128418"/>
                    </a:lnTo>
                    <a:lnTo>
                      <a:pt x="193798" y="99999"/>
                    </a:lnTo>
                    <a:lnTo>
                      <a:pt x="230348" y="74702"/>
                    </a:lnTo>
                    <a:lnTo>
                      <a:pt x="269198" y="52733"/>
                    </a:lnTo>
                    <a:lnTo>
                      <a:pt x="310142" y="34298"/>
                    </a:lnTo>
                    <a:lnTo>
                      <a:pt x="352973" y="19601"/>
                    </a:lnTo>
                    <a:lnTo>
                      <a:pt x="397487" y="8848"/>
                    </a:lnTo>
                    <a:lnTo>
                      <a:pt x="443478" y="2246"/>
                    </a:lnTo>
                    <a:lnTo>
                      <a:pt x="490740" y="0"/>
                    </a:lnTo>
                    <a:lnTo>
                      <a:pt x="2453627" y="0"/>
                    </a:lnTo>
                    <a:lnTo>
                      <a:pt x="2500889" y="2246"/>
                    </a:lnTo>
                    <a:lnTo>
                      <a:pt x="2546880" y="8848"/>
                    </a:lnTo>
                    <a:lnTo>
                      <a:pt x="2591394" y="19601"/>
                    </a:lnTo>
                    <a:lnTo>
                      <a:pt x="2634225" y="34298"/>
                    </a:lnTo>
                    <a:lnTo>
                      <a:pt x="2675169" y="52733"/>
                    </a:lnTo>
                    <a:lnTo>
                      <a:pt x="2714019" y="74702"/>
                    </a:lnTo>
                    <a:lnTo>
                      <a:pt x="2750569" y="99999"/>
                    </a:lnTo>
                    <a:lnTo>
                      <a:pt x="2784615" y="128418"/>
                    </a:lnTo>
                    <a:lnTo>
                      <a:pt x="2815949" y="159752"/>
                    </a:lnTo>
                    <a:lnTo>
                      <a:pt x="2844368" y="193798"/>
                    </a:lnTo>
                    <a:lnTo>
                      <a:pt x="2869665" y="230348"/>
                    </a:lnTo>
                    <a:lnTo>
                      <a:pt x="2891634" y="269198"/>
                    </a:lnTo>
                    <a:lnTo>
                      <a:pt x="2910069" y="310142"/>
                    </a:lnTo>
                    <a:lnTo>
                      <a:pt x="2924766" y="352973"/>
                    </a:lnTo>
                    <a:lnTo>
                      <a:pt x="2935519" y="397487"/>
                    </a:lnTo>
                    <a:lnTo>
                      <a:pt x="2942121" y="443478"/>
                    </a:lnTo>
                    <a:lnTo>
                      <a:pt x="2944368" y="490740"/>
                    </a:lnTo>
                    <a:lnTo>
                      <a:pt x="2944368" y="2927591"/>
                    </a:lnTo>
                    <a:lnTo>
                      <a:pt x="2942121" y="2974853"/>
                    </a:lnTo>
                    <a:lnTo>
                      <a:pt x="2935519" y="3020844"/>
                    </a:lnTo>
                    <a:lnTo>
                      <a:pt x="2924766" y="3065358"/>
                    </a:lnTo>
                    <a:lnTo>
                      <a:pt x="2910069" y="3108189"/>
                    </a:lnTo>
                    <a:lnTo>
                      <a:pt x="2891634" y="3149133"/>
                    </a:lnTo>
                    <a:lnTo>
                      <a:pt x="2869665" y="3187983"/>
                    </a:lnTo>
                    <a:lnTo>
                      <a:pt x="2844368" y="3224533"/>
                    </a:lnTo>
                    <a:lnTo>
                      <a:pt x="2815949" y="3258579"/>
                    </a:lnTo>
                    <a:lnTo>
                      <a:pt x="2784615" y="3289913"/>
                    </a:lnTo>
                    <a:lnTo>
                      <a:pt x="2750569" y="3318332"/>
                    </a:lnTo>
                    <a:lnTo>
                      <a:pt x="2714019" y="3343629"/>
                    </a:lnTo>
                    <a:lnTo>
                      <a:pt x="2675169" y="3365598"/>
                    </a:lnTo>
                    <a:lnTo>
                      <a:pt x="2634225" y="3384033"/>
                    </a:lnTo>
                    <a:lnTo>
                      <a:pt x="2591394" y="3398730"/>
                    </a:lnTo>
                    <a:lnTo>
                      <a:pt x="2546880" y="3409483"/>
                    </a:lnTo>
                    <a:lnTo>
                      <a:pt x="2500889" y="3416085"/>
                    </a:lnTo>
                    <a:lnTo>
                      <a:pt x="2453627" y="3418332"/>
                    </a:lnTo>
                    <a:lnTo>
                      <a:pt x="490740" y="3418332"/>
                    </a:lnTo>
                    <a:lnTo>
                      <a:pt x="443478" y="3416085"/>
                    </a:lnTo>
                    <a:lnTo>
                      <a:pt x="397487" y="3409483"/>
                    </a:lnTo>
                    <a:lnTo>
                      <a:pt x="352973" y="3398730"/>
                    </a:lnTo>
                    <a:lnTo>
                      <a:pt x="310142" y="3384033"/>
                    </a:lnTo>
                    <a:lnTo>
                      <a:pt x="269198" y="3365598"/>
                    </a:lnTo>
                    <a:lnTo>
                      <a:pt x="230348" y="3343629"/>
                    </a:lnTo>
                    <a:lnTo>
                      <a:pt x="193798" y="3318332"/>
                    </a:lnTo>
                    <a:lnTo>
                      <a:pt x="159752" y="3289913"/>
                    </a:lnTo>
                    <a:lnTo>
                      <a:pt x="128418" y="3258579"/>
                    </a:lnTo>
                    <a:lnTo>
                      <a:pt x="99999" y="3224533"/>
                    </a:lnTo>
                    <a:lnTo>
                      <a:pt x="74702" y="3187983"/>
                    </a:lnTo>
                    <a:lnTo>
                      <a:pt x="52733" y="3149133"/>
                    </a:lnTo>
                    <a:lnTo>
                      <a:pt x="34298" y="3108189"/>
                    </a:lnTo>
                    <a:lnTo>
                      <a:pt x="19601" y="3065358"/>
                    </a:lnTo>
                    <a:lnTo>
                      <a:pt x="8848" y="3020844"/>
                    </a:lnTo>
                    <a:lnTo>
                      <a:pt x="2246" y="2974853"/>
                    </a:lnTo>
                    <a:lnTo>
                      <a:pt x="0" y="2927591"/>
                    </a:lnTo>
                    <a:lnTo>
                      <a:pt x="0" y="490740"/>
                    </a:lnTo>
                    <a:close/>
                  </a:path>
                </a:pathLst>
              </a:custGeom>
              <a:ln w="19050">
                <a:solidFill>
                  <a:srgbClr val="1123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6"/>
            <p:cNvSpPr txBox="1"/>
            <p:nvPr/>
          </p:nvSpPr>
          <p:spPr>
            <a:xfrm>
              <a:off x="8772386" y="2090728"/>
              <a:ext cx="2470150" cy="2768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7815" marR="261620" indent="-285750" algn="just">
                <a:lnSpc>
                  <a:spcPct val="100000"/>
                </a:lnSpc>
                <a:spcBef>
                  <a:spcPts val="100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800" spc="-25" dirty="0">
                  <a:latin typeface="Times New Roman"/>
                  <a:cs typeface="Times New Roman"/>
                </a:rPr>
                <a:t>Datos</a:t>
              </a:r>
              <a:r>
                <a:rPr sz="1800" spc="-85" dirty="0">
                  <a:latin typeface="Times New Roman"/>
                  <a:cs typeface="Times New Roman"/>
                </a:rPr>
                <a:t> </a:t>
              </a:r>
              <a:r>
                <a:rPr sz="1800" spc="-65" dirty="0">
                  <a:latin typeface="Times New Roman"/>
                  <a:cs typeface="Times New Roman"/>
                </a:rPr>
                <a:t>necesarios</a:t>
              </a:r>
              <a:r>
                <a:rPr sz="1800" spc="-100" dirty="0">
                  <a:latin typeface="Times New Roman"/>
                  <a:cs typeface="Times New Roman"/>
                </a:rPr>
                <a:t> </a:t>
              </a:r>
              <a:r>
                <a:rPr sz="1800" spc="-40" dirty="0">
                  <a:latin typeface="Times New Roman"/>
                  <a:cs typeface="Times New Roman"/>
                </a:rPr>
                <a:t>para</a:t>
              </a:r>
              <a:r>
                <a:rPr sz="1800" spc="-35" dirty="0">
                  <a:latin typeface="Times New Roman"/>
                  <a:cs typeface="Times New Roman"/>
                </a:rPr>
                <a:t> 	medir</a:t>
              </a:r>
              <a:r>
                <a:rPr sz="1800" spc="-105" dirty="0">
                  <a:latin typeface="Times New Roman"/>
                  <a:cs typeface="Times New Roman"/>
                </a:rPr>
                <a:t> </a:t>
              </a:r>
              <a:r>
                <a:rPr sz="1800" spc="-85" dirty="0">
                  <a:latin typeface="Times New Roman"/>
                  <a:cs typeface="Times New Roman"/>
                </a:rPr>
                <a:t>el</a:t>
              </a:r>
              <a:r>
                <a:rPr sz="1800" spc="-90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éxito</a:t>
              </a:r>
              <a:r>
                <a:rPr sz="1800" spc="-120" dirty="0">
                  <a:latin typeface="Times New Roman"/>
                  <a:cs typeface="Times New Roman"/>
                </a:rPr>
                <a:t> y</a:t>
              </a:r>
              <a:r>
                <a:rPr sz="1800" spc="-9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tomar</a:t>
              </a:r>
              <a:r>
                <a:rPr sz="1800" dirty="0">
                  <a:latin typeface="Times New Roman"/>
                  <a:cs typeface="Times New Roman"/>
                </a:rPr>
                <a:t> 	</a:t>
              </a:r>
              <a:r>
                <a:rPr sz="1800" spc="-65" dirty="0">
                  <a:latin typeface="Times New Roman"/>
                  <a:cs typeface="Times New Roman"/>
                </a:rPr>
                <a:t>decisiones</a:t>
              </a:r>
              <a:r>
                <a:rPr sz="1800" spc="-100" dirty="0">
                  <a:latin typeface="Times New Roman"/>
                  <a:cs typeface="Times New Roman"/>
                </a:rPr>
                <a:t> </a:t>
              </a:r>
              <a:r>
                <a:rPr sz="1800" spc="-70" dirty="0">
                  <a:latin typeface="Times New Roman"/>
                  <a:cs typeface="Times New Roman"/>
                </a:rPr>
                <a:t>basadas</a:t>
              </a:r>
              <a:r>
                <a:rPr sz="1800" spc="-85" dirty="0">
                  <a:latin typeface="Times New Roman"/>
                  <a:cs typeface="Times New Roman"/>
                </a:rPr>
                <a:t> </a:t>
              </a:r>
              <a:r>
                <a:rPr sz="1800" spc="-30" dirty="0">
                  <a:latin typeface="Times New Roman"/>
                  <a:cs typeface="Times New Roman"/>
                </a:rPr>
                <a:t>en</a:t>
              </a:r>
              <a:r>
                <a:rPr sz="1800" spc="20" dirty="0">
                  <a:latin typeface="Times New Roman"/>
                  <a:cs typeface="Times New Roman"/>
                </a:rPr>
                <a:t> 	</a:t>
              </a:r>
              <a:r>
                <a:rPr sz="1800" spc="-60" dirty="0">
                  <a:latin typeface="Times New Roman"/>
                  <a:cs typeface="Times New Roman"/>
                </a:rPr>
                <a:t>evidencia</a:t>
              </a:r>
              <a:endParaRPr sz="1800">
                <a:latin typeface="Times New Roman"/>
                <a:cs typeface="Times New Roman"/>
              </a:endParaRPr>
            </a:p>
            <a:p>
              <a:pPr marL="299085" marR="220345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800" spc="-65" dirty="0">
                  <a:latin typeface="Times New Roman"/>
                  <a:cs typeface="Times New Roman"/>
                </a:rPr>
                <a:t>Necesidades</a:t>
              </a:r>
              <a:r>
                <a:rPr sz="1800" spc="-2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de </a:t>
              </a:r>
              <a:r>
                <a:rPr sz="1800" spc="-45" dirty="0">
                  <a:latin typeface="Times New Roman"/>
                  <a:cs typeface="Times New Roman"/>
                </a:rPr>
                <a:t>diferentes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40" dirty="0">
                  <a:latin typeface="Times New Roman"/>
                  <a:cs typeface="Times New Roman"/>
                </a:rPr>
                <a:t>poblaciones (incluso</a:t>
              </a:r>
              <a:r>
                <a:rPr sz="1800" spc="-20" dirty="0">
                  <a:latin typeface="Times New Roman"/>
                  <a:cs typeface="Times New Roman"/>
                </a:rPr>
                <a:t> </a:t>
              </a:r>
              <a:r>
                <a:rPr sz="1800" spc="-45" dirty="0">
                  <a:latin typeface="Times New Roman"/>
                  <a:cs typeface="Times New Roman"/>
                </a:rPr>
                <a:t>requisitos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de </a:t>
              </a:r>
              <a:r>
                <a:rPr sz="1800" spc="-10" dirty="0">
                  <a:latin typeface="Times New Roman"/>
                  <a:cs typeface="Times New Roman"/>
                </a:rPr>
                <a:t>financiamiento)</a:t>
              </a:r>
              <a:endParaRPr sz="1800">
                <a:latin typeface="Times New Roman"/>
                <a:cs typeface="Times New Roman"/>
              </a:endParaRPr>
            </a:p>
            <a:p>
              <a:pPr marL="299085" marR="5080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800" spc="-50" dirty="0">
                  <a:latin typeface="Times New Roman"/>
                  <a:cs typeface="Times New Roman"/>
                </a:rPr>
                <a:t>Alineación</a:t>
              </a:r>
              <a:r>
                <a:rPr sz="1800" spc="-9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con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objetivos </a:t>
              </a:r>
              <a:r>
                <a:rPr sz="1800" spc="-65" dirty="0">
                  <a:latin typeface="Times New Roman"/>
                  <a:cs typeface="Times New Roman"/>
                </a:rPr>
                <a:t>del </a:t>
              </a:r>
              <a:r>
                <a:rPr sz="1800" spc="-10" dirty="0">
                  <a:latin typeface="Times New Roman"/>
                  <a:cs typeface="Times New Roman"/>
                </a:rPr>
                <a:t>programa</a:t>
              </a:r>
              <a:endParaRPr sz="1800">
                <a:latin typeface="Times New Roman"/>
                <a:cs typeface="Times New Roman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64FB357-5C0E-D807-1CE3-6A079E2D0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0486" y="5273421"/>
            <a:ext cx="10762995" cy="761365"/>
            <a:chOff x="840486" y="5273421"/>
            <a:chExt cx="10762995" cy="761365"/>
          </a:xfrm>
        </p:grpSpPr>
        <p:sp>
          <p:nvSpPr>
            <p:cNvPr id="18" name="object 18"/>
            <p:cNvSpPr/>
            <p:nvPr/>
          </p:nvSpPr>
          <p:spPr>
            <a:xfrm>
              <a:off x="840486" y="5282946"/>
              <a:ext cx="1854835" cy="742315"/>
            </a:xfrm>
            <a:custGeom>
              <a:avLst/>
              <a:gdLst/>
              <a:ahLst/>
              <a:cxnLst/>
              <a:rect l="l" t="t" r="r" b="b"/>
              <a:pathLst>
                <a:path w="1854835" h="742314">
                  <a:moveTo>
                    <a:pt x="1483614" y="0"/>
                  </a:moveTo>
                  <a:lnTo>
                    <a:pt x="0" y="0"/>
                  </a:lnTo>
                  <a:lnTo>
                    <a:pt x="0" y="742187"/>
                  </a:lnTo>
                  <a:lnTo>
                    <a:pt x="1483614" y="742187"/>
                  </a:lnTo>
                  <a:lnTo>
                    <a:pt x="1854708" y="371093"/>
                  </a:lnTo>
                  <a:lnTo>
                    <a:pt x="1483614" y="0"/>
                  </a:lnTo>
                  <a:close/>
                </a:path>
              </a:pathLst>
            </a:custGeom>
            <a:solidFill>
              <a:srgbClr val="586C2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959658" y="5409737"/>
              <a:ext cx="1483995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289560" marR="5080" indent="-277495">
                <a:lnSpc>
                  <a:spcPts val="1639"/>
                </a:lnSpc>
                <a:spcBef>
                  <a:spcPts val="190"/>
                </a:spcBef>
              </a:pP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Resumen</a:t>
              </a:r>
              <a:r>
                <a:rPr sz="1400" spc="-8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1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y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Objetivos </a:t>
              </a:r>
              <a:r>
                <a:rPr sz="1400" spc="-5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del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Programa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grpSp>
          <p:nvGrpSpPr>
            <p:cNvPr id="20" name="object 20"/>
            <p:cNvGrpSpPr/>
            <p:nvPr/>
          </p:nvGrpSpPr>
          <p:grpSpPr>
            <a:xfrm>
              <a:off x="2313813" y="5273421"/>
              <a:ext cx="1873885" cy="761365"/>
              <a:chOff x="2313813" y="5273421"/>
              <a:chExt cx="1873885" cy="761365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2323338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586C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2323338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23"/>
            <p:cNvSpPr txBox="1"/>
            <p:nvPr/>
          </p:nvSpPr>
          <p:spPr>
            <a:xfrm>
              <a:off x="2747666" y="5409737"/>
              <a:ext cx="1040130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40335" marR="5080" indent="-128270">
                <a:lnSpc>
                  <a:spcPts val="1639"/>
                </a:lnSpc>
                <a:spcBef>
                  <a:spcPts val="190"/>
                </a:spcBef>
              </a:pP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Propósito</a:t>
              </a:r>
              <a:r>
                <a:rPr sz="1400" spc="-1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6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la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Evaluación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24" name="object 24"/>
            <p:cNvGrpSpPr/>
            <p:nvPr/>
          </p:nvGrpSpPr>
          <p:grpSpPr>
            <a:xfrm>
              <a:off x="3796665" y="5273421"/>
              <a:ext cx="1873885" cy="761365"/>
              <a:chOff x="3796665" y="5273421"/>
              <a:chExt cx="1873885" cy="761365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3806190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586C2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3806190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" name="object 27"/>
            <p:cNvSpPr txBox="1"/>
            <p:nvPr/>
          </p:nvSpPr>
          <p:spPr>
            <a:xfrm>
              <a:off x="4300930" y="5305311"/>
              <a:ext cx="901065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5080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Cronograma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&amp;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8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Trabajo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28" name="object 28"/>
            <p:cNvGrpSpPr/>
            <p:nvPr/>
          </p:nvGrpSpPr>
          <p:grpSpPr>
            <a:xfrm>
              <a:off x="5281040" y="5273421"/>
              <a:ext cx="1872614" cy="761365"/>
              <a:chOff x="5281040" y="5273421"/>
              <a:chExt cx="1872614" cy="761365"/>
            </a:xfrm>
          </p:grpSpPr>
          <p:sp>
            <p:nvSpPr>
              <p:cNvPr id="29" name="object 29"/>
              <p:cNvSpPr/>
              <p:nvPr/>
            </p:nvSpPr>
            <p:spPr>
              <a:xfrm>
                <a:off x="5290565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28476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5290565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1" name="object 31"/>
            <p:cNvSpPr txBox="1"/>
            <p:nvPr/>
          </p:nvSpPr>
          <p:spPr>
            <a:xfrm>
              <a:off x="5785581" y="5409737"/>
              <a:ext cx="896619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69215" marR="5080" indent="-57150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Preguntas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Evaluación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32" name="object 32"/>
            <p:cNvGrpSpPr/>
            <p:nvPr/>
          </p:nvGrpSpPr>
          <p:grpSpPr>
            <a:xfrm>
              <a:off x="6763893" y="5273421"/>
              <a:ext cx="1872614" cy="761365"/>
              <a:chOff x="6763893" y="5273421"/>
              <a:chExt cx="1872614" cy="761365"/>
            </a:xfrm>
          </p:grpSpPr>
          <p:sp>
            <p:nvSpPr>
              <p:cNvPr id="33" name="object 33"/>
              <p:cNvSpPr/>
              <p:nvPr/>
            </p:nvSpPr>
            <p:spPr>
              <a:xfrm>
                <a:off x="6773418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28476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6773418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5"/>
            <p:cNvSpPr txBox="1"/>
            <p:nvPr/>
          </p:nvSpPr>
          <p:spPr>
            <a:xfrm>
              <a:off x="7186305" y="5305311"/>
              <a:ext cx="1062355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065" marR="5080" indent="-1905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Métodos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de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Recolección</a:t>
              </a:r>
              <a:r>
                <a:rPr sz="14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Datos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36" name="object 36"/>
            <p:cNvGrpSpPr/>
            <p:nvPr/>
          </p:nvGrpSpPr>
          <p:grpSpPr>
            <a:xfrm>
              <a:off x="8246744" y="5273421"/>
              <a:ext cx="1872614" cy="761365"/>
              <a:chOff x="8246744" y="5273421"/>
              <a:chExt cx="1872614" cy="761365"/>
            </a:xfrm>
          </p:grpSpPr>
          <p:sp>
            <p:nvSpPr>
              <p:cNvPr id="37" name="object 37"/>
              <p:cNvSpPr/>
              <p:nvPr/>
            </p:nvSpPr>
            <p:spPr>
              <a:xfrm>
                <a:off x="8256269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28476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8256269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9" name="object 39"/>
            <p:cNvSpPr txBox="1"/>
            <p:nvPr/>
          </p:nvSpPr>
          <p:spPr>
            <a:xfrm>
              <a:off x="8823469" y="5305311"/>
              <a:ext cx="753110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065" marR="5080" indent="1270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6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Análisis</a:t>
              </a:r>
              <a:r>
                <a:rPr sz="1400" spc="-4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Datos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40" name="object 40"/>
            <p:cNvGrpSpPr/>
            <p:nvPr/>
          </p:nvGrpSpPr>
          <p:grpSpPr>
            <a:xfrm>
              <a:off x="9729596" y="5273421"/>
              <a:ext cx="1873885" cy="761365"/>
              <a:chOff x="9729596" y="5273421"/>
              <a:chExt cx="1873885" cy="761365"/>
            </a:xfrm>
          </p:grpSpPr>
          <p:sp>
            <p:nvSpPr>
              <p:cNvPr id="41" name="object 41"/>
              <p:cNvSpPr/>
              <p:nvPr/>
            </p:nvSpPr>
            <p:spPr>
              <a:xfrm>
                <a:off x="9739121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4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F9B67E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9739121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4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3" name="object 43"/>
            <p:cNvSpPr txBox="1"/>
            <p:nvPr/>
          </p:nvSpPr>
          <p:spPr>
            <a:xfrm>
              <a:off x="10193726" y="5409737"/>
              <a:ext cx="979169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5080" indent="226695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3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Diseminación</a:t>
              </a:r>
              <a:endParaRPr sz="140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sz="4400" spc="-100" dirty="0"/>
              <a:t>Cronograma</a:t>
            </a:r>
            <a:r>
              <a:rPr sz="4400" spc="-175" dirty="0"/>
              <a:t> </a:t>
            </a:r>
            <a:r>
              <a:rPr sz="4400" dirty="0"/>
              <a:t>y</a:t>
            </a:r>
            <a:r>
              <a:rPr sz="4400" spc="-200" dirty="0"/>
              <a:t> </a:t>
            </a:r>
            <a:r>
              <a:rPr sz="4400" spc="-25" dirty="0"/>
              <a:t>Plan</a:t>
            </a:r>
            <a:r>
              <a:rPr sz="4400" spc="-190" dirty="0"/>
              <a:t> </a:t>
            </a:r>
            <a:r>
              <a:rPr sz="4400" dirty="0"/>
              <a:t>de</a:t>
            </a:r>
            <a:r>
              <a:rPr sz="4400" spc="-160" dirty="0"/>
              <a:t> </a:t>
            </a:r>
            <a:r>
              <a:rPr sz="4400" spc="-90" dirty="0"/>
              <a:t>Trabajo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1745006" y="1125659"/>
            <a:ext cx="1313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imes New Roman"/>
                <a:cs typeface="Times New Roman"/>
              </a:rPr>
              <a:t>Preguntas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52121" y="1086919"/>
            <a:ext cx="17837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Componentes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79730" y="1096882"/>
            <a:ext cx="2385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latin typeface="Times New Roman"/>
                <a:cs typeface="Times New Roman"/>
              </a:rPr>
              <a:t>Consejos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Prácticos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C09AE9C-2822-71BD-4178-650BC7A2E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6116" y="1647822"/>
            <a:ext cx="10568306" cy="3460750"/>
            <a:chOff x="936116" y="1647822"/>
            <a:chExt cx="10568306" cy="3460750"/>
          </a:xfrm>
        </p:grpSpPr>
        <p:grpSp>
          <p:nvGrpSpPr>
            <p:cNvPr id="3" name="object 3"/>
            <p:cNvGrpSpPr/>
            <p:nvPr/>
          </p:nvGrpSpPr>
          <p:grpSpPr>
            <a:xfrm>
              <a:off x="936116" y="1670682"/>
              <a:ext cx="2965450" cy="3437890"/>
              <a:chOff x="936116" y="1670682"/>
              <a:chExt cx="2965450" cy="343789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945641" y="1680207"/>
                <a:ext cx="2946400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6400" h="3418840">
                    <a:moveTo>
                      <a:pt x="2454897" y="0"/>
                    </a:moveTo>
                    <a:lnTo>
                      <a:pt x="490994" y="0"/>
                    </a:lnTo>
                    <a:lnTo>
                      <a:pt x="443708" y="2247"/>
                    </a:lnTo>
                    <a:lnTo>
                      <a:pt x="397693" y="8853"/>
                    </a:lnTo>
                    <a:lnTo>
                      <a:pt x="353156" y="19611"/>
                    </a:lnTo>
                    <a:lnTo>
                      <a:pt x="310303" y="34315"/>
                    </a:lnTo>
                    <a:lnTo>
                      <a:pt x="269338" y="52761"/>
                    </a:lnTo>
                    <a:lnTo>
                      <a:pt x="230468" y="74741"/>
                    </a:lnTo>
                    <a:lnTo>
                      <a:pt x="193898" y="100051"/>
                    </a:lnTo>
                    <a:lnTo>
                      <a:pt x="159835" y="128484"/>
                    </a:lnTo>
                    <a:lnTo>
                      <a:pt x="128484" y="159835"/>
                    </a:lnTo>
                    <a:lnTo>
                      <a:pt x="100051" y="193898"/>
                    </a:lnTo>
                    <a:lnTo>
                      <a:pt x="74741" y="230468"/>
                    </a:lnTo>
                    <a:lnTo>
                      <a:pt x="52761" y="269338"/>
                    </a:lnTo>
                    <a:lnTo>
                      <a:pt x="34315" y="310303"/>
                    </a:lnTo>
                    <a:lnTo>
                      <a:pt x="19611" y="353156"/>
                    </a:lnTo>
                    <a:lnTo>
                      <a:pt x="8853" y="397693"/>
                    </a:lnTo>
                    <a:lnTo>
                      <a:pt x="2247" y="443708"/>
                    </a:lnTo>
                    <a:lnTo>
                      <a:pt x="0" y="490994"/>
                    </a:lnTo>
                    <a:lnTo>
                      <a:pt x="0" y="2927337"/>
                    </a:lnTo>
                    <a:lnTo>
                      <a:pt x="2247" y="2974623"/>
                    </a:lnTo>
                    <a:lnTo>
                      <a:pt x="8853" y="3020638"/>
                    </a:lnTo>
                    <a:lnTo>
                      <a:pt x="19611" y="3065175"/>
                    </a:lnTo>
                    <a:lnTo>
                      <a:pt x="34315" y="3108028"/>
                    </a:lnTo>
                    <a:lnTo>
                      <a:pt x="52761" y="3148993"/>
                    </a:lnTo>
                    <a:lnTo>
                      <a:pt x="74741" y="3187863"/>
                    </a:lnTo>
                    <a:lnTo>
                      <a:pt x="100051" y="3224433"/>
                    </a:lnTo>
                    <a:lnTo>
                      <a:pt x="128484" y="3258496"/>
                    </a:lnTo>
                    <a:lnTo>
                      <a:pt x="159835" y="3289847"/>
                    </a:lnTo>
                    <a:lnTo>
                      <a:pt x="193898" y="3318280"/>
                    </a:lnTo>
                    <a:lnTo>
                      <a:pt x="230468" y="3343590"/>
                    </a:lnTo>
                    <a:lnTo>
                      <a:pt x="269338" y="3365570"/>
                    </a:lnTo>
                    <a:lnTo>
                      <a:pt x="310303" y="3384016"/>
                    </a:lnTo>
                    <a:lnTo>
                      <a:pt x="353156" y="3398720"/>
                    </a:lnTo>
                    <a:lnTo>
                      <a:pt x="397693" y="3409478"/>
                    </a:lnTo>
                    <a:lnTo>
                      <a:pt x="443708" y="3416084"/>
                    </a:lnTo>
                    <a:lnTo>
                      <a:pt x="490994" y="3418331"/>
                    </a:lnTo>
                    <a:lnTo>
                      <a:pt x="2454897" y="3418331"/>
                    </a:lnTo>
                    <a:lnTo>
                      <a:pt x="2502183" y="3416084"/>
                    </a:lnTo>
                    <a:lnTo>
                      <a:pt x="2548198" y="3409478"/>
                    </a:lnTo>
                    <a:lnTo>
                      <a:pt x="2592735" y="3398720"/>
                    </a:lnTo>
                    <a:lnTo>
                      <a:pt x="2635588" y="3384016"/>
                    </a:lnTo>
                    <a:lnTo>
                      <a:pt x="2676553" y="3365570"/>
                    </a:lnTo>
                    <a:lnTo>
                      <a:pt x="2715423" y="3343590"/>
                    </a:lnTo>
                    <a:lnTo>
                      <a:pt x="2751993" y="3318280"/>
                    </a:lnTo>
                    <a:lnTo>
                      <a:pt x="2786056" y="3289847"/>
                    </a:lnTo>
                    <a:lnTo>
                      <a:pt x="2817407" y="3258496"/>
                    </a:lnTo>
                    <a:lnTo>
                      <a:pt x="2845840" y="3224433"/>
                    </a:lnTo>
                    <a:lnTo>
                      <a:pt x="2871150" y="3187863"/>
                    </a:lnTo>
                    <a:lnTo>
                      <a:pt x="2893130" y="3148993"/>
                    </a:lnTo>
                    <a:lnTo>
                      <a:pt x="2911576" y="3108028"/>
                    </a:lnTo>
                    <a:lnTo>
                      <a:pt x="2926280" y="3065175"/>
                    </a:lnTo>
                    <a:lnTo>
                      <a:pt x="2937038" y="3020638"/>
                    </a:lnTo>
                    <a:lnTo>
                      <a:pt x="2943644" y="2974623"/>
                    </a:lnTo>
                    <a:lnTo>
                      <a:pt x="2945892" y="2927337"/>
                    </a:lnTo>
                    <a:lnTo>
                      <a:pt x="2945892" y="490994"/>
                    </a:lnTo>
                    <a:lnTo>
                      <a:pt x="2943644" y="443708"/>
                    </a:lnTo>
                    <a:lnTo>
                      <a:pt x="2937038" y="397693"/>
                    </a:lnTo>
                    <a:lnTo>
                      <a:pt x="2926280" y="353156"/>
                    </a:lnTo>
                    <a:lnTo>
                      <a:pt x="2911576" y="310303"/>
                    </a:lnTo>
                    <a:lnTo>
                      <a:pt x="2893130" y="269338"/>
                    </a:lnTo>
                    <a:lnTo>
                      <a:pt x="2871150" y="230468"/>
                    </a:lnTo>
                    <a:lnTo>
                      <a:pt x="2845840" y="193898"/>
                    </a:lnTo>
                    <a:lnTo>
                      <a:pt x="2817407" y="159835"/>
                    </a:lnTo>
                    <a:lnTo>
                      <a:pt x="2786056" y="128484"/>
                    </a:lnTo>
                    <a:lnTo>
                      <a:pt x="2751993" y="100051"/>
                    </a:lnTo>
                    <a:lnTo>
                      <a:pt x="2715423" y="74741"/>
                    </a:lnTo>
                    <a:lnTo>
                      <a:pt x="2676553" y="52761"/>
                    </a:lnTo>
                    <a:lnTo>
                      <a:pt x="2635588" y="34315"/>
                    </a:lnTo>
                    <a:lnTo>
                      <a:pt x="2592735" y="19611"/>
                    </a:lnTo>
                    <a:lnTo>
                      <a:pt x="2548198" y="8853"/>
                    </a:lnTo>
                    <a:lnTo>
                      <a:pt x="2502183" y="2247"/>
                    </a:lnTo>
                    <a:lnTo>
                      <a:pt x="2454897" y="0"/>
                    </a:lnTo>
                    <a:close/>
                  </a:path>
                </a:pathLst>
              </a:custGeom>
              <a:solidFill>
                <a:srgbClr val="748E39">
                  <a:alpha val="5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945641" y="1680207"/>
                <a:ext cx="2946400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6400" h="3418840">
                    <a:moveTo>
                      <a:pt x="0" y="490994"/>
                    </a:moveTo>
                    <a:lnTo>
                      <a:pt x="2247" y="443708"/>
                    </a:lnTo>
                    <a:lnTo>
                      <a:pt x="8853" y="397693"/>
                    </a:lnTo>
                    <a:lnTo>
                      <a:pt x="19611" y="353156"/>
                    </a:lnTo>
                    <a:lnTo>
                      <a:pt x="34315" y="310303"/>
                    </a:lnTo>
                    <a:lnTo>
                      <a:pt x="52761" y="269338"/>
                    </a:lnTo>
                    <a:lnTo>
                      <a:pt x="74741" y="230468"/>
                    </a:lnTo>
                    <a:lnTo>
                      <a:pt x="100051" y="193898"/>
                    </a:lnTo>
                    <a:lnTo>
                      <a:pt x="128484" y="159835"/>
                    </a:lnTo>
                    <a:lnTo>
                      <a:pt x="159835" y="128484"/>
                    </a:lnTo>
                    <a:lnTo>
                      <a:pt x="193898" y="100051"/>
                    </a:lnTo>
                    <a:lnTo>
                      <a:pt x="230468" y="74741"/>
                    </a:lnTo>
                    <a:lnTo>
                      <a:pt x="269338" y="52761"/>
                    </a:lnTo>
                    <a:lnTo>
                      <a:pt x="310303" y="34315"/>
                    </a:lnTo>
                    <a:lnTo>
                      <a:pt x="353156" y="19611"/>
                    </a:lnTo>
                    <a:lnTo>
                      <a:pt x="397693" y="8853"/>
                    </a:lnTo>
                    <a:lnTo>
                      <a:pt x="443708" y="2247"/>
                    </a:lnTo>
                    <a:lnTo>
                      <a:pt x="490994" y="0"/>
                    </a:lnTo>
                    <a:lnTo>
                      <a:pt x="2454897" y="0"/>
                    </a:lnTo>
                    <a:lnTo>
                      <a:pt x="2502183" y="2247"/>
                    </a:lnTo>
                    <a:lnTo>
                      <a:pt x="2548198" y="8853"/>
                    </a:lnTo>
                    <a:lnTo>
                      <a:pt x="2592735" y="19611"/>
                    </a:lnTo>
                    <a:lnTo>
                      <a:pt x="2635588" y="34315"/>
                    </a:lnTo>
                    <a:lnTo>
                      <a:pt x="2676553" y="52761"/>
                    </a:lnTo>
                    <a:lnTo>
                      <a:pt x="2715423" y="74741"/>
                    </a:lnTo>
                    <a:lnTo>
                      <a:pt x="2751993" y="100051"/>
                    </a:lnTo>
                    <a:lnTo>
                      <a:pt x="2786056" y="128484"/>
                    </a:lnTo>
                    <a:lnTo>
                      <a:pt x="2817407" y="159835"/>
                    </a:lnTo>
                    <a:lnTo>
                      <a:pt x="2845840" y="193898"/>
                    </a:lnTo>
                    <a:lnTo>
                      <a:pt x="2871150" y="230468"/>
                    </a:lnTo>
                    <a:lnTo>
                      <a:pt x="2893130" y="269338"/>
                    </a:lnTo>
                    <a:lnTo>
                      <a:pt x="2911576" y="310303"/>
                    </a:lnTo>
                    <a:lnTo>
                      <a:pt x="2926280" y="353156"/>
                    </a:lnTo>
                    <a:lnTo>
                      <a:pt x="2937038" y="397693"/>
                    </a:lnTo>
                    <a:lnTo>
                      <a:pt x="2943644" y="443708"/>
                    </a:lnTo>
                    <a:lnTo>
                      <a:pt x="2945892" y="490994"/>
                    </a:lnTo>
                    <a:lnTo>
                      <a:pt x="2945892" y="2927337"/>
                    </a:lnTo>
                    <a:lnTo>
                      <a:pt x="2943644" y="2974623"/>
                    </a:lnTo>
                    <a:lnTo>
                      <a:pt x="2937038" y="3020638"/>
                    </a:lnTo>
                    <a:lnTo>
                      <a:pt x="2926280" y="3065175"/>
                    </a:lnTo>
                    <a:lnTo>
                      <a:pt x="2911576" y="3108028"/>
                    </a:lnTo>
                    <a:lnTo>
                      <a:pt x="2893130" y="3148993"/>
                    </a:lnTo>
                    <a:lnTo>
                      <a:pt x="2871150" y="3187863"/>
                    </a:lnTo>
                    <a:lnTo>
                      <a:pt x="2845840" y="3224433"/>
                    </a:lnTo>
                    <a:lnTo>
                      <a:pt x="2817407" y="3258496"/>
                    </a:lnTo>
                    <a:lnTo>
                      <a:pt x="2786056" y="3289847"/>
                    </a:lnTo>
                    <a:lnTo>
                      <a:pt x="2751993" y="3318280"/>
                    </a:lnTo>
                    <a:lnTo>
                      <a:pt x="2715423" y="3343590"/>
                    </a:lnTo>
                    <a:lnTo>
                      <a:pt x="2676553" y="3365570"/>
                    </a:lnTo>
                    <a:lnTo>
                      <a:pt x="2635588" y="3384016"/>
                    </a:lnTo>
                    <a:lnTo>
                      <a:pt x="2592735" y="3398720"/>
                    </a:lnTo>
                    <a:lnTo>
                      <a:pt x="2548198" y="3409478"/>
                    </a:lnTo>
                    <a:lnTo>
                      <a:pt x="2502183" y="3416084"/>
                    </a:lnTo>
                    <a:lnTo>
                      <a:pt x="2454897" y="3418331"/>
                    </a:lnTo>
                    <a:lnTo>
                      <a:pt x="490994" y="3418331"/>
                    </a:lnTo>
                    <a:lnTo>
                      <a:pt x="443708" y="3416084"/>
                    </a:lnTo>
                    <a:lnTo>
                      <a:pt x="397693" y="3409478"/>
                    </a:lnTo>
                    <a:lnTo>
                      <a:pt x="353156" y="3398720"/>
                    </a:lnTo>
                    <a:lnTo>
                      <a:pt x="310303" y="3384016"/>
                    </a:lnTo>
                    <a:lnTo>
                      <a:pt x="269338" y="3365570"/>
                    </a:lnTo>
                    <a:lnTo>
                      <a:pt x="230468" y="3343590"/>
                    </a:lnTo>
                    <a:lnTo>
                      <a:pt x="193898" y="3318280"/>
                    </a:lnTo>
                    <a:lnTo>
                      <a:pt x="159835" y="3289847"/>
                    </a:lnTo>
                    <a:lnTo>
                      <a:pt x="128484" y="3258496"/>
                    </a:lnTo>
                    <a:lnTo>
                      <a:pt x="100051" y="3224433"/>
                    </a:lnTo>
                    <a:lnTo>
                      <a:pt x="74741" y="3187863"/>
                    </a:lnTo>
                    <a:lnTo>
                      <a:pt x="52761" y="3148993"/>
                    </a:lnTo>
                    <a:lnTo>
                      <a:pt x="34315" y="3108028"/>
                    </a:lnTo>
                    <a:lnTo>
                      <a:pt x="19611" y="3065175"/>
                    </a:lnTo>
                    <a:lnTo>
                      <a:pt x="8853" y="3020638"/>
                    </a:lnTo>
                    <a:lnTo>
                      <a:pt x="2247" y="2974623"/>
                    </a:lnTo>
                    <a:lnTo>
                      <a:pt x="0" y="2927337"/>
                    </a:lnTo>
                    <a:lnTo>
                      <a:pt x="0" y="490994"/>
                    </a:lnTo>
                    <a:close/>
                  </a:path>
                </a:pathLst>
              </a:custGeom>
              <a:ln w="19050">
                <a:solidFill>
                  <a:srgbClr val="1123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" name="object 6"/>
            <p:cNvSpPr txBox="1"/>
            <p:nvPr/>
          </p:nvSpPr>
          <p:spPr>
            <a:xfrm>
              <a:off x="1167885" y="1839164"/>
              <a:ext cx="2484755" cy="194563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9085" marR="91440" indent="-287020">
                <a:lnSpc>
                  <a:spcPct val="100000"/>
                </a:lnSpc>
                <a:spcBef>
                  <a:spcPts val="100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800" spc="-35" dirty="0">
                  <a:latin typeface="Times New Roman"/>
                  <a:cs typeface="Times New Roman"/>
                </a:rPr>
                <a:t>¿Cuál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110" dirty="0">
                  <a:latin typeface="Times New Roman"/>
                  <a:cs typeface="Times New Roman"/>
                </a:rPr>
                <a:t>es</a:t>
              </a:r>
              <a:r>
                <a:rPr sz="1800" spc="-90" dirty="0">
                  <a:latin typeface="Times New Roman"/>
                  <a:cs typeface="Times New Roman"/>
                </a:rPr>
                <a:t> </a:t>
              </a:r>
              <a:r>
                <a:rPr sz="1800" spc="-85" dirty="0">
                  <a:latin typeface="Times New Roman"/>
                  <a:cs typeface="Times New Roman"/>
                </a:rPr>
                <a:t>la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duración </a:t>
              </a:r>
              <a:r>
                <a:rPr sz="1800" spc="-65" dirty="0">
                  <a:latin typeface="Times New Roman"/>
                  <a:cs typeface="Times New Roman"/>
                </a:rPr>
                <a:t>esperada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65" dirty="0">
                  <a:latin typeface="Times New Roman"/>
                  <a:cs typeface="Times New Roman"/>
                </a:rPr>
                <a:t>del</a:t>
              </a:r>
              <a:r>
                <a:rPr sz="1800" spc="-40" dirty="0">
                  <a:latin typeface="Times New Roman"/>
                  <a:cs typeface="Times New Roman"/>
                </a:rPr>
                <a:t> </a:t>
              </a:r>
              <a:r>
                <a:rPr sz="1800" spc="-45" dirty="0">
                  <a:latin typeface="Times New Roman"/>
                  <a:cs typeface="Times New Roman"/>
                </a:rPr>
                <a:t>programa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y </a:t>
              </a:r>
              <a:r>
                <a:rPr sz="1800" spc="-55" dirty="0">
                  <a:latin typeface="Times New Roman"/>
                  <a:cs typeface="Times New Roman"/>
                </a:rPr>
                <a:t>de</a:t>
              </a:r>
              <a:r>
                <a:rPr sz="1800" spc="-45" dirty="0">
                  <a:latin typeface="Times New Roman"/>
                  <a:cs typeface="Times New Roman"/>
                </a:rPr>
                <a:t> </a:t>
              </a:r>
              <a:r>
                <a:rPr sz="1800" spc="-85" dirty="0">
                  <a:latin typeface="Times New Roman"/>
                  <a:cs typeface="Times New Roman"/>
                </a:rPr>
                <a:t>la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evaluación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del </a:t>
              </a:r>
              <a:r>
                <a:rPr sz="1800" spc="-10" dirty="0">
                  <a:latin typeface="Times New Roman"/>
                  <a:cs typeface="Times New Roman"/>
                </a:rPr>
                <a:t>mismo?</a:t>
              </a:r>
              <a:endParaRPr sz="1800" dirty="0">
                <a:latin typeface="Times New Roman"/>
                <a:cs typeface="Times New Roman"/>
              </a:endParaRPr>
            </a:p>
            <a:p>
              <a:pPr marL="299085" marR="5080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800" spc="-35" dirty="0">
                  <a:latin typeface="Times New Roman"/>
                  <a:cs typeface="Times New Roman"/>
                </a:rPr>
                <a:t>¿Quién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114" dirty="0">
                  <a:latin typeface="Times New Roman"/>
                  <a:cs typeface="Times New Roman"/>
                </a:rPr>
                <a:t>es</a:t>
              </a:r>
              <a:r>
                <a:rPr sz="1800" spc="-50" dirty="0">
                  <a:latin typeface="Times New Roman"/>
                  <a:cs typeface="Times New Roman"/>
                </a:rPr>
                <a:t> </a:t>
              </a:r>
              <a:r>
                <a:rPr sz="1800" spc="-55" dirty="0">
                  <a:latin typeface="Times New Roman"/>
                  <a:cs typeface="Times New Roman"/>
                </a:rPr>
                <a:t>responsable</a:t>
              </a:r>
              <a:r>
                <a:rPr sz="1800" spc="-4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de </a:t>
              </a:r>
              <a:r>
                <a:rPr sz="1800" spc="-70" dirty="0">
                  <a:latin typeface="Times New Roman"/>
                  <a:cs typeface="Times New Roman"/>
                </a:rPr>
                <a:t>cada</a:t>
              </a:r>
              <a:r>
                <a:rPr sz="1800" spc="-90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tarea</a:t>
              </a:r>
              <a:r>
                <a:rPr sz="1800" spc="-85" dirty="0">
                  <a:latin typeface="Times New Roman"/>
                  <a:cs typeface="Times New Roman"/>
                </a:rPr>
                <a:t> </a:t>
              </a:r>
              <a:r>
                <a:rPr sz="1800" dirty="0">
                  <a:latin typeface="Times New Roman"/>
                  <a:cs typeface="Times New Roman"/>
                </a:rPr>
                <a:t>o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de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cada </a:t>
              </a:r>
              <a:r>
                <a:rPr sz="1800" spc="-55" dirty="0">
                  <a:latin typeface="Times New Roman"/>
                  <a:cs typeface="Times New Roman"/>
                </a:rPr>
                <a:t>“entrega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55" dirty="0">
                  <a:latin typeface="Times New Roman"/>
                  <a:cs typeface="Times New Roman"/>
                </a:rPr>
                <a:t>de</a:t>
              </a:r>
              <a:r>
                <a:rPr sz="1800" spc="-4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resultados”?</a:t>
              </a:r>
              <a:endParaRPr sz="1800" dirty="0">
                <a:latin typeface="Times New Roman"/>
                <a:cs typeface="Times New Roman"/>
              </a:endParaRPr>
            </a:p>
          </p:txBody>
        </p:sp>
        <p:grpSp>
          <p:nvGrpSpPr>
            <p:cNvPr id="8" name="object 8"/>
            <p:cNvGrpSpPr/>
            <p:nvPr/>
          </p:nvGrpSpPr>
          <p:grpSpPr>
            <a:xfrm>
              <a:off x="4738496" y="1670682"/>
              <a:ext cx="2963545" cy="3437890"/>
              <a:chOff x="4738496" y="1670682"/>
              <a:chExt cx="2963545" cy="343789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748021" y="168020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2453627" y="0"/>
                    </a:moveTo>
                    <a:lnTo>
                      <a:pt x="490740" y="0"/>
                    </a:lnTo>
                    <a:lnTo>
                      <a:pt x="443478" y="2246"/>
                    </a:lnTo>
                    <a:lnTo>
                      <a:pt x="397487" y="8848"/>
                    </a:lnTo>
                    <a:lnTo>
                      <a:pt x="352973" y="19601"/>
                    </a:lnTo>
                    <a:lnTo>
                      <a:pt x="310142" y="34298"/>
                    </a:lnTo>
                    <a:lnTo>
                      <a:pt x="269198" y="52733"/>
                    </a:lnTo>
                    <a:lnTo>
                      <a:pt x="230348" y="74702"/>
                    </a:lnTo>
                    <a:lnTo>
                      <a:pt x="193798" y="99999"/>
                    </a:lnTo>
                    <a:lnTo>
                      <a:pt x="159752" y="128418"/>
                    </a:lnTo>
                    <a:lnTo>
                      <a:pt x="128418" y="159752"/>
                    </a:lnTo>
                    <a:lnTo>
                      <a:pt x="99999" y="193798"/>
                    </a:lnTo>
                    <a:lnTo>
                      <a:pt x="74702" y="230348"/>
                    </a:lnTo>
                    <a:lnTo>
                      <a:pt x="52733" y="269198"/>
                    </a:lnTo>
                    <a:lnTo>
                      <a:pt x="34298" y="310142"/>
                    </a:lnTo>
                    <a:lnTo>
                      <a:pt x="19601" y="352973"/>
                    </a:lnTo>
                    <a:lnTo>
                      <a:pt x="8848" y="397487"/>
                    </a:lnTo>
                    <a:lnTo>
                      <a:pt x="2246" y="443478"/>
                    </a:lnTo>
                    <a:lnTo>
                      <a:pt x="0" y="490740"/>
                    </a:lnTo>
                    <a:lnTo>
                      <a:pt x="0" y="2927591"/>
                    </a:lnTo>
                    <a:lnTo>
                      <a:pt x="2246" y="2974853"/>
                    </a:lnTo>
                    <a:lnTo>
                      <a:pt x="8848" y="3020844"/>
                    </a:lnTo>
                    <a:lnTo>
                      <a:pt x="19601" y="3065358"/>
                    </a:lnTo>
                    <a:lnTo>
                      <a:pt x="34298" y="3108189"/>
                    </a:lnTo>
                    <a:lnTo>
                      <a:pt x="52733" y="3149133"/>
                    </a:lnTo>
                    <a:lnTo>
                      <a:pt x="74702" y="3187983"/>
                    </a:lnTo>
                    <a:lnTo>
                      <a:pt x="99999" y="3224533"/>
                    </a:lnTo>
                    <a:lnTo>
                      <a:pt x="128418" y="3258579"/>
                    </a:lnTo>
                    <a:lnTo>
                      <a:pt x="159752" y="3289913"/>
                    </a:lnTo>
                    <a:lnTo>
                      <a:pt x="193798" y="3318332"/>
                    </a:lnTo>
                    <a:lnTo>
                      <a:pt x="230348" y="3343629"/>
                    </a:lnTo>
                    <a:lnTo>
                      <a:pt x="269198" y="3365598"/>
                    </a:lnTo>
                    <a:lnTo>
                      <a:pt x="310142" y="3384033"/>
                    </a:lnTo>
                    <a:lnTo>
                      <a:pt x="352973" y="3398730"/>
                    </a:lnTo>
                    <a:lnTo>
                      <a:pt x="397487" y="3409483"/>
                    </a:lnTo>
                    <a:lnTo>
                      <a:pt x="443478" y="3416085"/>
                    </a:lnTo>
                    <a:lnTo>
                      <a:pt x="490740" y="3418332"/>
                    </a:lnTo>
                    <a:lnTo>
                      <a:pt x="2453627" y="3418332"/>
                    </a:lnTo>
                    <a:lnTo>
                      <a:pt x="2500889" y="3416085"/>
                    </a:lnTo>
                    <a:lnTo>
                      <a:pt x="2546880" y="3409483"/>
                    </a:lnTo>
                    <a:lnTo>
                      <a:pt x="2591394" y="3398730"/>
                    </a:lnTo>
                    <a:lnTo>
                      <a:pt x="2634225" y="3384033"/>
                    </a:lnTo>
                    <a:lnTo>
                      <a:pt x="2675169" y="3365598"/>
                    </a:lnTo>
                    <a:lnTo>
                      <a:pt x="2714019" y="3343629"/>
                    </a:lnTo>
                    <a:lnTo>
                      <a:pt x="2750569" y="3318332"/>
                    </a:lnTo>
                    <a:lnTo>
                      <a:pt x="2784615" y="3289913"/>
                    </a:lnTo>
                    <a:lnTo>
                      <a:pt x="2815949" y="3258579"/>
                    </a:lnTo>
                    <a:lnTo>
                      <a:pt x="2844368" y="3224533"/>
                    </a:lnTo>
                    <a:lnTo>
                      <a:pt x="2869665" y="3187983"/>
                    </a:lnTo>
                    <a:lnTo>
                      <a:pt x="2891634" y="3149133"/>
                    </a:lnTo>
                    <a:lnTo>
                      <a:pt x="2910069" y="3108189"/>
                    </a:lnTo>
                    <a:lnTo>
                      <a:pt x="2924766" y="3065358"/>
                    </a:lnTo>
                    <a:lnTo>
                      <a:pt x="2935519" y="3020844"/>
                    </a:lnTo>
                    <a:lnTo>
                      <a:pt x="2942121" y="2974853"/>
                    </a:lnTo>
                    <a:lnTo>
                      <a:pt x="2944368" y="2927591"/>
                    </a:lnTo>
                    <a:lnTo>
                      <a:pt x="2944368" y="490740"/>
                    </a:lnTo>
                    <a:lnTo>
                      <a:pt x="2942121" y="443478"/>
                    </a:lnTo>
                    <a:lnTo>
                      <a:pt x="2935519" y="397487"/>
                    </a:lnTo>
                    <a:lnTo>
                      <a:pt x="2924766" y="352973"/>
                    </a:lnTo>
                    <a:lnTo>
                      <a:pt x="2910069" y="310142"/>
                    </a:lnTo>
                    <a:lnTo>
                      <a:pt x="2891634" y="269198"/>
                    </a:lnTo>
                    <a:lnTo>
                      <a:pt x="2869665" y="230348"/>
                    </a:lnTo>
                    <a:lnTo>
                      <a:pt x="2844368" y="193798"/>
                    </a:lnTo>
                    <a:lnTo>
                      <a:pt x="2815949" y="159752"/>
                    </a:lnTo>
                    <a:lnTo>
                      <a:pt x="2784615" y="128418"/>
                    </a:lnTo>
                    <a:lnTo>
                      <a:pt x="2750569" y="99999"/>
                    </a:lnTo>
                    <a:lnTo>
                      <a:pt x="2714019" y="74702"/>
                    </a:lnTo>
                    <a:lnTo>
                      <a:pt x="2675169" y="52733"/>
                    </a:lnTo>
                    <a:lnTo>
                      <a:pt x="2634225" y="34298"/>
                    </a:lnTo>
                    <a:lnTo>
                      <a:pt x="2591394" y="19601"/>
                    </a:lnTo>
                    <a:lnTo>
                      <a:pt x="2546880" y="8848"/>
                    </a:lnTo>
                    <a:lnTo>
                      <a:pt x="2500889" y="2246"/>
                    </a:lnTo>
                    <a:lnTo>
                      <a:pt x="2453627" y="0"/>
                    </a:lnTo>
                    <a:close/>
                  </a:path>
                </a:pathLst>
              </a:custGeom>
              <a:solidFill>
                <a:srgbClr val="748E39">
                  <a:alpha val="5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748021" y="168020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0" y="490740"/>
                    </a:moveTo>
                    <a:lnTo>
                      <a:pt x="2246" y="443478"/>
                    </a:lnTo>
                    <a:lnTo>
                      <a:pt x="8848" y="397487"/>
                    </a:lnTo>
                    <a:lnTo>
                      <a:pt x="19601" y="352973"/>
                    </a:lnTo>
                    <a:lnTo>
                      <a:pt x="34298" y="310142"/>
                    </a:lnTo>
                    <a:lnTo>
                      <a:pt x="52733" y="269198"/>
                    </a:lnTo>
                    <a:lnTo>
                      <a:pt x="74702" y="230348"/>
                    </a:lnTo>
                    <a:lnTo>
                      <a:pt x="99999" y="193798"/>
                    </a:lnTo>
                    <a:lnTo>
                      <a:pt x="128418" y="159752"/>
                    </a:lnTo>
                    <a:lnTo>
                      <a:pt x="159752" y="128418"/>
                    </a:lnTo>
                    <a:lnTo>
                      <a:pt x="193798" y="99999"/>
                    </a:lnTo>
                    <a:lnTo>
                      <a:pt x="230348" y="74702"/>
                    </a:lnTo>
                    <a:lnTo>
                      <a:pt x="269198" y="52733"/>
                    </a:lnTo>
                    <a:lnTo>
                      <a:pt x="310142" y="34298"/>
                    </a:lnTo>
                    <a:lnTo>
                      <a:pt x="352973" y="19601"/>
                    </a:lnTo>
                    <a:lnTo>
                      <a:pt x="397487" y="8848"/>
                    </a:lnTo>
                    <a:lnTo>
                      <a:pt x="443478" y="2246"/>
                    </a:lnTo>
                    <a:lnTo>
                      <a:pt x="490740" y="0"/>
                    </a:lnTo>
                    <a:lnTo>
                      <a:pt x="2453627" y="0"/>
                    </a:lnTo>
                    <a:lnTo>
                      <a:pt x="2500889" y="2246"/>
                    </a:lnTo>
                    <a:lnTo>
                      <a:pt x="2546880" y="8848"/>
                    </a:lnTo>
                    <a:lnTo>
                      <a:pt x="2591394" y="19601"/>
                    </a:lnTo>
                    <a:lnTo>
                      <a:pt x="2634225" y="34298"/>
                    </a:lnTo>
                    <a:lnTo>
                      <a:pt x="2675169" y="52733"/>
                    </a:lnTo>
                    <a:lnTo>
                      <a:pt x="2714019" y="74702"/>
                    </a:lnTo>
                    <a:lnTo>
                      <a:pt x="2750569" y="99999"/>
                    </a:lnTo>
                    <a:lnTo>
                      <a:pt x="2784615" y="128418"/>
                    </a:lnTo>
                    <a:lnTo>
                      <a:pt x="2815949" y="159752"/>
                    </a:lnTo>
                    <a:lnTo>
                      <a:pt x="2844368" y="193798"/>
                    </a:lnTo>
                    <a:lnTo>
                      <a:pt x="2869665" y="230348"/>
                    </a:lnTo>
                    <a:lnTo>
                      <a:pt x="2891634" y="269198"/>
                    </a:lnTo>
                    <a:lnTo>
                      <a:pt x="2910069" y="310142"/>
                    </a:lnTo>
                    <a:lnTo>
                      <a:pt x="2924766" y="352973"/>
                    </a:lnTo>
                    <a:lnTo>
                      <a:pt x="2935519" y="397487"/>
                    </a:lnTo>
                    <a:lnTo>
                      <a:pt x="2942121" y="443478"/>
                    </a:lnTo>
                    <a:lnTo>
                      <a:pt x="2944368" y="490740"/>
                    </a:lnTo>
                    <a:lnTo>
                      <a:pt x="2944368" y="2927591"/>
                    </a:lnTo>
                    <a:lnTo>
                      <a:pt x="2942121" y="2974853"/>
                    </a:lnTo>
                    <a:lnTo>
                      <a:pt x="2935519" y="3020844"/>
                    </a:lnTo>
                    <a:lnTo>
                      <a:pt x="2924766" y="3065358"/>
                    </a:lnTo>
                    <a:lnTo>
                      <a:pt x="2910069" y="3108189"/>
                    </a:lnTo>
                    <a:lnTo>
                      <a:pt x="2891634" y="3149133"/>
                    </a:lnTo>
                    <a:lnTo>
                      <a:pt x="2869665" y="3187983"/>
                    </a:lnTo>
                    <a:lnTo>
                      <a:pt x="2844368" y="3224533"/>
                    </a:lnTo>
                    <a:lnTo>
                      <a:pt x="2815949" y="3258579"/>
                    </a:lnTo>
                    <a:lnTo>
                      <a:pt x="2784615" y="3289913"/>
                    </a:lnTo>
                    <a:lnTo>
                      <a:pt x="2750569" y="3318332"/>
                    </a:lnTo>
                    <a:lnTo>
                      <a:pt x="2714019" y="3343629"/>
                    </a:lnTo>
                    <a:lnTo>
                      <a:pt x="2675169" y="3365598"/>
                    </a:lnTo>
                    <a:lnTo>
                      <a:pt x="2634225" y="3384033"/>
                    </a:lnTo>
                    <a:lnTo>
                      <a:pt x="2591394" y="3398730"/>
                    </a:lnTo>
                    <a:lnTo>
                      <a:pt x="2546880" y="3409483"/>
                    </a:lnTo>
                    <a:lnTo>
                      <a:pt x="2500889" y="3416085"/>
                    </a:lnTo>
                    <a:lnTo>
                      <a:pt x="2453627" y="3418332"/>
                    </a:lnTo>
                    <a:lnTo>
                      <a:pt x="490740" y="3418332"/>
                    </a:lnTo>
                    <a:lnTo>
                      <a:pt x="443478" y="3416085"/>
                    </a:lnTo>
                    <a:lnTo>
                      <a:pt x="397487" y="3409483"/>
                    </a:lnTo>
                    <a:lnTo>
                      <a:pt x="352973" y="3398730"/>
                    </a:lnTo>
                    <a:lnTo>
                      <a:pt x="310142" y="3384033"/>
                    </a:lnTo>
                    <a:lnTo>
                      <a:pt x="269198" y="3365598"/>
                    </a:lnTo>
                    <a:lnTo>
                      <a:pt x="230348" y="3343629"/>
                    </a:lnTo>
                    <a:lnTo>
                      <a:pt x="193798" y="3318332"/>
                    </a:lnTo>
                    <a:lnTo>
                      <a:pt x="159752" y="3289913"/>
                    </a:lnTo>
                    <a:lnTo>
                      <a:pt x="128418" y="3258579"/>
                    </a:lnTo>
                    <a:lnTo>
                      <a:pt x="99999" y="3224533"/>
                    </a:lnTo>
                    <a:lnTo>
                      <a:pt x="74702" y="3187983"/>
                    </a:lnTo>
                    <a:lnTo>
                      <a:pt x="52733" y="3149133"/>
                    </a:lnTo>
                    <a:lnTo>
                      <a:pt x="34298" y="3108189"/>
                    </a:lnTo>
                    <a:lnTo>
                      <a:pt x="19601" y="3065358"/>
                    </a:lnTo>
                    <a:lnTo>
                      <a:pt x="8848" y="3020844"/>
                    </a:lnTo>
                    <a:lnTo>
                      <a:pt x="2246" y="2974853"/>
                    </a:lnTo>
                    <a:lnTo>
                      <a:pt x="0" y="2927591"/>
                    </a:lnTo>
                    <a:lnTo>
                      <a:pt x="0" y="490740"/>
                    </a:lnTo>
                    <a:close/>
                  </a:path>
                </a:pathLst>
              </a:custGeom>
              <a:ln w="19050">
                <a:solidFill>
                  <a:srgbClr val="1123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 txBox="1"/>
            <p:nvPr/>
          </p:nvSpPr>
          <p:spPr>
            <a:xfrm>
              <a:off x="4970136" y="1839163"/>
              <a:ext cx="2430145" cy="109347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9085" marR="5080" indent="-287020">
                <a:lnSpc>
                  <a:spcPct val="100000"/>
                </a:lnSpc>
                <a:spcBef>
                  <a:spcPts val="100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800" spc="-30" dirty="0">
                  <a:latin typeface="Times New Roman"/>
                  <a:cs typeface="Times New Roman"/>
                </a:rPr>
                <a:t>Cronograma</a:t>
              </a:r>
              <a:r>
                <a:rPr sz="1800" spc="-45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debe </a:t>
              </a:r>
              <a:r>
                <a:rPr sz="1800" spc="-30" dirty="0">
                  <a:latin typeface="Times New Roman"/>
                  <a:cs typeface="Times New Roman"/>
                </a:rPr>
                <a:t>incluir</a:t>
              </a:r>
              <a:r>
                <a:rPr sz="1800" spc="-70" dirty="0">
                  <a:latin typeface="Times New Roman"/>
                  <a:cs typeface="Times New Roman"/>
                </a:rPr>
                <a:t> fechas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70" dirty="0">
                  <a:latin typeface="Times New Roman"/>
                  <a:cs typeface="Times New Roman"/>
                </a:rPr>
                <a:t>específicas </a:t>
              </a:r>
              <a:r>
                <a:rPr sz="1800" spc="-125" dirty="0">
                  <a:latin typeface="Times New Roman"/>
                  <a:cs typeface="Times New Roman"/>
                </a:rPr>
                <a:t>y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70" dirty="0">
                  <a:latin typeface="Times New Roman"/>
                  <a:cs typeface="Times New Roman"/>
                </a:rPr>
                <a:t>plazos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de </a:t>
              </a:r>
              <a:r>
                <a:rPr sz="1800" spc="-50" dirty="0">
                  <a:latin typeface="Times New Roman"/>
                  <a:cs typeface="Times New Roman"/>
                </a:rPr>
                <a:t>entrega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para:</a:t>
              </a:r>
              <a:endParaRPr sz="1800">
                <a:latin typeface="Times New Roman"/>
                <a:cs typeface="Times New Roman"/>
              </a:endParaRPr>
            </a:p>
            <a:p>
              <a:pPr marL="756285" lvl="1" indent="-286385">
                <a:lnSpc>
                  <a:spcPct val="100000"/>
                </a:lnSpc>
                <a:spcBef>
                  <a:spcPts val="5"/>
                </a:spcBef>
                <a:buFont typeface="Arial"/>
                <a:buChar char="•"/>
                <a:tabLst>
                  <a:tab pos="756285" algn="l"/>
                </a:tabLst>
              </a:pPr>
              <a:r>
                <a:rPr sz="1600" spc="-10" dirty="0">
                  <a:latin typeface="Times New Roman"/>
                  <a:cs typeface="Times New Roman"/>
                </a:rPr>
                <a:t>Actividades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5427336" y="2907485"/>
              <a:ext cx="2038985" cy="1976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99085" indent="-286385">
                <a:lnSpc>
                  <a:spcPct val="100000"/>
                </a:lnSpc>
                <a:spcBef>
                  <a:spcPts val="95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600" spc="-40" dirty="0">
                  <a:latin typeface="Times New Roman"/>
                  <a:cs typeface="Times New Roman"/>
                </a:rPr>
                <a:t>Diseño</a:t>
              </a:r>
              <a:r>
                <a:rPr sz="1600" spc="-50" dirty="0">
                  <a:latin typeface="Times New Roman"/>
                  <a:cs typeface="Times New Roman"/>
                </a:rPr>
                <a:t> </a:t>
              </a:r>
              <a:r>
                <a:rPr sz="1600" spc="-55" dirty="0">
                  <a:latin typeface="Times New Roman"/>
                  <a:cs typeface="Times New Roman"/>
                </a:rPr>
                <a:t>de</a:t>
              </a:r>
              <a:r>
                <a:rPr sz="1600" spc="-45" dirty="0">
                  <a:latin typeface="Times New Roman"/>
                  <a:cs typeface="Times New Roman"/>
                </a:rPr>
                <a:t> </a:t>
              </a:r>
              <a:r>
                <a:rPr sz="1600" spc="-10" dirty="0">
                  <a:latin typeface="Times New Roman"/>
                  <a:cs typeface="Times New Roman"/>
                </a:rPr>
                <a:t>encuesta</a:t>
              </a:r>
              <a:endParaRPr sz="1600">
                <a:latin typeface="Times New Roman"/>
                <a:cs typeface="Times New Roman"/>
              </a:endParaRPr>
            </a:p>
            <a:p>
              <a:pPr marL="299085" marR="625475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600" spc="-35" dirty="0">
                  <a:latin typeface="Times New Roman"/>
                  <a:cs typeface="Times New Roman"/>
                </a:rPr>
                <a:t>Periodo</a:t>
              </a:r>
              <a:r>
                <a:rPr sz="1600" spc="-40" dirty="0">
                  <a:latin typeface="Times New Roman"/>
                  <a:cs typeface="Times New Roman"/>
                </a:rPr>
                <a:t> </a:t>
              </a:r>
              <a:r>
                <a:rPr sz="1600" spc="-35" dirty="0">
                  <a:latin typeface="Times New Roman"/>
                  <a:cs typeface="Times New Roman"/>
                </a:rPr>
                <a:t>de </a:t>
              </a:r>
              <a:r>
                <a:rPr sz="1600" spc="-40" dirty="0">
                  <a:latin typeface="Times New Roman"/>
                  <a:cs typeface="Times New Roman"/>
                </a:rPr>
                <a:t>levantamiento</a:t>
              </a:r>
              <a:endParaRPr sz="1600">
                <a:latin typeface="Times New Roman"/>
                <a:cs typeface="Times New Roman"/>
              </a:endParaRPr>
            </a:p>
            <a:p>
              <a:pPr marL="299085" indent="-286385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600" spc="-10" dirty="0">
                  <a:latin typeface="Times New Roman"/>
                  <a:cs typeface="Times New Roman"/>
                </a:rPr>
                <a:t>Entrevistas</a:t>
              </a:r>
              <a:endParaRPr sz="1600">
                <a:latin typeface="Times New Roman"/>
                <a:cs typeface="Times New Roman"/>
              </a:endParaRPr>
            </a:p>
            <a:p>
              <a:pPr marL="299085" indent="-286385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600" spc="-30" dirty="0">
                  <a:latin typeface="Times New Roman"/>
                  <a:cs typeface="Times New Roman"/>
                </a:rPr>
                <a:t>Reportes</a:t>
              </a:r>
              <a:r>
                <a:rPr sz="1600" spc="-35" dirty="0">
                  <a:latin typeface="Times New Roman"/>
                  <a:cs typeface="Times New Roman"/>
                </a:rPr>
                <a:t> </a:t>
              </a:r>
              <a:r>
                <a:rPr sz="1600" spc="-25" dirty="0">
                  <a:latin typeface="Times New Roman"/>
                  <a:cs typeface="Times New Roman"/>
                </a:rPr>
                <a:t>preliminares</a:t>
              </a:r>
              <a:endParaRPr sz="1600">
                <a:latin typeface="Times New Roman"/>
                <a:cs typeface="Times New Roman"/>
              </a:endParaRPr>
            </a:p>
            <a:p>
              <a:pPr marL="299085" marR="30480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600" spc="-50" dirty="0">
                  <a:latin typeface="Times New Roman"/>
                  <a:cs typeface="Times New Roman"/>
                </a:rPr>
                <a:t>Revisión</a:t>
              </a:r>
              <a:r>
                <a:rPr sz="1600" spc="-70" dirty="0">
                  <a:latin typeface="Times New Roman"/>
                  <a:cs typeface="Times New Roman"/>
                </a:rPr>
                <a:t> </a:t>
              </a:r>
              <a:r>
                <a:rPr sz="1600" spc="-55" dirty="0">
                  <a:latin typeface="Times New Roman"/>
                  <a:cs typeface="Times New Roman"/>
                </a:rPr>
                <a:t>de</a:t>
              </a:r>
              <a:r>
                <a:rPr sz="1600" spc="-35" dirty="0">
                  <a:latin typeface="Times New Roman"/>
                  <a:cs typeface="Times New Roman"/>
                </a:rPr>
                <a:t> datos</a:t>
              </a:r>
              <a:r>
                <a:rPr sz="1600" spc="-50" dirty="0">
                  <a:latin typeface="Times New Roman"/>
                  <a:cs typeface="Times New Roman"/>
                </a:rPr>
                <a:t> </a:t>
              </a:r>
              <a:r>
                <a:rPr sz="1600" spc="-25" dirty="0">
                  <a:latin typeface="Times New Roman"/>
                  <a:cs typeface="Times New Roman"/>
                </a:rPr>
                <a:t>con </a:t>
              </a:r>
              <a:r>
                <a:rPr sz="1600" spc="-45" dirty="0">
                  <a:latin typeface="Times New Roman"/>
                  <a:cs typeface="Times New Roman"/>
                </a:rPr>
                <a:t>poblaciones</a:t>
              </a:r>
              <a:r>
                <a:rPr sz="1600" spc="-60" dirty="0">
                  <a:latin typeface="Times New Roman"/>
                  <a:cs typeface="Times New Roman"/>
                </a:rPr>
                <a:t> </a:t>
              </a:r>
              <a:r>
                <a:rPr sz="1600" spc="-55" dirty="0">
                  <a:latin typeface="Times New Roman"/>
                  <a:cs typeface="Times New Roman"/>
                </a:rPr>
                <a:t>de</a:t>
              </a:r>
              <a:r>
                <a:rPr sz="1600" spc="-30" dirty="0">
                  <a:latin typeface="Times New Roman"/>
                  <a:cs typeface="Times New Roman"/>
                </a:rPr>
                <a:t> </a:t>
              </a:r>
              <a:r>
                <a:rPr sz="1600" spc="-40" dirty="0">
                  <a:latin typeface="Times New Roman"/>
                  <a:cs typeface="Times New Roman"/>
                </a:rPr>
                <a:t>interés</a:t>
              </a:r>
              <a:endParaRPr sz="1600">
                <a:latin typeface="Times New Roman"/>
                <a:cs typeface="Times New Roman"/>
              </a:endParaRPr>
            </a:p>
            <a:p>
              <a:pPr marL="299085" indent="-286385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600" spc="-45" dirty="0">
                  <a:latin typeface="Times New Roman"/>
                  <a:cs typeface="Times New Roman"/>
                </a:rPr>
                <a:t>Entrega</a:t>
              </a:r>
              <a:r>
                <a:rPr sz="1600" spc="-35" dirty="0">
                  <a:latin typeface="Times New Roman"/>
                  <a:cs typeface="Times New Roman"/>
                </a:rPr>
                <a:t> </a:t>
              </a:r>
              <a:r>
                <a:rPr sz="1600" spc="-30" dirty="0">
                  <a:latin typeface="Times New Roman"/>
                  <a:cs typeface="Times New Roman"/>
                </a:rPr>
                <a:t>reporte</a:t>
              </a:r>
              <a:r>
                <a:rPr sz="1600" spc="-40" dirty="0">
                  <a:latin typeface="Times New Roman"/>
                  <a:cs typeface="Times New Roman"/>
                </a:rPr>
                <a:t> </a:t>
              </a:r>
              <a:r>
                <a:rPr sz="1600" spc="-35" dirty="0">
                  <a:latin typeface="Times New Roman"/>
                  <a:cs typeface="Times New Roman"/>
                </a:rPr>
                <a:t>oficial</a:t>
              </a:r>
              <a:endParaRPr sz="1600">
                <a:latin typeface="Times New Roman"/>
                <a:cs typeface="Times New Roman"/>
              </a:endParaRPr>
            </a:p>
          </p:txBody>
        </p:sp>
        <p:grpSp>
          <p:nvGrpSpPr>
            <p:cNvPr id="14" name="object 14"/>
            <p:cNvGrpSpPr/>
            <p:nvPr/>
          </p:nvGrpSpPr>
          <p:grpSpPr>
            <a:xfrm>
              <a:off x="8540877" y="1647822"/>
              <a:ext cx="2963545" cy="3437890"/>
              <a:chOff x="8540877" y="1647822"/>
              <a:chExt cx="2963545" cy="3437890"/>
            </a:xfrm>
          </p:grpSpPr>
          <p:sp>
            <p:nvSpPr>
              <p:cNvPr id="15" name="object 15"/>
              <p:cNvSpPr/>
              <p:nvPr/>
            </p:nvSpPr>
            <p:spPr>
              <a:xfrm>
                <a:off x="8550402" y="165734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2453627" y="0"/>
                    </a:moveTo>
                    <a:lnTo>
                      <a:pt x="490740" y="0"/>
                    </a:lnTo>
                    <a:lnTo>
                      <a:pt x="443478" y="2246"/>
                    </a:lnTo>
                    <a:lnTo>
                      <a:pt x="397487" y="8848"/>
                    </a:lnTo>
                    <a:lnTo>
                      <a:pt x="352973" y="19601"/>
                    </a:lnTo>
                    <a:lnTo>
                      <a:pt x="310142" y="34298"/>
                    </a:lnTo>
                    <a:lnTo>
                      <a:pt x="269198" y="52733"/>
                    </a:lnTo>
                    <a:lnTo>
                      <a:pt x="230348" y="74702"/>
                    </a:lnTo>
                    <a:lnTo>
                      <a:pt x="193798" y="99999"/>
                    </a:lnTo>
                    <a:lnTo>
                      <a:pt x="159752" y="128418"/>
                    </a:lnTo>
                    <a:lnTo>
                      <a:pt x="128418" y="159752"/>
                    </a:lnTo>
                    <a:lnTo>
                      <a:pt x="99999" y="193798"/>
                    </a:lnTo>
                    <a:lnTo>
                      <a:pt x="74702" y="230348"/>
                    </a:lnTo>
                    <a:lnTo>
                      <a:pt x="52733" y="269198"/>
                    </a:lnTo>
                    <a:lnTo>
                      <a:pt x="34298" y="310142"/>
                    </a:lnTo>
                    <a:lnTo>
                      <a:pt x="19601" y="352973"/>
                    </a:lnTo>
                    <a:lnTo>
                      <a:pt x="8848" y="397487"/>
                    </a:lnTo>
                    <a:lnTo>
                      <a:pt x="2246" y="443478"/>
                    </a:lnTo>
                    <a:lnTo>
                      <a:pt x="0" y="490740"/>
                    </a:lnTo>
                    <a:lnTo>
                      <a:pt x="0" y="2927591"/>
                    </a:lnTo>
                    <a:lnTo>
                      <a:pt x="2246" y="2974853"/>
                    </a:lnTo>
                    <a:lnTo>
                      <a:pt x="8848" y="3020844"/>
                    </a:lnTo>
                    <a:lnTo>
                      <a:pt x="19601" y="3065358"/>
                    </a:lnTo>
                    <a:lnTo>
                      <a:pt x="34298" y="3108189"/>
                    </a:lnTo>
                    <a:lnTo>
                      <a:pt x="52733" y="3149133"/>
                    </a:lnTo>
                    <a:lnTo>
                      <a:pt x="74702" y="3187983"/>
                    </a:lnTo>
                    <a:lnTo>
                      <a:pt x="99999" y="3224533"/>
                    </a:lnTo>
                    <a:lnTo>
                      <a:pt x="128418" y="3258579"/>
                    </a:lnTo>
                    <a:lnTo>
                      <a:pt x="159752" y="3289913"/>
                    </a:lnTo>
                    <a:lnTo>
                      <a:pt x="193798" y="3318332"/>
                    </a:lnTo>
                    <a:lnTo>
                      <a:pt x="230348" y="3343629"/>
                    </a:lnTo>
                    <a:lnTo>
                      <a:pt x="269198" y="3365598"/>
                    </a:lnTo>
                    <a:lnTo>
                      <a:pt x="310142" y="3384033"/>
                    </a:lnTo>
                    <a:lnTo>
                      <a:pt x="352973" y="3398730"/>
                    </a:lnTo>
                    <a:lnTo>
                      <a:pt x="397487" y="3409483"/>
                    </a:lnTo>
                    <a:lnTo>
                      <a:pt x="443478" y="3416085"/>
                    </a:lnTo>
                    <a:lnTo>
                      <a:pt x="490740" y="3418332"/>
                    </a:lnTo>
                    <a:lnTo>
                      <a:pt x="2453627" y="3418332"/>
                    </a:lnTo>
                    <a:lnTo>
                      <a:pt x="2500889" y="3416085"/>
                    </a:lnTo>
                    <a:lnTo>
                      <a:pt x="2546880" y="3409483"/>
                    </a:lnTo>
                    <a:lnTo>
                      <a:pt x="2591394" y="3398730"/>
                    </a:lnTo>
                    <a:lnTo>
                      <a:pt x="2634225" y="3384033"/>
                    </a:lnTo>
                    <a:lnTo>
                      <a:pt x="2675169" y="3365598"/>
                    </a:lnTo>
                    <a:lnTo>
                      <a:pt x="2714019" y="3343629"/>
                    </a:lnTo>
                    <a:lnTo>
                      <a:pt x="2750569" y="3318332"/>
                    </a:lnTo>
                    <a:lnTo>
                      <a:pt x="2784615" y="3289913"/>
                    </a:lnTo>
                    <a:lnTo>
                      <a:pt x="2815949" y="3258579"/>
                    </a:lnTo>
                    <a:lnTo>
                      <a:pt x="2844368" y="3224533"/>
                    </a:lnTo>
                    <a:lnTo>
                      <a:pt x="2869665" y="3187983"/>
                    </a:lnTo>
                    <a:lnTo>
                      <a:pt x="2891634" y="3149133"/>
                    </a:lnTo>
                    <a:lnTo>
                      <a:pt x="2910069" y="3108189"/>
                    </a:lnTo>
                    <a:lnTo>
                      <a:pt x="2924766" y="3065358"/>
                    </a:lnTo>
                    <a:lnTo>
                      <a:pt x="2935519" y="3020844"/>
                    </a:lnTo>
                    <a:lnTo>
                      <a:pt x="2942121" y="2974853"/>
                    </a:lnTo>
                    <a:lnTo>
                      <a:pt x="2944368" y="2927591"/>
                    </a:lnTo>
                    <a:lnTo>
                      <a:pt x="2944368" y="490740"/>
                    </a:lnTo>
                    <a:lnTo>
                      <a:pt x="2942121" y="443478"/>
                    </a:lnTo>
                    <a:lnTo>
                      <a:pt x="2935519" y="397487"/>
                    </a:lnTo>
                    <a:lnTo>
                      <a:pt x="2924766" y="352973"/>
                    </a:lnTo>
                    <a:lnTo>
                      <a:pt x="2910069" y="310142"/>
                    </a:lnTo>
                    <a:lnTo>
                      <a:pt x="2891634" y="269198"/>
                    </a:lnTo>
                    <a:lnTo>
                      <a:pt x="2869665" y="230348"/>
                    </a:lnTo>
                    <a:lnTo>
                      <a:pt x="2844368" y="193798"/>
                    </a:lnTo>
                    <a:lnTo>
                      <a:pt x="2815949" y="159752"/>
                    </a:lnTo>
                    <a:lnTo>
                      <a:pt x="2784615" y="128418"/>
                    </a:lnTo>
                    <a:lnTo>
                      <a:pt x="2750569" y="99999"/>
                    </a:lnTo>
                    <a:lnTo>
                      <a:pt x="2714019" y="74702"/>
                    </a:lnTo>
                    <a:lnTo>
                      <a:pt x="2675169" y="52733"/>
                    </a:lnTo>
                    <a:lnTo>
                      <a:pt x="2634225" y="34298"/>
                    </a:lnTo>
                    <a:lnTo>
                      <a:pt x="2591394" y="19601"/>
                    </a:lnTo>
                    <a:lnTo>
                      <a:pt x="2546880" y="8848"/>
                    </a:lnTo>
                    <a:lnTo>
                      <a:pt x="2500889" y="2246"/>
                    </a:lnTo>
                    <a:lnTo>
                      <a:pt x="2453627" y="0"/>
                    </a:lnTo>
                    <a:close/>
                  </a:path>
                </a:pathLst>
              </a:custGeom>
              <a:solidFill>
                <a:srgbClr val="748E39">
                  <a:alpha val="5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8550402" y="165734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0" y="490740"/>
                    </a:moveTo>
                    <a:lnTo>
                      <a:pt x="2246" y="443478"/>
                    </a:lnTo>
                    <a:lnTo>
                      <a:pt x="8848" y="397487"/>
                    </a:lnTo>
                    <a:lnTo>
                      <a:pt x="19601" y="352973"/>
                    </a:lnTo>
                    <a:lnTo>
                      <a:pt x="34298" y="310142"/>
                    </a:lnTo>
                    <a:lnTo>
                      <a:pt x="52733" y="269198"/>
                    </a:lnTo>
                    <a:lnTo>
                      <a:pt x="74702" y="230348"/>
                    </a:lnTo>
                    <a:lnTo>
                      <a:pt x="99999" y="193798"/>
                    </a:lnTo>
                    <a:lnTo>
                      <a:pt x="128418" y="159752"/>
                    </a:lnTo>
                    <a:lnTo>
                      <a:pt x="159752" y="128418"/>
                    </a:lnTo>
                    <a:lnTo>
                      <a:pt x="193798" y="99999"/>
                    </a:lnTo>
                    <a:lnTo>
                      <a:pt x="230348" y="74702"/>
                    </a:lnTo>
                    <a:lnTo>
                      <a:pt x="269198" y="52733"/>
                    </a:lnTo>
                    <a:lnTo>
                      <a:pt x="310142" y="34298"/>
                    </a:lnTo>
                    <a:lnTo>
                      <a:pt x="352973" y="19601"/>
                    </a:lnTo>
                    <a:lnTo>
                      <a:pt x="397487" y="8848"/>
                    </a:lnTo>
                    <a:lnTo>
                      <a:pt x="443478" y="2246"/>
                    </a:lnTo>
                    <a:lnTo>
                      <a:pt x="490740" y="0"/>
                    </a:lnTo>
                    <a:lnTo>
                      <a:pt x="2453627" y="0"/>
                    </a:lnTo>
                    <a:lnTo>
                      <a:pt x="2500889" y="2246"/>
                    </a:lnTo>
                    <a:lnTo>
                      <a:pt x="2546880" y="8848"/>
                    </a:lnTo>
                    <a:lnTo>
                      <a:pt x="2591394" y="19601"/>
                    </a:lnTo>
                    <a:lnTo>
                      <a:pt x="2634225" y="34298"/>
                    </a:lnTo>
                    <a:lnTo>
                      <a:pt x="2675169" y="52733"/>
                    </a:lnTo>
                    <a:lnTo>
                      <a:pt x="2714019" y="74702"/>
                    </a:lnTo>
                    <a:lnTo>
                      <a:pt x="2750569" y="99999"/>
                    </a:lnTo>
                    <a:lnTo>
                      <a:pt x="2784615" y="128418"/>
                    </a:lnTo>
                    <a:lnTo>
                      <a:pt x="2815949" y="159752"/>
                    </a:lnTo>
                    <a:lnTo>
                      <a:pt x="2844368" y="193798"/>
                    </a:lnTo>
                    <a:lnTo>
                      <a:pt x="2869665" y="230348"/>
                    </a:lnTo>
                    <a:lnTo>
                      <a:pt x="2891634" y="269198"/>
                    </a:lnTo>
                    <a:lnTo>
                      <a:pt x="2910069" y="310142"/>
                    </a:lnTo>
                    <a:lnTo>
                      <a:pt x="2924766" y="352973"/>
                    </a:lnTo>
                    <a:lnTo>
                      <a:pt x="2935519" y="397487"/>
                    </a:lnTo>
                    <a:lnTo>
                      <a:pt x="2942121" y="443478"/>
                    </a:lnTo>
                    <a:lnTo>
                      <a:pt x="2944368" y="490740"/>
                    </a:lnTo>
                    <a:lnTo>
                      <a:pt x="2944368" y="2927591"/>
                    </a:lnTo>
                    <a:lnTo>
                      <a:pt x="2942121" y="2974853"/>
                    </a:lnTo>
                    <a:lnTo>
                      <a:pt x="2935519" y="3020844"/>
                    </a:lnTo>
                    <a:lnTo>
                      <a:pt x="2924766" y="3065358"/>
                    </a:lnTo>
                    <a:lnTo>
                      <a:pt x="2910069" y="3108189"/>
                    </a:lnTo>
                    <a:lnTo>
                      <a:pt x="2891634" y="3149133"/>
                    </a:lnTo>
                    <a:lnTo>
                      <a:pt x="2869665" y="3187983"/>
                    </a:lnTo>
                    <a:lnTo>
                      <a:pt x="2844368" y="3224533"/>
                    </a:lnTo>
                    <a:lnTo>
                      <a:pt x="2815949" y="3258579"/>
                    </a:lnTo>
                    <a:lnTo>
                      <a:pt x="2784615" y="3289913"/>
                    </a:lnTo>
                    <a:lnTo>
                      <a:pt x="2750569" y="3318332"/>
                    </a:lnTo>
                    <a:lnTo>
                      <a:pt x="2714019" y="3343629"/>
                    </a:lnTo>
                    <a:lnTo>
                      <a:pt x="2675169" y="3365598"/>
                    </a:lnTo>
                    <a:lnTo>
                      <a:pt x="2634225" y="3384033"/>
                    </a:lnTo>
                    <a:lnTo>
                      <a:pt x="2591394" y="3398730"/>
                    </a:lnTo>
                    <a:lnTo>
                      <a:pt x="2546880" y="3409483"/>
                    </a:lnTo>
                    <a:lnTo>
                      <a:pt x="2500889" y="3416085"/>
                    </a:lnTo>
                    <a:lnTo>
                      <a:pt x="2453627" y="3418332"/>
                    </a:lnTo>
                    <a:lnTo>
                      <a:pt x="490740" y="3418332"/>
                    </a:lnTo>
                    <a:lnTo>
                      <a:pt x="443478" y="3416085"/>
                    </a:lnTo>
                    <a:lnTo>
                      <a:pt x="397487" y="3409483"/>
                    </a:lnTo>
                    <a:lnTo>
                      <a:pt x="352973" y="3398730"/>
                    </a:lnTo>
                    <a:lnTo>
                      <a:pt x="310142" y="3384033"/>
                    </a:lnTo>
                    <a:lnTo>
                      <a:pt x="269198" y="3365598"/>
                    </a:lnTo>
                    <a:lnTo>
                      <a:pt x="230348" y="3343629"/>
                    </a:lnTo>
                    <a:lnTo>
                      <a:pt x="193798" y="3318332"/>
                    </a:lnTo>
                    <a:lnTo>
                      <a:pt x="159752" y="3289913"/>
                    </a:lnTo>
                    <a:lnTo>
                      <a:pt x="128418" y="3258579"/>
                    </a:lnTo>
                    <a:lnTo>
                      <a:pt x="99999" y="3224533"/>
                    </a:lnTo>
                    <a:lnTo>
                      <a:pt x="74702" y="3187983"/>
                    </a:lnTo>
                    <a:lnTo>
                      <a:pt x="52733" y="3149133"/>
                    </a:lnTo>
                    <a:lnTo>
                      <a:pt x="34298" y="3108189"/>
                    </a:lnTo>
                    <a:lnTo>
                      <a:pt x="19601" y="3065358"/>
                    </a:lnTo>
                    <a:lnTo>
                      <a:pt x="8848" y="3020844"/>
                    </a:lnTo>
                    <a:lnTo>
                      <a:pt x="2246" y="2974853"/>
                    </a:lnTo>
                    <a:lnTo>
                      <a:pt x="0" y="2927591"/>
                    </a:lnTo>
                    <a:lnTo>
                      <a:pt x="0" y="490740"/>
                    </a:lnTo>
                    <a:close/>
                  </a:path>
                </a:pathLst>
              </a:custGeom>
              <a:ln w="19050">
                <a:solidFill>
                  <a:srgbClr val="1123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" name="object 17"/>
            <p:cNvSpPr txBox="1"/>
            <p:nvPr/>
          </p:nvSpPr>
          <p:spPr>
            <a:xfrm>
              <a:off x="8772386" y="1816408"/>
              <a:ext cx="2437765" cy="2768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8450" indent="-285750">
                <a:lnSpc>
                  <a:spcPct val="100000"/>
                </a:lnSpc>
                <a:spcBef>
                  <a:spcPts val="100"/>
                </a:spcBef>
                <a:buFont typeface="Arial"/>
                <a:buChar char="•"/>
                <a:tabLst>
                  <a:tab pos="298450" algn="l"/>
                </a:tabLst>
              </a:pPr>
              <a:r>
                <a:rPr sz="1800" spc="-75" dirty="0">
                  <a:latin typeface="Times New Roman"/>
                  <a:cs typeface="Times New Roman"/>
                </a:rPr>
                <a:t>¡Empiece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temprano!</a:t>
              </a:r>
              <a:endParaRPr sz="1800">
                <a:latin typeface="Times New Roman"/>
                <a:cs typeface="Times New Roman"/>
              </a:endParaRPr>
            </a:p>
            <a:p>
              <a:pPr marL="299085" marR="5080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800" spc="-80" dirty="0">
                  <a:latin typeface="Times New Roman"/>
                  <a:cs typeface="Times New Roman"/>
                </a:rPr>
                <a:t>Dése</a:t>
              </a:r>
              <a:r>
                <a:rPr sz="1800" spc="-35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suficiente</a:t>
              </a:r>
              <a:r>
                <a:rPr sz="1800" spc="-35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tiempo </a:t>
              </a:r>
              <a:r>
                <a:rPr sz="1800" spc="-45" dirty="0">
                  <a:latin typeface="Times New Roman"/>
                  <a:cs typeface="Times New Roman"/>
                </a:rPr>
                <a:t>para</a:t>
              </a:r>
              <a:r>
                <a:rPr sz="1800" spc="-90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diseñar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encuestas, </a:t>
              </a:r>
              <a:r>
                <a:rPr sz="1800" spc="-55" dirty="0">
                  <a:latin typeface="Times New Roman"/>
                  <a:cs typeface="Times New Roman"/>
                </a:rPr>
                <a:t>recolectar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35" dirty="0">
                  <a:latin typeface="Times New Roman"/>
                  <a:cs typeface="Times New Roman"/>
                </a:rPr>
                <a:t>datos, </a:t>
              </a:r>
              <a:r>
                <a:rPr sz="1800" spc="-55" dirty="0">
                  <a:latin typeface="Times New Roman"/>
                  <a:cs typeface="Times New Roman"/>
                </a:rPr>
                <a:t>analizar </a:t>
              </a:r>
              <a:r>
                <a:rPr sz="1800" spc="-35" dirty="0">
                  <a:latin typeface="Times New Roman"/>
                  <a:cs typeface="Times New Roman"/>
                </a:rPr>
                <a:t>datos</a:t>
              </a:r>
              <a:r>
                <a:rPr sz="1800" spc="-85" dirty="0">
                  <a:latin typeface="Times New Roman"/>
                  <a:cs typeface="Times New Roman"/>
                </a:rPr>
                <a:t> </a:t>
              </a:r>
              <a:r>
                <a:rPr sz="1800" spc="-125" dirty="0">
                  <a:latin typeface="Times New Roman"/>
                  <a:cs typeface="Times New Roman"/>
                </a:rPr>
                <a:t>y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55" dirty="0">
                  <a:latin typeface="Times New Roman"/>
                  <a:cs typeface="Times New Roman"/>
                </a:rPr>
                <a:t>escribir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reportes preliminares</a:t>
              </a:r>
              <a:endParaRPr sz="1800">
                <a:latin typeface="Times New Roman"/>
                <a:cs typeface="Times New Roman"/>
              </a:endParaRPr>
            </a:p>
            <a:p>
              <a:pPr marL="299085" marR="169545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800" spc="-75" dirty="0">
                  <a:latin typeface="Times New Roman"/>
                  <a:cs typeface="Times New Roman"/>
                </a:rPr>
                <a:t>Asigne</a:t>
              </a:r>
              <a:r>
                <a:rPr sz="1800" spc="-50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responsables</a:t>
              </a:r>
              <a:r>
                <a:rPr sz="1800" spc="-45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a </a:t>
              </a:r>
              <a:r>
                <a:rPr sz="1800" spc="-70" dirty="0">
                  <a:latin typeface="Times New Roman"/>
                  <a:cs typeface="Times New Roman"/>
                </a:rPr>
                <a:t>cada</a:t>
              </a:r>
              <a:r>
                <a:rPr sz="1800" spc="-85" dirty="0">
                  <a:latin typeface="Times New Roman"/>
                  <a:cs typeface="Times New Roman"/>
                </a:rPr>
                <a:t> </a:t>
              </a:r>
              <a:r>
                <a:rPr sz="1800" dirty="0">
                  <a:latin typeface="Times New Roman"/>
                  <a:cs typeface="Times New Roman"/>
                </a:rPr>
                <a:t>una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de </a:t>
              </a:r>
              <a:r>
                <a:rPr sz="1800" spc="-100" dirty="0">
                  <a:latin typeface="Times New Roman"/>
                  <a:cs typeface="Times New Roman"/>
                </a:rPr>
                <a:t>las</a:t>
              </a:r>
              <a:r>
                <a:rPr sz="1800" spc="-65" dirty="0">
                  <a:latin typeface="Times New Roman"/>
                  <a:cs typeface="Times New Roman"/>
                </a:rPr>
                <a:t> tareas</a:t>
              </a:r>
              <a:r>
                <a:rPr sz="1800" spc="-85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a</a:t>
              </a:r>
              <a:endParaRPr sz="1800">
                <a:latin typeface="Times New Roman"/>
                <a:cs typeface="Times New Roman"/>
              </a:endParaRPr>
            </a:p>
            <a:p>
              <a:pPr marL="299085" marR="170180" indent="-635">
                <a:lnSpc>
                  <a:spcPts val="2150"/>
                </a:lnSpc>
                <a:spcBef>
                  <a:spcPts val="90"/>
                </a:spcBef>
              </a:pPr>
              <a:r>
                <a:rPr sz="1800" spc="-75" dirty="0">
                  <a:latin typeface="Times New Roman"/>
                  <a:cs typeface="Times New Roman"/>
                </a:rPr>
                <a:t>realizar</a:t>
              </a:r>
              <a:r>
                <a:rPr sz="1800" spc="-100" dirty="0">
                  <a:latin typeface="Times New Roman"/>
                  <a:cs typeface="Times New Roman"/>
                </a:rPr>
                <a:t> </a:t>
              </a:r>
              <a:r>
                <a:rPr sz="1800" dirty="0">
                  <a:latin typeface="Times New Roman"/>
                  <a:cs typeface="Times New Roman"/>
                </a:rPr>
                <a:t>–</a:t>
              </a:r>
              <a:r>
                <a:rPr sz="1800" spc="-4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genere </a:t>
              </a:r>
              <a:r>
                <a:rPr sz="1800" spc="-35" dirty="0">
                  <a:latin typeface="Times New Roman"/>
                  <a:cs typeface="Times New Roman"/>
                </a:rPr>
                <a:t>comunicación</a:t>
              </a:r>
              <a:r>
                <a:rPr sz="1800" spc="-25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efectiva</a:t>
              </a:r>
              <a:endParaRPr sz="1800">
                <a:latin typeface="Times New Roman"/>
                <a:cs typeface="Times New Roman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3D226E7-49E2-4A49-DC8C-2DBB3F5BB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0486" y="5273421"/>
            <a:ext cx="10762995" cy="761365"/>
            <a:chOff x="840486" y="5273421"/>
            <a:chExt cx="10762995" cy="761365"/>
          </a:xfrm>
        </p:grpSpPr>
        <p:sp>
          <p:nvSpPr>
            <p:cNvPr id="19" name="object 19"/>
            <p:cNvSpPr/>
            <p:nvPr/>
          </p:nvSpPr>
          <p:spPr>
            <a:xfrm>
              <a:off x="840486" y="5282946"/>
              <a:ext cx="1854835" cy="742315"/>
            </a:xfrm>
            <a:custGeom>
              <a:avLst/>
              <a:gdLst/>
              <a:ahLst/>
              <a:cxnLst/>
              <a:rect l="l" t="t" r="r" b="b"/>
              <a:pathLst>
                <a:path w="1854835" h="742314">
                  <a:moveTo>
                    <a:pt x="1483614" y="0"/>
                  </a:moveTo>
                  <a:lnTo>
                    <a:pt x="0" y="0"/>
                  </a:lnTo>
                  <a:lnTo>
                    <a:pt x="0" y="742187"/>
                  </a:lnTo>
                  <a:lnTo>
                    <a:pt x="1483614" y="742187"/>
                  </a:lnTo>
                  <a:lnTo>
                    <a:pt x="1854708" y="371093"/>
                  </a:lnTo>
                  <a:lnTo>
                    <a:pt x="1483614" y="0"/>
                  </a:lnTo>
                  <a:close/>
                </a:path>
              </a:pathLst>
            </a:custGeom>
            <a:solidFill>
              <a:srgbClr val="586C2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959658" y="5409737"/>
              <a:ext cx="1483995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289560" marR="5080" indent="-277495">
                <a:lnSpc>
                  <a:spcPts val="1639"/>
                </a:lnSpc>
                <a:spcBef>
                  <a:spcPts val="190"/>
                </a:spcBef>
              </a:pP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Resumen</a:t>
              </a:r>
              <a:r>
                <a:rPr sz="1400" spc="-8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1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y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Objetivos </a:t>
              </a:r>
              <a:r>
                <a:rPr sz="1400" spc="-5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del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Programa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grpSp>
          <p:nvGrpSpPr>
            <p:cNvPr id="21" name="object 21"/>
            <p:cNvGrpSpPr/>
            <p:nvPr/>
          </p:nvGrpSpPr>
          <p:grpSpPr>
            <a:xfrm>
              <a:off x="2313813" y="5273421"/>
              <a:ext cx="1873885" cy="761365"/>
              <a:chOff x="2313813" y="5273421"/>
              <a:chExt cx="1873885" cy="761365"/>
            </a:xfrm>
          </p:grpSpPr>
          <p:sp>
            <p:nvSpPr>
              <p:cNvPr id="22" name="object 22"/>
              <p:cNvSpPr/>
              <p:nvPr/>
            </p:nvSpPr>
            <p:spPr>
              <a:xfrm>
                <a:off x="2323338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586C2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2323338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4" name="object 24"/>
            <p:cNvSpPr txBox="1"/>
            <p:nvPr/>
          </p:nvSpPr>
          <p:spPr>
            <a:xfrm>
              <a:off x="2747666" y="5409737"/>
              <a:ext cx="1040130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40335" marR="5080" indent="-128270">
                <a:lnSpc>
                  <a:spcPts val="1639"/>
                </a:lnSpc>
                <a:spcBef>
                  <a:spcPts val="190"/>
                </a:spcBef>
              </a:pP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Propósito</a:t>
              </a:r>
              <a:r>
                <a:rPr sz="1400" spc="-1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6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la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Evaluación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25" name="object 25"/>
            <p:cNvGrpSpPr/>
            <p:nvPr/>
          </p:nvGrpSpPr>
          <p:grpSpPr>
            <a:xfrm>
              <a:off x="3796665" y="5273421"/>
              <a:ext cx="1873885" cy="761365"/>
              <a:chOff x="3796665" y="5273421"/>
              <a:chExt cx="1873885" cy="761365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3806190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586C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3806190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28"/>
            <p:cNvSpPr txBox="1"/>
            <p:nvPr/>
          </p:nvSpPr>
          <p:spPr>
            <a:xfrm>
              <a:off x="4300930" y="5305311"/>
              <a:ext cx="901065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5080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Cronograma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&amp;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8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Trabajo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29" name="object 29"/>
            <p:cNvGrpSpPr/>
            <p:nvPr/>
          </p:nvGrpSpPr>
          <p:grpSpPr>
            <a:xfrm>
              <a:off x="5281040" y="5273421"/>
              <a:ext cx="1872614" cy="761365"/>
              <a:chOff x="5281040" y="5273421"/>
              <a:chExt cx="1872614" cy="761365"/>
            </a:xfrm>
          </p:grpSpPr>
          <p:sp>
            <p:nvSpPr>
              <p:cNvPr id="30" name="object 30"/>
              <p:cNvSpPr/>
              <p:nvPr/>
            </p:nvSpPr>
            <p:spPr>
              <a:xfrm>
                <a:off x="5290565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28476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5290565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2" name="object 32"/>
            <p:cNvSpPr txBox="1"/>
            <p:nvPr/>
          </p:nvSpPr>
          <p:spPr>
            <a:xfrm>
              <a:off x="5785581" y="5409737"/>
              <a:ext cx="896619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69215" marR="5080" indent="-57150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Preguntas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Evaluación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33" name="object 33"/>
            <p:cNvGrpSpPr/>
            <p:nvPr/>
          </p:nvGrpSpPr>
          <p:grpSpPr>
            <a:xfrm>
              <a:off x="6763893" y="5273421"/>
              <a:ext cx="1872614" cy="761365"/>
              <a:chOff x="6763893" y="5273421"/>
              <a:chExt cx="1872614" cy="761365"/>
            </a:xfrm>
          </p:grpSpPr>
          <p:sp>
            <p:nvSpPr>
              <p:cNvPr id="34" name="object 34"/>
              <p:cNvSpPr/>
              <p:nvPr/>
            </p:nvSpPr>
            <p:spPr>
              <a:xfrm>
                <a:off x="6773418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28476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6773418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6" name="object 36"/>
            <p:cNvSpPr txBox="1"/>
            <p:nvPr/>
          </p:nvSpPr>
          <p:spPr>
            <a:xfrm>
              <a:off x="7186305" y="5305311"/>
              <a:ext cx="1062355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065" marR="5080" indent="-1905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Métodos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de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Recolección</a:t>
              </a:r>
              <a:r>
                <a:rPr sz="14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Datos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37" name="object 37"/>
            <p:cNvGrpSpPr/>
            <p:nvPr/>
          </p:nvGrpSpPr>
          <p:grpSpPr>
            <a:xfrm>
              <a:off x="8246744" y="5273421"/>
              <a:ext cx="1872614" cy="761365"/>
              <a:chOff x="8246744" y="5273421"/>
              <a:chExt cx="1872614" cy="761365"/>
            </a:xfrm>
          </p:grpSpPr>
          <p:sp>
            <p:nvSpPr>
              <p:cNvPr id="38" name="object 38"/>
              <p:cNvSpPr/>
              <p:nvPr/>
            </p:nvSpPr>
            <p:spPr>
              <a:xfrm>
                <a:off x="8256269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28476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8256269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0" name="object 40"/>
            <p:cNvSpPr txBox="1"/>
            <p:nvPr/>
          </p:nvSpPr>
          <p:spPr>
            <a:xfrm>
              <a:off x="8823469" y="5305311"/>
              <a:ext cx="753110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065" marR="5080" indent="1270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6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Análisis</a:t>
              </a:r>
              <a:r>
                <a:rPr sz="1400" spc="-4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Datos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41" name="object 41"/>
            <p:cNvGrpSpPr/>
            <p:nvPr/>
          </p:nvGrpSpPr>
          <p:grpSpPr>
            <a:xfrm>
              <a:off x="9729596" y="5273421"/>
              <a:ext cx="1873885" cy="761365"/>
              <a:chOff x="9729596" y="5273421"/>
              <a:chExt cx="1873885" cy="761365"/>
            </a:xfrm>
          </p:grpSpPr>
          <p:sp>
            <p:nvSpPr>
              <p:cNvPr id="42" name="object 42"/>
              <p:cNvSpPr/>
              <p:nvPr/>
            </p:nvSpPr>
            <p:spPr>
              <a:xfrm>
                <a:off x="9739121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4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F9B67E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9739121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4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4" name="object 44"/>
            <p:cNvSpPr txBox="1"/>
            <p:nvPr/>
          </p:nvSpPr>
          <p:spPr>
            <a:xfrm>
              <a:off x="10193726" y="5409737"/>
              <a:ext cx="979169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5080" indent="226695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3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Diseminación</a:t>
              </a:r>
              <a:endParaRPr sz="140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00"/>
              </a:spcBef>
            </a:pPr>
            <a:r>
              <a:rPr sz="4400" spc="-50" dirty="0"/>
              <a:t>Preguntas</a:t>
            </a:r>
            <a:r>
              <a:rPr sz="4400" spc="-225" dirty="0"/>
              <a:t> </a:t>
            </a:r>
            <a:r>
              <a:rPr sz="4400" dirty="0"/>
              <a:t>de</a:t>
            </a:r>
            <a:r>
              <a:rPr sz="4400" spc="-215" dirty="0"/>
              <a:t> </a:t>
            </a:r>
            <a:r>
              <a:rPr sz="4400" spc="-85" dirty="0"/>
              <a:t>Evaluación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1733388" y="1096882"/>
            <a:ext cx="5302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3123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Preguntas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3600" b="1" spc="-30" baseline="2314" dirty="0">
                <a:latin typeface="Times New Roman"/>
                <a:cs typeface="Times New Roman"/>
              </a:rPr>
              <a:t>Componentes</a:t>
            </a:r>
            <a:endParaRPr sz="3600" baseline="2314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79730" y="1096882"/>
            <a:ext cx="2385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latin typeface="Times New Roman"/>
                <a:cs typeface="Times New Roman"/>
              </a:rPr>
              <a:t>Consejos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Prácticos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EB42F1-DBE6-D9B0-68BE-2A645A728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6116" y="1647822"/>
            <a:ext cx="10568306" cy="3460750"/>
            <a:chOff x="936116" y="1647822"/>
            <a:chExt cx="10568306" cy="3460750"/>
          </a:xfrm>
        </p:grpSpPr>
        <p:grpSp>
          <p:nvGrpSpPr>
            <p:cNvPr id="3" name="object 3"/>
            <p:cNvGrpSpPr/>
            <p:nvPr/>
          </p:nvGrpSpPr>
          <p:grpSpPr>
            <a:xfrm>
              <a:off x="936116" y="1670682"/>
              <a:ext cx="2965450" cy="3437890"/>
              <a:chOff x="936116" y="1670682"/>
              <a:chExt cx="2965450" cy="343789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945641" y="1680207"/>
                <a:ext cx="2946400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6400" h="3418840">
                    <a:moveTo>
                      <a:pt x="2454897" y="0"/>
                    </a:moveTo>
                    <a:lnTo>
                      <a:pt x="490994" y="0"/>
                    </a:lnTo>
                    <a:lnTo>
                      <a:pt x="443708" y="2247"/>
                    </a:lnTo>
                    <a:lnTo>
                      <a:pt x="397693" y="8853"/>
                    </a:lnTo>
                    <a:lnTo>
                      <a:pt x="353156" y="19611"/>
                    </a:lnTo>
                    <a:lnTo>
                      <a:pt x="310303" y="34315"/>
                    </a:lnTo>
                    <a:lnTo>
                      <a:pt x="269338" y="52761"/>
                    </a:lnTo>
                    <a:lnTo>
                      <a:pt x="230468" y="74741"/>
                    </a:lnTo>
                    <a:lnTo>
                      <a:pt x="193898" y="100051"/>
                    </a:lnTo>
                    <a:lnTo>
                      <a:pt x="159835" y="128484"/>
                    </a:lnTo>
                    <a:lnTo>
                      <a:pt x="128484" y="159835"/>
                    </a:lnTo>
                    <a:lnTo>
                      <a:pt x="100051" y="193898"/>
                    </a:lnTo>
                    <a:lnTo>
                      <a:pt x="74741" y="230468"/>
                    </a:lnTo>
                    <a:lnTo>
                      <a:pt x="52761" y="269338"/>
                    </a:lnTo>
                    <a:lnTo>
                      <a:pt x="34315" y="310303"/>
                    </a:lnTo>
                    <a:lnTo>
                      <a:pt x="19611" y="353156"/>
                    </a:lnTo>
                    <a:lnTo>
                      <a:pt x="8853" y="397693"/>
                    </a:lnTo>
                    <a:lnTo>
                      <a:pt x="2247" y="443708"/>
                    </a:lnTo>
                    <a:lnTo>
                      <a:pt x="0" y="490994"/>
                    </a:lnTo>
                    <a:lnTo>
                      <a:pt x="0" y="2927337"/>
                    </a:lnTo>
                    <a:lnTo>
                      <a:pt x="2247" y="2974623"/>
                    </a:lnTo>
                    <a:lnTo>
                      <a:pt x="8853" y="3020638"/>
                    </a:lnTo>
                    <a:lnTo>
                      <a:pt x="19611" y="3065175"/>
                    </a:lnTo>
                    <a:lnTo>
                      <a:pt x="34315" y="3108028"/>
                    </a:lnTo>
                    <a:lnTo>
                      <a:pt x="52761" y="3148993"/>
                    </a:lnTo>
                    <a:lnTo>
                      <a:pt x="74741" y="3187863"/>
                    </a:lnTo>
                    <a:lnTo>
                      <a:pt x="100051" y="3224433"/>
                    </a:lnTo>
                    <a:lnTo>
                      <a:pt x="128484" y="3258496"/>
                    </a:lnTo>
                    <a:lnTo>
                      <a:pt x="159835" y="3289847"/>
                    </a:lnTo>
                    <a:lnTo>
                      <a:pt x="193898" y="3318280"/>
                    </a:lnTo>
                    <a:lnTo>
                      <a:pt x="230468" y="3343590"/>
                    </a:lnTo>
                    <a:lnTo>
                      <a:pt x="269338" y="3365570"/>
                    </a:lnTo>
                    <a:lnTo>
                      <a:pt x="310303" y="3384016"/>
                    </a:lnTo>
                    <a:lnTo>
                      <a:pt x="353156" y="3398720"/>
                    </a:lnTo>
                    <a:lnTo>
                      <a:pt x="397693" y="3409478"/>
                    </a:lnTo>
                    <a:lnTo>
                      <a:pt x="443708" y="3416084"/>
                    </a:lnTo>
                    <a:lnTo>
                      <a:pt x="490994" y="3418331"/>
                    </a:lnTo>
                    <a:lnTo>
                      <a:pt x="2454897" y="3418331"/>
                    </a:lnTo>
                    <a:lnTo>
                      <a:pt x="2502183" y="3416084"/>
                    </a:lnTo>
                    <a:lnTo>
                      <a:pt x="2548198" y="3409478"/>
                    </a:lnTo>
                    <a:lnTo>
                      <a:pt x="2592735" y="3398720"/>
                    </a:lnTo>
                    <a:lnTo>
                      <a:pt x="2635588" y="3384016"/>
                    </a:lnTo>
                    <a:lnTo>
                      <a:pt x="2676553" y="3365570"/>
                    </a:lnTo>
                    <a:lnTo>
                      <a:pt x="2715423" y="3343590"/>
                    </a:lnTo>
                    <a:lnTo>
                      <a:pt x="2751993" y="3318280"/>
                    </a:lnTo>
                    <a:lnTo>
                      <a:pt x="2786056" y="3289847"/>
                    </a:lnTo>
                    <a:lnTo>
                      <a:pt x="2817407" y="3258496"/>
                    </a:lnTo>
                    <a:lnTo>
                      <a:pt x="2845840" y="3224433"/>
                    </a:lnTo>
                    <a:lnTo>
                      <a:pt x="2871150" y="3187863"/>
                    </a:lnTo>
                    <a:lnTo>
                      <a:pt x="2893130" y="3148993"/>
                    </a:lnTo>
                    <a:lnTo>
                      <a:pt x="2911576" y="3108028"/>
                    </a:lnTo>
                    <a:lnTo>
                      <a:pt x="2926280" y="3065175"/>
                    </a:lnTo>
                    <a:lnTo>
                      <a:pt x="2937038" y="3020638"/>
                    </a:lnTo>
                    <a:lnTo>
                      <a:pt x="2943644" y="2974623"/>
                    </a:lnTo>
                    <a:lnTo>
                      <a:pt x="2945892" y="2927337"/>
                    </a:lnTo>
                    <a:lnTo>
                      <a:pt x="2945892" y="490994"/>
                    </a:lnTo>
                    <a:lnTo>
                      <a:pt x="2943644" y="443708"/>
                    </a:lnTo>
                    <a:lnTo>
                      <a:pt x="2937038" y="397693"/>
                    </a:lnTo>
                    <a:lnTo>
                      <a:pt x="2926280" y="353156"/>
                    </a:lnTo>
                    <a:lnTo>
                      <a:pt x="2911576" y="310303"/>
                    </a:lnTo>
                    <a:lnTo>
                      <a:pt x="2893130" y="269338"/>
                    </a:lnTo>
                    <a:lnTo>
                      <a:pt x="2871150" y="230468"/>
                    </a:lnTo>
                    <a:lnTo>
                      <a:pt x="2845840" y="193898"/>
                    </a:lnTo>
                    <a:lnTo>
                      <a:pt x="2817407" y="159835"/>
                    </a:lnTo>
                    <a:lnTo>
                      <a:pt x="2786056" y="128484"/>
                    </a:lnTo>
                    <a:lnTo>
                      <a:pt x="2751993" y="100051"/>
                    </a:lnTo>
                    <a:lnTo>
                      <a:pt x="2715423" y="74741"/>
                    </a:lnTo>
                    <a:lnTo>
                      <a:pt x="2676553" y="52761"/>
                    </a:lnTo>
                    <a:lnTo>
                      <a:pt x="2635588" y="34315"/>
                    </a:lnTo>
                    <a:lnTo>
                      <a:pt x="2592735" y="19611"/>
                    </a:lnTo>
                    <a:lnTo>
                      <a:pt x="2548198" y="8853"/>
                    </a:lnTo>
                    <a:lnTo>
                      <a:pt x="2502183" y="2247"/>
                    </a:lnTo>
                    <a:lnTo>
                      <a:pt x="2454897" y="0"/>
                    </a:lnTo>
                    <a:close/>
                  </a:path>
                </a:pathLst>
              </a:custGeom>
              <a:solidFill>
                <a:srgbClr val="A3BED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945641" y="1680207"/>
                <a:ext cx="2946400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6400" h="3418840">
                    <a:moveTo>
                      <a:pt x="0" y="490994"/>
                    </a:moveTo>
                    <a:lnTo>
                      <a:pt x="2247" y="443708"/>
                    </a:lnTo>
                    <a:lnTo>
                      <a:pt x="8853" y="397693"/>
                    </a:lnTo>
                    <a:lnTo>
                      <a:pt x="19611" y="353156"/>
                    </a:lnTo>
                    <a:lnTo>
                      <a:pt x="34315" y="310303"/>
                    </a:lnTo>
                    <a:lnTo>
                      <a:pt x="52761" y="269338"/>
                    </a:lnTo>
                    <a:lnTo>
                      <a:pt x="74741" y="230468"/>
                    </a:lnTo>
                    <a:lnTo>
                      <a:pt x="100051" y="193898"/>
                    </a:lnTo>
                    <a:lnTo>
                      <a:pt x="128484" y="159835"/>
                    </a:lnTo>
                    <a:lnTo>
                      <a:pt x="159835" y="128484"/>
                    </a:lnTo>
                    <a:lnTo>
                      <a:pt x="193898" y="100051"/>
                    </a:lnTo>
                    <a:lnTo>
                      <a:pt x="230468" y="74741"/>
                    </a:lnTo>
                    <a:lnTo>
                      <a:pt x="269338" y="52761"/>
                    </a:lnTo>
                    <a:lnTo>
                      <a:pt x="310303" y="34315"/>
                    </a:lnTo>
                    <a:lnTo>
                      <a:pt x="353156" y="19611"/>
                    </a:lnTo>
                    <a:lnTo>
                      <a:pt x="397693" y="8853"/>
                    </a:lnTo>
                    <a:lnTo>
                      <a:pt x="443708" y="2247"/>
                    </a:lnTo>
                    <a:lnTo>
                      <a:pt x="490994" y="0"/>
                    </a:lnTo>
                    <a:lnTo>
                      <a:pt x="2454897" y="0"/>
                    </a:lnTo>
                    <a:lnTo>
                      <a:pt x="2502183" y="2247"/>
                    </a:lnTo>
                    <a:lnTo>
                      <a:pt x="2548198" y="8853"/>
                    </a:lnTo>
                    <a:lnTo>
                      <a:pt x="2592735" y="19611"/>
                    </a:lnTo>
                    <a:lnTo>
                      <a:pt x="2635588" y="34315"/>
                    </a:lnTo>
                    <a:lnTo>
                      <a:pt x="2676553" y="52761"/>
                    </a:lnTo>
                    <a:lnTo>
                      <a:pt x="2715423" y="74741"/>
                    </a:lnTo>
                    <a:lnTo>
                      <a:pt x="2751993" y="100051"/>
                    </a:lnTo>
                    <a:lnTo>
                      <a:pt x="2786056" y="128484"/>
                    </a:lnTo>
                    <a:lnTo>
                      <a:pt x="2817407" y="159835"/>
                    </a:lnTo>
                    <a:lnTo>
                      <a:pt x="2845840" y="193898"/>
                    </a:lnTo>
                    <a:lnTo>
                      <a:pt x="2871150" y="230468"/>
                    </a:lnTo>
                    <a:lnTo>
                      <a:pt x="2893130" y="269338"/>
                    </a:lnTo>
                    <a:lnTo>
                      <a:pt x="2911576" y="310303"/>
                    </a:lnTo>
                    <a:lnTo>
                      <a:pt x="2926280" y="353156"/>
                    </a:lnTo>
                    <a:lnTo>
                      <a:pt x="2937038" y="397693"/>
                    </a:lnTo>
                    <a:lnTo>
                      <a:pt x="2943644" y="443708"/>
                    </a:lnTo>
                    <a:lnTo>
                      <a:pt x="2945892" y="490994"/>
                    </a:lnTo>
                    <a:lnTo>
                      <a:pt x="2945892" y="2927337"/>
                    </a:lnTo>
                    <a:lnTo>
                      <a:pt x="2943644" y="2974623"/>
                    </a:lnTo>
                    <a:lnTo>
                      <a:pt x="2937038" y="3020638"/>
                    </a:lnTo>
                    <a:lnTo>
                      <a:pt x="2926280" y="3065175"/>
                    </a:lnTo>
                    <a:lnTo>
                      <a:pt x="2911576" y="3108028"/>
                    </a:lnTo>
                    <a:lnTo>
                      <a:pt x="2893130" y="3148993"/>
                    </a:lnTo>
                    <a:lnTo>
                      <a:pt x="2871150" y="3187863"/>
                    </a:lnTo>
                    <a:lnTo>
                      <a:pt x="2845840" y="3224433"/>
                    </a:lnTo>
                    <a:lnTo>
                      <a:pt x="2817407" y="3258496"/>
                    </a:lnTo>
                    <a:lnTo>
                      <a:pt x="2786056" y="3289847"/>
                    </a:lnTo>
                    <a:lnTo>
                      <a:pt x="2751993" y="3318280"/>
                    </a:lnTo>
                    <a:lnTo>
                      <a:pt x="2715423" y="3343590"/>
                    </a:lnTo>
                    <a:lnTo>
                      <a:pt x="2676553" y="3365570"/>
                    </a:lnTo>
                    <a:lnTo>
                      <a:pt x="2635588" y="3384016"/>
                    </a:lnTo>
                    <a:lnTo>
                      <a:pt x="2592735" y="3398720"/>
                    </a:lnTo>
                    <a:lnTo>
                      <a:pt x="2548198" y="3409478"/>
                    </a:lnTo>
                    <a:lnTo>
                      <a:pt x="2502183" y="3416084"/>
                    </a:lnTo>
                    <a:lnTo>
                      <a:pt x="2454897" y="3418331"/>
                    </a:lnTo>
                    <a:lnTo>
                      <a:pt x="490994" y="3418331"/>
                    </a:lnTo>
                    <a:lnTo>
                      <a:pt x="443708" y="3416084"/>
                    </a:lnTo>
                    <a:lnTo>
                      <a:pt x="397693" y="3409478"/>
                    </a:lnTo>
                    <a:lnTo>
                      <a:pt x="353156" y="3398720"/>
                    </a:lnTo>
                    <a:lnTo>
                      <a:pt x="310303" y="3384016"/>
                    </a:lnTo>
                    <a:lnTo>
                      <a:pt x="269338" y="3365570"/>
                    </a:lnTo>
                    <a:lnTo>
                      <a:pt x="230468" y="3343590"/>
                    </a:lnTo>
                    <a:lnTo>
                      <a:pt x="193898" y="3318280"/>
                    </a:lnTo>
                    <a:lnTo>
                      <a:pt x="159835" y="3289847"/>
                    </a:lnTo>
                    <a:lnTo>
                      <a:pt x="128484" y="3258496"/>
                    </a:lnTo>
                    <a:lnTo>
                      <a:pt x="100051" y="3224433"/>
                    </a:lnTo>
                    <a:lnTo>
                      <a:pt x="74741" y="3187863"/>
                    </a:lnTo>
                    <a:lnTo>
                      <a:pt x="52761" y="3148993"/>
                    </a:lnTo>
                    <a:lnTo>
                      <a:pt x="34315" y="3108028"/>
                    </a:lnTo>
                    <a:lnTo>
                      <a:pt x="19611" y="3065175"/>
                    </a:lnTo>
                    <a:lnTo>
                      <a:pt x="8853" y="3020638"/>
                    </a:lnTo>
                    <a:lnTo>
                      <a:pt x="2247" y="2974623"/>
                    </a:lnTo>
                    <a:lnTo>
                      <a:pt x="0" y="2927337"/>
                    </a:lnTo>
                    <a:lnTo>
                      <a:pt x="0" y="490994"/>
                    </a:lnTo>
                    <a:close/>
                  </a:path>
                </a:pathLst>
              </a:custGeom>
              <a:ln w="19050">
                <a:solidFill>
                  <a:srgbClr val="1123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" name="object 6"/>
            <p:cNvSpPr txBox="1"/>
            <p:nvPr/>
          </p:nvSpPr>
          <p:spPr>
            <a:xfrm>
              <a:off x="1167885" y="1839164"/>
              <a:ext cx="2498090" cy="22199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9085" marR="96520" indent="-287020">
                <a:lnSpc>
                  <a:spcPct val="100000"/>
                </a:lnSpc>
                <a:spcBef>
                  <a:spcPts val="100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800" spc="-35" dirty="0">
                  <a:latin typeface="Times New Roman"/>
                  <a:cs typeface="Times New Roman"/>
                </a:rPr>
                <a:t>¿Qué</a:t>
              </a:r>
              <a:r>
                <a:rPr sz="1800" spc="-50" dirty="0">
                  <a:latin typeface="Times New Roman"/>
                  <a:cs typeface="Times New Roman"/>
                </a:rPr>
                <a:t> </a:t>
              </a:r>
              <a:r>
                <a:rPr sz="1800" spc="-35" dirty="0">
                  <a:latin typeface="Times New Roman"/>
                  <a:cs typeface="Times New Roman"/>
                </a:rPr>
                <a:t>preguntas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tiene </a:t>
              </a:r>
              <a:r>
                <a:rPr sz="1800" spc="-45" dirty="0">
                  <a:latin typeface="Times New Roman"/>
                  <a:cs typeface="Times New Roman"/>
                </a:rPr>
                <a:t>para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75" dirty="0">
                  <a:latin typeface="Times New Roman"/>
                  <a:cs typeface="Times New Roman"/>
                </a:rPr>
                <a:t>los</a:t>
              </a:r>
              <a:r>
                <a:rPr sz="1800" spc="-30" dirty="0">
                  <a:latin typeface="Times New Roman"/>
                  <a:cs typeface="Times New Roman"/>
                </a:rPr>
                <a:t> </a:t>
              </a:r>
              <a:r>
                <a:rPr sz="1800" spc="-35" dirty="0">
                  <a:latin typeface="Times New Roman"/>
                  <a:cs typeface="Times New Roman"/>
                </a:rPr>
                <a:t>participantes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en </a:t>
              </a:r>
              <a:r>
                <a:rPr sz="1800" spc="-45" dirty="0">
                  <a:latin typeface="Times New Roman"/>
                  <a:cs typeface="Times New Roman"/>
                </a:rPr>
                <a:t>su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programa?</a:t>
              </a:r>
              <a:endParaRPr sz="1800" dirty="0">
                <a:latin typeface="Times New Roman"/>
                <a:cs typeface="Times New Roman"/>
              </a:endParaRPr>
            </a:p>
            <a:p>
              <a:pPr marL="299085" marR="5080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800" spc="-25" dirty="0">
                  <a:latin typeface="Times New Roman"/>
                  <a:cs typeface="Times New Roman"/>
                </a:rPr>
                <a:t>¿Cómo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125" dirty="0">
                  <a:latin typeface="Times New Roman"/>
                  <a:cs typeface="Times New Roman"/>
                </a:rPr>
                <a:t>se</a:t>
              </a:r>
              <a:r>
                <a:rPr sz="1800" spc="-25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relacionan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95" dirty="0">
                  <a:latin typeface="Times New Roman"/>
                  <a:cs typeface="Times New Roman"/>
                </a:rPr>
                <a:t>esas </a:t>
              </a:r>
              <a:r>
                <a:rPr sz="1800" spc="-35" dirty="0">
                  <a:latin typeface="Times New Roman"/>
                  <a:cs typeface="Times New Roman"/>
                </a:rPr>
                <a:t>preguntas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90" dirty="0">
                  <a:latin typeface="Times New Roman"/>
                  <a:cs typeface="Times New Roman"/>
                </a:rPr>
                <a:t>a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los </a:t>
              </a:r>
              <a:r>
                <a:rPr sz="1800" spc="-40" dirty="0">
                  <a:latin typeface="Times New Roman"/>
                  <a:cs typeface="Times New Roman"/>
                </a:rPr>
                <a:t>participantes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con</a:t>
              </a:r>
              <a:r>
                <a:rPr sz="1800" spc="-2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los </a:t>
              </a:r>
              <a:r>
                <a:rPr sz="1800" spc="-55" dirty="0">
                  <a:latin typeface="Times New Roman"/>
                  <a:cs typeface="Times New Roman"/>
                </a:rPr>
                <a:t>objetivos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55" dirty="0">
                  <a:latin typeface="Times New Roman"/>
                  <a:cs typeface="Times New Roman"/>
                </a:rPr>
                <a:t>del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programa mismo?</a:t>
              </a:r>
              <a:endParaRPr sz="1800" dirty="0">
                <a:latin typeface="Times New Roman"/>
                <a:cs typeface="Times New Roman"/>
              </a:endParaRPr>
            </a:p>
          </p:txBody>
        </p:sp>
        <p:grpSp>
          <p:nvGrpSpPr>
            <p:cNvPr id="8" name="object 8"/>
            <p:cNvGrpSpPr/>
            <p:nvPr/>
          </p:nvGrpSpPr>
          <p:grpSpPr>
            <a:xfrm>
              <a:off x="4738496" y="1670682"/>
              <a:ext cx="2963545" cy="3437890"/>
              <a:chOff x="4738496" y="1670682"/>
              <a:chExt cx="2963545" cy="343789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748021" y="168020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2453627" y="0"/>
                    </a:moveTo>
                    <a:lnTo>
                      <a:pt x="490740" y="0"/>
                    </a:lnTo>
                    <a:lnTo>
                      <a:pt x="443478" y="2246"/>
                    </a:lnTo>
                    <a:lnTo>
                      <a:pt x="397487" y="8848"/>
                    </a:lnTo>
                    <a:lnTo>
                      <a:pt x="352973" y="19601"/>
                    </a:lnTo>
                    <a:lnTo>
                      <a:pt x="310142" y="34298"/>
                    </a:lnTo>
                    <a:lnTo>
                      <a:pt x="269198" y="52733"/>
                    </a:lnTo>
                    <a:lnTo>
                      <a:pt x="230348" y="74702"/>
                    </a:lnTo>
                    <a:lnTo>
                      <a:pt x="193798" y="99999"/>
                    </a:lnTo>
                    <a:lnTo>
                      <a:pt x="159752" y="128418"/>
                    </a:lnTo>
                    <a:lnTo>
                      <a:pt x="128418" y="159752"/>
                    </a:lnTo>
                    <a:lnTo>
                      <a:pt x="99999" y="193798"/>
                    </a:lnTo>
                    <a:lnTo>
                      <a:pt x="74702" y="230348"/>
                    </a:lnTo>
                    <a:lnTo>
                      <a:pt x="52733" y="269198"/>
                    </a:lnTo>
                    <a:lnTo>
                      <a:pt x="34298" y="310142"/>
                    </a:lnTo>
                    <a:lnTo>
                      <a:pt x="19601" y="352973"/>
                    </a:lnTo>
                    <a:lnTo>
                      <a:pt x="8848" y="397487"/>
                    </a:lnTo>
                    <a:lnTo>
                      <a:pt x="2246" y="443478"/>
                    </a:lnTo>
                    <a:lnTo>
                      <a:pt x="0" y="490740"/>
                    </a:lnTo>
                    <a:lnTo>
                      <a:pt x="0" y="2927591"/>
                    </a:lnTo>
                    <a:lnTo>
                      <a:pt x="2246" y="2974853"/>
                    </a:lnTo>
                    <a:lnTo>
                      <a:pt x="8848" y="3020844"/>
                    </a:lnTo>
                    <a:lnTo>
                      <a:pt x="19601" y="3065358"/>
                    </a:lnTo>
                    <a:lnTo>
                      <a:pt x="34298" y="3108189"/>
                    </a:lnTo>
                    <a:lnTo>
                      <a:pt x="52733" y="3149133"/>
                    </a:lnTo>
                    <a:lnTo>
                      <a:pt x="74702" y="3187983"/>
                    </a:lnTo>
                    <a:lnTo>
                      <a:pt x="99999" y="3224533"/>
                    </a:lnTo>
                    <a:lnTo>
                      <a:pt x="128418" y="3258579"/>
                    </a:lnTo>
                    <a:lnTo>
                      <a:pt x="159752" y="3289913"/>
                    </a:lnTo>
                    <a:lnTo>
                      <a:pt x="193798" y="3318332"/>
                    </a:lnTo>
                    <a:lnTo>
                      <a:pt x="230348" y="3343629"/>
                    </a:lnTo>
                    <a:lnTo>
                      <a:pt x="269198" y="3365598"/>
                    </a:lnTo>
                    <a:lnTo>
                      <a:pt x="310142" y="3384033"/>
                    </a:lnTo>
                    <a:lnTo>
                      <a:pt x="352973" y="3398730"/>
                    </a:lnTo>
                    <a:lnTo>
                      <a:pt x="397487" y="3409483"/>
                    </a:lnTo>
                    <a:lnTo>
                      <a:pt x="443478" y="3416085"/>
                    </a:lnTo>
                    <a:lnTo>
                      <a:pt x="490740" y="3418332"/>
                    </a:lnTo>
                    <a:lnTo>
                      <a:pt x="2453627" y="3418332"/>
                    </a:lnTo>
                    <a:lnTo>
                      <a:pt x="2500889" y="3416085"/>
                    </a:lnTo>
                    <a:lnTo>
                      <a:pt x="2546880" y="3409483"/>
                    </a:lnTo>
                    <a:lnTo>
                      <a:pt x="2591394" y="3398730"/>
                    </a:lnTo>
                    <a:lnTo>
                      <a:pt x="2634225" y="3384033"/>
                    </a:lnTo>
                    <a:lnTo>
                      <a:pt x="2675169" y="3365598"/>
                    </a:lnTo>
                    <a:lnTo>
                      <a:pt x="2714019" y="3343629"/>
                    </a:lnTo>
                    <a:lnTo>
                      <a:pt x="2750569" y="3318332"/>
                    </a:lnTo>
                    <a:lnTo>
                      <a:pt x="2784615" y="3289913"/>
                    </a:lnTo>
                    <a:lnTo>
                      <a:pt x="2815949" y="3258579"/>
                    </a:lnTo>
                    <a:lnTo>
                      <a:pt x="2844368" y="3224533"/>
                    </a:lnTo>
                    <a:lnTo>
                      <a:pt x="2869665" y="3187983"/>
                    </a:lnTo>
                    <a:lnTo>
                      <a:pt x="2891634" y="3149133"/>
                    </a:lnTo>
                    <a:lnTo>
                      <a:pt x="2910069" y="3108189"/>
                    </a:lnTo>
                    <a:lnTo>
                      <a:pt x="2924766" y="3065358"/>
                    </a:lnTo>
                    <a:lnTo>
                      <a:pt x="2935519" y="3020844"/>
                    </a:lnTo>
                    <a:lnTo>
                      <a:pt x="2942121" y="2974853"/>
                    </a:lnTo>
                    <a:lnTo>
                      <a:pt x="2944368" y="2927591"/>
                    </a:lnTo>
                    <a:lnTo>
                      <a:pt x="2944368" y="490740"/>
                    </a:lnTo>
                    <a:lnTo>
                      <a:pt x="2942121" y="443478"/>
                    </a:lnTo>
                    <a:lnTo>
                      <a:pt x="2935519" y="397487"/>
                    </a:lnTo>
                    <a:lnTo>
                      <a:pt x="2924766" y="352973"/>
                    </a:lnTo>
                    <a:lnTo>
                      <a:pt x="2910069" y="310142"/>
                    </a:lnTo>
                    <a:lnTo>
                      <a:pt x="2891634" y="269198"/>
                    </a:lnTo>
                    <a:lnTo>
                      <a:pt x="2869665" y="230348"/>
                    </a:lnTo>
                    <a:lnTo>
                      <a:pt x="2844368" y="193798"/>
                    </a:lnTo>
                    <a:lnTo>
                      <a:pt x="2815949" y="159752"/>
                    </a:lnTo>
                    <a:lnTo>
                      <a:pt x="2784615" y="128418"/>
                    </a:lnTo>
                    <a:lnTo>
                      <a:pt x="2750569" y="99999"/>
                    </a:lnTo>
                    <a:lnTo>
                      <a:pt x="2714019" y="74702"/>
                    </a:lnTo>
                    <a:lnTo>
                      <a:pt x="2675169" y="52733"/>
                    </a:lnTo>
                    <a:lnTo>
                      <a:pt x="2634225" y="34298"/>
                    </a:lnTo>
                    <a:lnTo>
                      <a:pt x="2591394" y="19601"/>
                    </a:lnTo>
                    <a:lnTo>
                      <a:pt x="2546880" y="8848"/>
                    </a:lnTo>
                    <a:lnTo>
                      <a:pt x="2500889" y="2246"/>
                    </a:lnTo>
                    <a:lnTo>
                      <a:pt x="2453627" y="0"/>
                    </a:lnTo>
                    <a:close/>
                  </a:path>
                </a:pathLst>
              </a:custGeom>
              <a:solidFill>
                <a:srgbClr val="779ECD">
                  <a:alpha val="5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748021" y="168020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0" y="490740"/>
                    </a:moveTo>
                    <a:lnTo>
                      <a:pt x="2246" y="443478"/>
                    </a:lnTo>
                    <a:lnTo>
                      <a:pt x="8848" y="397487"/>
                    </a:lnTo>
                    <a:lnTo>
                      <a:pt x="19601" y="352973"/>
                    </a:lnTo>
                    <a:lnTo>
                      <a:pt x="34298" y="310142"/>
                    </a:lnTo>
                    <a:lnTo>
                      <a:pt x="52733" y="269198"/>
                    </a:lnTo>
                    <a:lnTo>
                      <a:pt x="74702" y="230348"/>
                    </a:lnTo>
                    <a:lnTo>
                      <a:pt x="99999" y="193798"/>
                    </a:lnTo>
                    <a:lnTo>
                      <a:pt x="128418" y="159752"/>
                    </a:lnTo>
                    <a:lnTo>
                      <a:pt x="159752" y="128418"/>
                    </a:lnTo>
                    <a:lnTo>
                      <a:pt x="193798" y="99999"/>
                    </a:lnTo>
                    <a:lnTo>
                      <a:pt x="230348" y="74702"/>
                    </a:lnTo>
                    <a:lnTo>
                      <a:pt x="269198" y="52733"/>
                    </a:lnTo>
                    <a:lnTo>
                      <a:pt x="310142" y="34298"/>
                    </a:lnTo>
                    <a:lnTo>
                      <a:pt x="352973" y="19601"/>
                    </a:lnTo>
                    <a:lnTo>
                      <a:pt x="397487" y="8848"/>
                    </a:lnTo>
                    <a:lnTo>
                      <a:pt x="443478" y="2246"/>
                    </a:lnTo>
                    <a:lnTo>
                      <a:pt x="490740" y="0"/>
                    </a:lnTo>
                    <a:lnTo>
                      <a:pt x="2453627" y="0"/>
                    </a:lnTo>
                    <a:lnTo>
                      <a:pt x="2500889" y="2246"/>
                    </a:lnTo>
                    <a:lnTo>
                      <a:pt x="2546880" y="8848"/>
                    </a:lnTo>
                    <a:lnTo>
                      <a:pt x="2591394" y="19601"/>
                    </a:lnTo>
                    <a:lnTo>
                      <a:pt x="2634225" y="34298"/>
                    </a:lnTo>
                    <a:lnTo>
                      <a:pt x="2675169" y="52733"/>
                    </a:lnTo>
                    <a:lnTo>
                      <a:pt x="2714019" y="74702"/>
                    </a:lnTo>
                    <a:lnTo>
                      <a:pt x="2750569" y="99999"/>
                    </a:lnTo>
                    <a:lnTo>
                      <a:pt x="2784615" y="128418"/>
                    </a:lnTo>
                    <a:lnTo>
                      <a:pt x="2815949" y="159752"/>
                    </a:lnTo>
                    <a:lnTo>
                      <a:pt x="2844368" y="193798"/>
                    </a:lnTo>
                    <a:lnTo>
                      <a:pt x="2869665" y="230348"/>
                    </a:lnTo>
                    <a:lnTo>
                      <a:pt x="2891634" y="269198"/>
                    </a:lnTo>
                    <a:lnTo>
                      <a:pt x="2910069" y="310142"/>
                    </a:lnTo>
                    <a:lnTo>
                      <a:pt x="2924766" y="352973"/>
                    </a:lnTo>
                    <a:lnTo>
                      <a:pt x="2935519" y="397487"/>
                    </a:lnTo>
                    <a:lnTo>
                      <a:pt x="2942121" y="443478"/>
                    </a:lnTo>
                    <a:lnTo>
                      <a:pt x="2944368" y="490740"/>
                    </a:lnTo>
                    <a:lnTo>
                      <a:pt x="2944368" y="2927591"/>
                    </a:lnTo>
                    <a:lnTo>
                      <a:pt x="2942121" y="2974853"/>
                    </a:lnTo>
                    <a:lnTo>
                      <a:pt x="2935519" y="3020844"/>
                    </a:lnTo>
                    <a:lnTo>
                      <a:pt x="2924766" y="3065358"/>
                    </a:lnTo>
                    <a:lnTo>
                      <a:pt x="2910069" y="3108189"/>
                    </a:lnTo>
                    <a:lnTo>
                      <a:pt x="2891634" y="3149133"/>
                    </a:lnTo>
                    <a:lnTo>
                      <a:pt x="2869665" y="3187983"/>
                    </a:lnTo>
                    <a:lnTo>
                      <a:pt x="2844368" y="3224533"/>
                    </a:lnTo>
                    <a:lnTo>
                      <a:pt x="2815949" y="3258579"/>
                    </a:lnTo>
                    <a:lnTo>
                      <a:pt x="2784615" y="3289913"/>
                    </a:lnTo>
                    <a:lnTo>
                      <a:pt x="2750569" y="3318332"/>
                    </a:lnTo>
                    <a:lnTo>
                      <a:pt x="2714019" y="3343629"/>
                    </a:lnTo>
                    <a:lnTo>
                      <a:pt x="2675169" y="3365598"/>
                    </a:lnTo>
                    <a:lnTo>
                      <a:pt x="2634225" y="3384033"/>
                    </a:lnTo>
                    <a:lnTo>
                      <a:pt x="2591394" y="3398730"/>
                    </a:lnTo>
                    <a:lnTo>
                      <a:pt x="2546880" y="3409483"/>
                    </a:lnTo>
                    <a:lnTo>
                      <a:pt x="2500889" y="3416085"/>
                    </a:lnTo>
                    <a:lnTo>
                      <a:pt x="2453627" y="3418332"/>
                    </a:lnTo>
                    <a:lnTo>
                      <a:pt x="490740" y="3418332"/>
                    </a:lnTo>
                    <a:lnTo>
                      <a:pt x="443478" y="3416085"/>
                    </a:lnTo>
                    <a:lnTo>
                      <a:pt x="397487" y="3409483"/>
                    </a:lnTo>
                    <a:lnTo>
                      <a:pt x="352973" y="3398730"/>
                    </a:lnTo>
                    <a:lnTo>
                      <a:pt x="310142" y="3384033"/>
                    </a:lnTo>
                    <a:lnTo>
                      <a:pt x="269198" y="3365598"/>
                    </a:lnTo>
                    <a:lnTo>
                      <a:pt x="230348" y="3343629"/>
                    </a:lnTo>
                    <a:lnTo>
                      <a:pt x="193798" y="3318332"/>
                    </a:lnTo>
                    <a:lnTo>
                      <a:pt x="159752" y="3289913"/>
                    </a:lnTo>
                    <a:lnTo>
                      <a:pt x="128418" y="3258579"/>
                    </a:lnTo>
                    <a:lnTo>
                      <a:pt x="99999" y="3224533"/>
                    </a:lnTo>
                    <a:lnTo>
                      <a:pt x="74702" y="3187983"/>
                    </a:lnTo>
                    <a:lnTo>
                      <a:pt x="52733" y="3149133"/>
                    </a:lnTo>
                    <a:lnTo>
                      <a:pt x="34298" y="3108189"/>
                    </a:lnTo>
                    <a:lnTo>
                      <a:pt x="19601" y="3065358"/>
                    </a:lnTo>
                    <a:lnTo>
                      <a:pt x="8848" y="3020844"/>
                    </a:lnTo>
                    <a:lnTo>
                      <a:pt x="2246" y="2974853"/>
                    </a:lnTo>
                    <a:lnTo>
                      <a:pt x="0" y="2927591"/>
                    </a:lnTo>
                    <a:lnTo>
                      <a:pt x="0" y="490740"/>
                    </a:lnTo>
                    <a:close/>
                  </a:path>
                </a:pathLst>
              </a:custGeom>
              <a:ln w="19050">
                <a:solidFill>
                  <a:srgbClr val="1123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 txBox="1"/>
            <p:nvPr/>
          </p:nvSpPr>
          <p:spPr>
            <a:xfrm>
              <a:off x="4970136" y="1839163"/>
              <a:ext cx="2432050" cy="106553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9085" marR="5080" indent="-287020">
                <a:lnSpc>
                  <a:spcPct val="100000"/>
                </a:lnSpc>
                <a:spcBef>
                  <a:spcPts val="100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800" spc="-40" dirty="0">
                  <a:latin typeface="Times New Roman"/>
                  <a:cs typeface="Times New Roman"/>
                </a:rPr>
                <a:t>Haga</a:t>
              </a:r>
              <a:r>
                <a:rPr sz="1800" spc="-100" dirty="0">
                  <a:latin typeface="Times New Roman"/>
                  <a:cs typeface="Times New Roman"/>
                </a:rPr>
                <a:t> </a:t>
              </a:r>
              <a:r>
                <a:rPr sz="1800" dirty="0">
                  <a:latin typeface="Times New Roman"/>
                  <a:cs typeface="Times New Roman"/>
                </a:rPr>
                <a:t>una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lista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de </a:t>
              </a:r>
              <a:r>
                <a:rPr sz="1800" spc="-35" dirty="0">
                  <a:latin typeface="Times New Roman"/>
                  <a:cs typeface="Times New Roman"/>
                </a:rPr>
                <a:t>preguntas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45" dirty="0">
                  <a:latin typeface="Times New Roman"/>
                  <a:cs typeface="Times New Roman"/>
                </a:rPr>
                <a:t>para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70" dirty="0">
                  <a:latin typeface="Times New Roman"/>
                  <a:cs typeface="Times New Roman"/>
                </a:rPr>
                <a:t>cada </a:t>
              </a:r>
              <a:r>
                <a:rPr sz="1800" spc="-25" dirty="0">
                  <a:latin typeface="Times New Roman"/>
                  <a:cs typeface="Times New Roman"/>
                </a:rPr>
                <a:t>uno </a:t>
              </a:r>
              <a:r>
                <a:rPr sz="1800" spc="-55" dirty="0">
                  <a:latin typeface="Times New Roman"/>
                  <a:cs typeface="Times New Roman"/>
                </a:rPr>
                <a:t>de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75" dirty="0">
                  <a:latin typeface="Times New Roman"/>
                  <a:cs typeface="Times New Roman"/>
                </a:rPr>
                <a:t>los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siguientes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temas:</a:t>
              </a:r>
              <a:endParaRPr sz="1800">
                <a:latin typeface="Times New Roman"/>
                <a:cs typeface="Times New Roman"/>
              </a:endParaRPr>
            </a:p>
            <a:p>
              <a:pPr marL="756285" lvl="1" indent="-286385">
                <a:lnSpc>
                  <a:spcPct val="100000"/>
                </a:lnSpc>
                <a:spcBef>
                  <a:spcPts val="25"/>
                </a:spcBef>
                <a:buFont typeface="Arial"/>
                <a:buChar char="•"/>
                <a:tabLst>
                  <a:tab pos="756285" algn="l"/>
                </a:tabLst>
              </a:pPr>
              <a:r>
                <a:rPr sz="1400" spc="-10" dirty="0">
                  <a:latin typeface="Times New Roman"/>
                  <a:cs typeface="Times New Roman"/>
                </a:rPr>
                <a:t>Satisfacción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5427336" y="2878605"/>
              <a:ext cx="1885314" cy="173355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299085" indent="-286385">
                <a:lnSpc>
                  <a:spcPct val="100000"/>
                </a:lnSpc>
                <a:spcBef>
                  <a:spcPts val="105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400" spc="-40" dirty="0">
                  <a:latin typeface="Times New Roman"/>
                  <a:cs typeface="Times New Roman"/>
                </a:rPr>
                <a:t>Desarrollo</a:t>
              </a:r>
              <a:r>
                <a:rPr sz="1400" spc="-85" dirty="0">
                  <a:latin typeface="Times New Roman"/>
                  <a:cs typeface="Times New Roman"/>
                </a:rPr>
                <a:t> </a:t>
              </a:r>
              <a:r>
                <a:rPr sz="1400" spc="-40" dirty="0"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latin typeface="Times New Roman"/>
                  <a:cs typeface="Times New Roman"/>
                </a:rPr>
                <a:t>aptitudes</a:t>
              </a:r>
              <a:endParaRPr sz="1400">
                <a:latin typeface="Times New Roman"/>
                <a:cs typeface="Times New Roman"/>
              </a:endParaRPr>
            </a:p>
            <a:p>
              <a:pPr marL="299085" marR="131445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400" spc="-55" dirty="0">
                  <a:latin typeface="Times New Roman"/>
                  <a:cs typeface="Times New Roman"/>
                </a:rPr>
                <a:t>Lecciones</a:t>
              </a:r>
              <a:r>
                <a:rPr sz="1400" spc="-45" dirty="0">
                  <a:latin typeface="Times New Roman"/>
                  <a:cs typeface="Times New Roman"/>
                </a:rPr>
                <a:t> </a:t>
              </a:r>
              <a:r>
                <a:rPr sz="1400" spc="-30" dirty="0">
                  <a:latin typeface="Times New Roman"/>
                  <a:cs typeface="Times New Roman"/>
                </a:rPr>
                <a:t>aprendidas </a:t>
              </a:r>
              <a:r>
                <a:rPr sz="1400" spc="-25" dirty="0">
                  <a:latin typeface="Times New Roman"/>
                  <a:cs typeface="Times New Roman"/>
                </a:rPr>
                <a:t>(incremento</a:t>
              </a:r>
              <a:r>
                <a:rPr sz="1400" spc="-45" dirty="0"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latin typeface="Times New Roman"/>
                  <a:cs typeface="Times New Roman"/>
                </a:rPr>
                <a:t>en </a:t>
              </a:r>
              <a:r>
                <a:rPr sz="1400" spc="-10" dirty="0">
                  <a:latin typeface="Times New Roman"/>
                  <a:cs typeface="Times New Roman"/>
                </a:rPr>
                <a:t>conocimiento)</a:t>
              </a:r>
              <a:endParaRPr sz="1400">
                <a:latin typeface="Times New Roman"/>
                <a:cs typeface="Times New Roman"/>
              </a:endParaRPr>
            </a:p>
            <a:p>
              <a:pPr marL="299085" indent="-286385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400" spc="-10" dirty="0">
                  <a:latin typeface="Times New Roman"/>
                  <a:cs typeface="Times New Roman"/>
                </a:rPr>
                <a:t>Experiencia</a:t>
              </a:r>
              <a:endParaRPr sz="1400">
                <a:latin typeface="Times New Roman"/>
                <a:cs typeface="Times New Roman"/>
              </a:endParaRPr>
            </a:p>
            <a:p>
              <a:pPr marL="299085" marR="202565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400" spc="-20" dirty="0">
                  <a:latin typeface="Times New Roman"/>
                  <a:cs typeface="Times New Roman"/>
                </a:rPr>
                <a:t>Comportamientos</a:t>
              </a:r>
              <a:r>
                <a:rPr sz="1400" spc="20" dirty="0">
                  <a:latin typeface="Times New Roman"/>
                  <a:cs typeface="Times New Roman"/>
                </a:rPr>
                <a:t> </a:t>
              </a:r>
              <a:r>
                <a:rPr sz="1400" spc="-50" dirty="0">
                  <a:latin typeface="Times New Roman"/>
                  <a:cs typeface="Times New Roman"/>
                </a:rPr>
                <a:t>y </a:t>
              </a:r>
              <a:r>
                <a:rPr sz="1400" spc="-10" dirty="0">
                  <a:latin typeface="Times New Roman"/>
                  <a:cs typeface="Times New Roman"/>
                </a:rPr>
                <a:t>Opiniones</a:t>
              </a:r>
              <a:endParaRPr sz="1400">
                <a:latin typeface="Times New Roman"/>
                <a:cs typeface="Times New Roman"/>
              </a:endParaRPr>
            </a:p>
            <a:p>
              <a:pPr marL="299085" indent="-286385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400" spc="-10" dirty="0">
                  <a:latin typeface="Times New Roman"/>
                  <a:cs typeface="Times New Roman"/>
                </a:rPr>
                <a:t>Impacto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13" name="object 13"/>
            <p:cNvGrpSpPr/>
            <p:nvPr/>
          </p:nvGrpSpPr>
          <p:grpSpPr>
            <a:xfrm>
              <a:off x="8540877" y="1647822"/>
              <a:ext cx="2963545" cy="3437890"/>
              <a:chOff x="8540877" y="1647822"/>
              <a:chExt cx="2963545" cy="3437890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8550402" y="165734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2453627" y="0"/>
                    </a:moveTo>
                    <a:lnTo>
                      <a:pt x="490740" y="0"/>
                    </a:lnTo>
                    <a:lnTo>
                      <a:pt x="443478" y="2246"/>
                    </a:lnTo>
                    <a:lnTo>
                      <a:pt x="397487" y="8848"/>
                    </a:lnTo>
                    <a:lnTo>
                      <a:pt x="352973" y="19601"/>
                    </a:lnTo>
                    <a:lnTo>
                      <a:pt x="310142" y="34298"/>
                    </a:lnTo>
                    <a:lnTo>
                      <a:pt x="269198" y="52733"/>
                    </a:lnTo>
                    <a:lnTo>
                      <a:pt x="230348" y="74702"/>
                    </a:lnTo>
                    <a:lnTo>
                      <a:pt x="193798" y="99999"/>
                    </a:lnTo>
                    <a:lnTo>
                      <a:pt x="159752" y="128418"/>
                    </a:lnTo>
                    <a:lnTo>
                      <a:pt x="128418" y="159752"/>
                    </a:lnTo>
                    <a:lnTo>
                      <a:pt x="99999" y="193798"/>
                    </a:lnTo>
                    <a:lnTo>
                      <a:pt x="74702" y="230348"/>
                    </a:lnTo>
                    <a:lnTo>
                      <a:pt x="52733" y="269198"/>
                    </a:lnTo>
                    <a:lnTo>
                      <a:pt x="34298" y="310142"/>
                    </a:lnTo>
                    <a:lnTo>
                      <a:pt x="19601" y="352973"/>
                    </a:lnTo>
                    <a:lnTo>
                      <a:pt x="8848" y="397487"/>
                    </a:lnTo>
                    <a:lnTo>
                      <a:pt x="2246" y="443478"/>
                    </a:lnTo>
                    <a:lnTo>
                      <a:pt x="0" y="490740"/>
                    </a:lnTo>
                    <a:lnTo>
                      <a:pt x="0" y="2927591"/>
                    </a:lnTo>
                    <a:lnTo>
                      <a:pt x="2246" y="2974853"/>
                    </a:lnTo>
                    <a:lnTo>
                      <a:pt x="8848" y="3020844"/>
                    </a:lnTo>
                    <a:lnTo>
                      <a:pt x="19601" y="3065358"/>
                    </a:lnTo>
                    <a:lnTo>
                      <a:pt x="34298" y="3108189"/>
                    </a:lnTo>
                    <a:lnTo>
                      <a:pt x="52733" y="3149133"/>
                    </a:lnTo>
                    <a:lnTo>
                      <a:pt x="74702" y="3187983"/>
                    </a:lnTo>
                    <a:lnTo>
                      <a:pt x="99999" y="3224533"/>
                    </a:lnTo>
                    <a:lnTo>
                      <a:pt x="128418" y="3258579"/>
                    </a:lnTo>
                    <a:lnTo>
                      <a:pt x="159752" y="3289913"/>
                    </a:lnTo>
                    <a:lnTo>
                      <a:pt x="193798" y="3318332"/>
                    </a:lnTo>
                    <a:lnTo>
                      <a:pt x="230348" y="3343629"/>
                    </a:lnTo>
                    <a:lnTo>
                      <a:pt x="269198" y="3365598"/>
                    </a:lnTo>
                    <a:lnTo>
                      <a:pt x="310142" y="3384033"/>
                    </a:lnTo>
                    <a:lnTo>
                      <a:pt x="352973" y="3398730"/>
                    </a:lnTo>
                    <a:lnTo>
                      <a:pt x="397487" y="3409483"/>
                    </a:lnTo>
                    <a:lnTo>
                      <a:pt x="443478" y="3416085"/>
                    </a:lnTo>
                    <a:lnTo>
                      <a:pt x="490740" y="3418332"/>
                    </a:lnTo>
                    <a:lnTo>
                      <a:pt x="2453627" y="3418332"/>
                    </a:lnTo>
                    <a:lnTo>
                      <a:pt x="2500889" y="3416085"/>
                    </a:lnTo>
                    <a:lnTo>
                      <a:pt x="2546880" y="3409483"/>
                    </a:lnTo>
                    <a:lnTo>
                      <a:pt x="2591394" y="3398730"/>
                    </a:lnTo>
                    <a:lnTo>
                      <a:pt x="2634225" y="3384033"/>
                    </a:lnTo>
                    <a:lnTo>
                      <a:pt x="2675169" y="3365598"/>
                    </a:lnTo>
                    <a:lnTo>
                      <a:pt x="2714019" y="3343629"/>
                    </a:lnTo>
                    <a:lnTo>
                      <a:pt x="2750569" y="3318332"/>
                    </a:lnTo>
                    <a:lnTo>
                      <a:pt x="2784615" y="3289913"/>
                    </a:lnTo>
                    <a:lnTo>
                      <a:pt x="2815949" y="3258579"/>
                    </a:lnTo>
                    <a:lnTo>
                      <a:pt x="2844368" y="3224533"/>
                    </a:lnTo>
                    <a:lnTo>
                      <a:pt x="2869665" y="3187983"/>
                    </a:lnTo>
                    <a:lnTo>
                      <a:pt x="2891634" y="3149133"/>
                    </a:lnTo>
                    <a:lnTo>
                      <a:pt x="2910069" y="3108189"/>
                    </a:lnTo>
                    <a:lnTo>
                      <a:pt x="2924766" y="3065358"/>
                    </a:lnTo>
                    <a:lnTo>
                      <a:pt x="2935519" y="3020844"/>
                    </a:lnTo>
                    <a:lnTo>
                      <a:pt x="2942121" y="2974853"/>
                    </a:lnTo>
                    <a:lnTo>
                      <a:pt x="2944368" y="2927591"/>
                    </a:lnTo>
                    <a:lnTo>
                      <a:pt x="2944368" y="490740"/>
                    </a:lnTo>
                    <a:lnTo>
                      <a:pt x="2942121" y="443478"/>
                    </a:lnTo>
                    <a:lnTo>
                      <a:pt x="2935519" y="397487"/>
                    </a:lnTo>
                    <a:lnTo>
                      <a:pt x="2924766" y="352973"/>
                    </a:lnTo>
                    <a:lnTo>
                      <a:pt x="2910069" y="310142"/>
                    </a:lnTo>
                    <a:lnTo>
                      <a:pt x="2891634" y="269198"/>
                    </a:lnTo>
                    <a:lnTo>
                      <a:pt x="2869665" y="230348"/>
                    </a:lnTo>
                    <a:lnTo>
                      <a:pt x="2844368" y="193798"/>
                    </a:lnTo>
                    <a:lnTo>
                      <a:pt x="2815949" y="159752"/>
                    </a:lnTo>
                    <a:lnTo>
                      <a:pt x="2784615" y="128418"/>
                    </a:lnTo>
                    <a:lnTo>
                      <a:pt x="2750569" y="99999"/>
                    </a:lnTo>
                    <a:lnTo>
                      <a:pt x="2714019" y="74702"/>
                    </a:lnTo>
                    <a:lnTo>
                      <a:pt x="2675169" y="52733"/>
                    </a:lnTo>
                    <a:lnTo>
                      <a:pt x="2634225" y="34298"/>
                    </a:lnTo>
                    <a:lnTo>
                      <a:pt x="2591394" y="19601"/>
                    </a:lnTo>
                    <a:lnTo>
                      <a:pt x="2546880" y="8848"/>
                    </a:lnTo>
                    <a:lnTo>
                      <a:pt x="2500889" y="2246"/>
                    </a:lnTo>
                    <a:lnTo>
                      <a:pt x="2453627" y="0"/>
                    </a:lnTo>
                    <a:close/>
                  </a:path>
                </a:pathLst>
              </a:custGeom>
              <a:solidFill>
                <a:srgbClr val="779ECD">
                  <a:alpha val="5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8550402" y="165734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0" y="490740"/>
                    </a:moveTo>
                    <a:lnTo>
                      <a:pt x="2246" y="443478"/>
                    </a:lnTo>
                    <a:lnTo>
                      <a:pt x="8848" y="397487"/>
                    </a:lnTo>
                    <a:lnTo>
                      <a:pt x="19601" y="352973"/>
                    </a:lnTo>
                    <a:lnTo>
                      <a:pt x="34298" y="310142"/>
                    </a:lnTo>
                    <a:lnTo>
                      <a:pt x="52733" y="269198"/>
                    </a:lnTo>
                    <a:lnTo>
                      <a:pt x="74702" y="230348"/>
                    </a:lnTo>
                    <a:lnTo>
                      <a:pt x="99999" y="193798"/>
                    </a:lnTo>
                    <a:lnTo>
                      <a:pt x="128418" y="159752"/>
                    </a:lnTo>
                    <a:lnTo>
                      <a:pt x="159752" y="128418"/>
                    </a:lnTo>
                    <a:lnTo>
                      <a:pt x="193798" y="99999"/>
                    </a:lnTo>
                    <a:lnTo>
                      <a:pt x="230348" y="74702"/>
                    </a:lnTo>
                    <a:lnTo>
                      <a:pt x="269198" y="52733"/>
                    </a:lnTo>
                    <a:lnTo>
                      <a:pt x="310142" y="34298"/>
                    </a:lnTo>
                    <a:lnTo>
                      <a:pt x="352973" y="19601"/>
                    </a:lnTo>
                    <a:lnTo>
                      <a:pt x="397487" y="8848"/>
                    </a:lnTo>
                    <a:lnTo>
                      <a:pt x="443478" y="2246"/>
                    </a:lnTo>
                    <a:lnTo>
                      <a:pt x="490740" y="0"/>
                    </a:lnTo>
                    <a:lnTo>
                      <a:pt x="2453627" y="0"/>
                    </a:lnTo>
                    <a:lnTo>
                      <a:pt x="2500889" y="2246"/>
                    </a:lnTo>
                    <a:lnTo>
                      <a:pt x="2546880" y="8848"/>
                    </a:lnTo>
                    <a:lnTo>
                      <a:pt x="2591394" y="19601"/>
                    </a:lnTo>
                    <a:lnTo>
                      <a:pt x="2634225" y="34298"/>
                    </a:lnTo>
                    <a:lnTo>
                      <a:pt x="2675169" y="52733"/>
                    </a:lnTo>
                    <a:lnTo>
                      <a:pt x="2714019" y="74702"/>
                    </a:lnTo>
                    <a:lnTo>
                      <a:pt x="2750569" y="99999"/>
                    </a:lnTo>
                    <a:lnTo>
                      <a:pt x="2784615" y="128418"/>
                    </a:lnTo>
                    <a:lnTo>
                      <a:pt x="2815949" y="159752"/>
                    </a:lnTo>
                    <a:lnTo>
                      <a:pt x="2844368" y="193798"/>
                    </a:lnTo>
                    <a:lnTo>
                      <a:pt x="2869665" y="230348"/>
                    </a:lnTo>
                    <a:lnTo>
                      <a:pt x="2891634" y="269198"/>
                    </a:lnTo>
                    <a:lnTo>
                      <a:pt x="2910069" y="310142"/>
                    </a:lnTo>
                    <a:lnTo>
                      <a:pt x="2924766" y="352973"/>
                    </a:lnTo>
                    <a:lnTo>
                      <a:pt x="2935519" y="397487"/>
                    </a:lnTo>
                    <a:lnTo>
                      <a:pt x="2942121" y="443478"/>
                    </a:lnTo>
                    <a:lnTo>
                      <a:pt x="2944368" y="490740"/>
                    </a:lnTo>
                    <a:lnTo>
                      <a:pt x="2944368" y="2927591"/>
                    </a:lnTo>
                    <a:lnTo>
                      <a:pt x="2942121" y="2974853"/>
                    </a:lnTo>
                    <a:lnTo>
                      <a:pt x="2935519" y="3020844"/>
                    </a:lnTo>
                    <a:lnTo>
                      <a:pt x="2924766" y="3065358"/>
                    </a:lnTo>
                    <a:lnTo>
                      <a:pt x="2910069" y="3108189"/>
                    </a:lnTo>
                    <a:lnTo>
                      <a:pt x="2891634" y="3149133"/>
                    </a:lnTo>
                    <a:lnTo>
                      <a:pt x="2869665" y="3187983"/>
                    </a:lnTo>
                    <a:lnTo>
                      <a:pt x="2844368" y="3224533"/>
                    </a:lnTo>
                    <a:lnTo>
                      <a:pt x="2815949" y="3258579"/>
                    </a:lnTo>
                    <a:lnTo>
                      <a:pt x="2784615" y="3289913"/>
                    </a:lnTo>
                    <a:lnTo>
                      <a:pt x="2750569" y="3318332"/>
                    </a:lnTo>
                    <a:lnTo>
                      <a:pt x="2714019" y="3343629"/>
                    </a:lnTo>
                    <a:lnTo>
                      <a:pt x="2675169" y="3365598"/>
                    </a:lnTo>
                    <a:lnTo>
                      <a:pt x="2634225" y="3384033"/>
                    </a:lnTo>
                    <a:lnTo>
                      <a:pt x="2591394" y="3398730"/>
                    </a:lnTo>
                    <a:lnTo>
                      <a:pt x="2546880" y="3409483"/>
                    </a:lnTo>
                    <a:lnTo>
                      <a:pt x="2500889" y="3416085"/>
                    </a:lnTo>
                    <a:lnTo>
                      <a:pt x="2453627" y="3418332"/>
                    </a:lnTo>
                    <a:lnTo>
                      <a:pt x="490740" y="3418332"/>
                    </a:lnTo>
                    <a:lnTo>
                      <a:pt x="443478" y="3416085"/>
                    </a:lnTo>
                    <a:lnTo>
                      <a:pt x="397487" y="3409483"/>
                    </a:lnTo>
                    <a:lnTo>
                      <a:pt x="352973" y="3398730"/>
                    </a:lnTo>
                    <a:lnTo>
                      <a:pt x="310142" y="3384033"/>
                    </a:lnTo>
                    <a:lnTo>
                      <a:pt x="269198" y="3365598"/>
                    </a:lnTo>
                    <a:lnTo>
                      <a:pt x="230348" y="3343629"/>
                    </a:lnTo>
                    <a:lnTo>
                      <a:pt x="193798" y="3318332"/>
                    </a:lnTo>
                    <a:lnTo>
                      <a:pt x="159752" y="3289913"/>
                    </a:lnTo>
                    <a:lnTo>
                      <a:pt x="128418" y="3258579"/>
                    </a:lnTo>
                    <a:lnTo>
                      <a:pt x="99999" y="3224533"/>
                    </a:lnTo>
                    <a:lnTo>
                      <a:pt x="74702" y="3187983"/>
                    </a:lnTo>
                    <a:lnTo>
                      <a:pt x="52733" y="3149133"/>
                    </a:lnTo>
                    <a:lnTo>
                      <a:pt x="34298" y="3108189"/>
                    </a:lnTo>
                    <a:lnTo>
                      <a:pt x="19601" y="3065358"/>
                    </a:lnTo>
                    <a:lnTo>
                      <a:pt x="8848" y="3020844"/>
                    </a:lnTo>
                    <a:lnTo>
                      <a:pt x="2246" y="2974853"/>
                    </a:lnTo>
                    <a:lnTo>
                      <a:pt x="0" y="2927591"/>
                    </a:lnTo>
                    <a:lnTo>
                      <a:pt x="0" y="490740"/>
                    </a:lnTo>
                    <a:close/>
                  </a:path>
                </a:pathLst>
              </a:custGeom>
              <a:ln w="19050">
                <a:solidFill>
                  <a:srgbClr val="1123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6"/>
            <p:cNvSpPr txBox="1"/>
            <p:nvPr/>
          </p:nvSpPr>
          <p:spPr>
            <a:xfrm>
              <a:off x="8772386" y="1816408"/>
              <a:ext cx="2496820" cy="2768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9085" marR="71120" indent="-287020">
                <a:lnSpc>
                  <a:spcPct val="100000"/>
                </a:lnSpc>
                <a:spcBef>
                  <a:spcPts val="100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800" spc="-75" dirty="0">
                  <a:latin typeface="Times New Roman"/>
                  <a:cs typeface="Times New Roman"/>
                </a:rPr>
                <a:t>Use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55" dirty="0">
                  <a:latin typeface="Times New Roman"/>
                  <a:cs typeface="Times New Roman"/>
                </a:rPr>
                <a:t>medidas</a:t>
              </a:r>
              <a:r>
                <a:rPr sz="1800" spc="-90" dirty="0">
                  <a:latin typeface="Times New Roman"/>
                  <a:cs typeface="Times New Roman"/>
                </a:rPr>
                <a:t> </a:t>
              </a:r>
              <a:r>
                <a:rPr sz="1800" spc="-125" dirty="0">
                  <a:latin typeface="Times New Roman"/>
                  <a:cs typeface="Times New Roman"/>
                </a:rPr>
                <a:t>y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escalas </a:t>
              </a:r>
              <a:r>
                <a:rPr sz="1800" spc="-45" dirty="0">
                  <a:latin typeface="Times New Roman"/>
                  <a:cs typeface="Times New Roman"/>
                </a:rPr>
                <a:t>estándar</a:t>
              </a:r>
              <a:r>
                <a:rPr sz="1800" spc="-85" dirty="0">
                  <a:latin typeface="Times New Roman"/>
                  <a:cs typeface="Times New Roman"/>
                </a:rPr>
                <a:t> </a:t>
              </a:r>
              <a:r>
                <a:rPr sz="1800" spc="-35" dirty="0">
                  <a:latin typeface="Times New Roman"/>
                  <a:cs typeface="Times New Roman"/>
                </a:rPr>
                <a:t>en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85" dirty="0">
                  <a:latin typeface="Times New Roman"/>
                  <a:cs typeface="Times New Roman"/>
                </a:rPr>
                <a:t>la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40" dirty="0">
                  <a:latin typeface="Times New Roman"/>
                  <a:cs typeface="Times New Roman"/>
                </a:rPr>
                <a:t>medida</a:t>
              </a:r>
              <a:r>
                <a:rPr sz="1800" spc="-95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de </a:t>
              </a:r>
              <a:r>
                <a:rPr sz="1800" spc="-45" dirty="0">
                  <a:latin typeface="Times New Roman"/>
                  <a:cs typeface="Times New Roman"/>
                </a:rPr>
                <a:t>lo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posible</a:t>
              </a:r>
              <a:endParaRPr sz="1800">
                <a:latin typeface="Times New Roman"/>
                <a:cs typeface="Times New Roman"/>
              </a:endParaRPr>
            </a:p>
            <a:p>
              <a:pPr marL="299085" marR="5080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800" spc="-85" dirty="0">
                  <a:latin typeface="Times New Roman"/>
                  <a:cs typeface="Times New Roman"/>
                </a:rPr>
                <a:t>Asegúrese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que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sus </a:t>
              </a:r>
              <a:r>
                <a:rPr sz="1800" spc="-35" dirty="0">
                  <a:latin typeface="Times New Roman"/>
                  <a:cs typeface="Times New Roman"/>
                </a:rPr>
                <a:t>preguntas</a:t>
              </a:r>
              <a:r>
                <a:rPr sz="1800" spc="-45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estén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alineadas </a:t>
              </a:r>
              <a:r>
                <a:rPr sz="1800" spc="-10" dirty="0">
                  <a:latin typeface="Times New Roman"/>
                  <a:cs typeface="Times New Roman"/>
                </a:rPr>
                <a:t>con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75" dirty="0">
                  <a:latin typeface="Times New Roman"/>
                  <a:cs typeface="Times New Roman"/>
                </a:rPr>
                <a:t>los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55" dirty="0">
                  <a:latin typeface="Times New Roman"/>
                  <a:cs typeface="Times New Roman"/>
                </a:rPr>
                <a:t>objetivos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del </a:t>
              </a:r>
              <a:r>
                <a:rPr sz="1800" spc="-10" dirty="0">
                  <a:latin typeface="Times New Roman"/>
                  <a:cs typeface="Times New Roman"/>
                </a:rPr>
                <a:t>programa</a:t>
              </a:r>
              <a:endParaRPr sz="1800">
                <a:latin typeface="Times New Roman"/>
                <a:cs typeface="Times New Roman"/>
              </a:endParaRPr>
            </a:p>
            <a:p>
              <a:pPr marL="299085" marR="10795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800" spc="-125" dirty="0">
                  <a:latin typeface="Times New Roman"/>
                  <a:cs typeface="Times New Roman"/>
                </a:rPr>
                <a:t>Sea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45" dirty="0">
                  <a:latin typeface="Times New Roman"/>
                  <a:cs typeface="Times New Roman"/>
                </a:rPr>
                <a:t>considerado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y </a:t>
              </a:r>
              <a:r>
                <a:rPr sz="1800" spc="-60" dirty="0">
                  <a:latin typeface="Times New Roman"/>
                  <a:cs typeface="Times New Roman"/>
                </a:rPr>
                <a:t>agradecido</a:t>
              </a:r>
              <a:r>
                <a:rPr sz="1800" spc="-9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con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90" dirty="0">
                  <a:latin typeface="Times New Roman"/>
                  <a:cs typeface="Times New Roman"/>
                </a:rPr>
                <a:t>el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tiempo </a:t>
              </a:r>
              <a:r>
                <a:rPr sz="1800" spc="-60" dirty="0">
                  <a:latin typeface="Times New Roman"/>
                  <a:cs typeface="Times New Roman"/>
                </a:rPr>
                <a:t>de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75" dirty="0">
                  <a:latin typeface="Times New Roman"/>
                  <a:cs typeface="Times New Roman"/>
                </a:rPr>
                <a:t>los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participantes</a:t>
              </a:r>
              <a:endParaRPr sz="1800">
                <a:latin typeface="Times New Roman"/>
                <a:cs typeface="Times New Roman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2B624A4-53A4-F38F-83BB-0F41A023C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0486" y="5273421"/>
            <a:ext cx="10762995" cy="761365"/>
            <a:chOff x="840486" y="5273421"/>
            <a:chExt cx="10762995" cy="761365"/>
          </a:xfrm>
        </p:grpSpPr>
        <p:sp>
          <p:nvSpPr>
            <p:cNvPr id="18" name="object 18"/>
            <p:cNvSpPr/>
            <p:nvPr/>
          </p:nvSpPr>
          <p:spPr>
            <a:xfrm>
              <a:off x="840486" y="5282946"/>
              <a:ext cx="1854835" cy="742315"/>
            </a:xfrm>
            <a:custGeom>
              <a:avLst/>
              <a:gdLst/>
              <a:ahLst/>
              <a:cxnLst/>
              <a:rect l="l" t="t" r="r" b="b"/>
              <a:pathLst>
                <a:path w="1854835" h="742314">
                  <a:moveTo>
                    <a:pt x="1483614" y="0"/>
                  </a:moveTo>
                  <a:lnTo>
                    <a:pt x="0" y="0"/>
                  </a:lnTo>
                  <a:lnTo>
                    <a:pt x="0" y="742187"/>
                  </a:lnTo>
                  <a:lnTo>
                    <a:pt x="1483614" y="742187"/>
                  </a:lnTo>
                  <a:lnTo>
                    <a:pt x="1854708" y="371093"/>
                  </a:lnTo>
                  <a:lnTo>
                    <a:pt x="1483614" y="0"/>
                  </a:lnTo>
                  <a:close/>
                </a:path>
              </a:pathLst>
            </a:custGeom>
            <a:solidFill>
              <a:srgbClr val="586C2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959658" y="5409737"/>
              <a:ext cx="1483995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289560" marR="5080" indent="-277495">
                <a:lnSpc>
                  <a:spcPts val="1639"/>
                </a:lnSpc>
                <a:spcBef>
                  <a:spcPts val="190"/>
                </a:spcBef>
              </a:pP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Resumen</a:t>
              </a:r>
              <a:r>
                <a:rPr sz="1400" spc="-8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1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y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Objetivos </a:t>
              </a:r>
              <a:r>
                <a:rPr sz="1400" spc="-5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del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Programa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grpSp>
          <p:nvGrpSpPr>
            <p:cNvPr id="20" name="object 20"/>
            <p:cNvGrpSpPr/>
            <p:nvPr/>
          </p:nvGrpSpPr>
          <p:grpSpPr>
            <a:xfrm>
              <a:off x="2313813" y="5273421"/>
              <a:ext cx="1873885" cy="761365"/>
              <a:chOff x="2313813" y="5273421"/>
              <a:chExt cx="1873885" cy="761365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2323338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586C2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2323338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23"/>
            <p:cNvSpPr txBox="1"/>
            <p:nvPr/>
          </p:nvSpPr>
          <p:spPr>
            <a:xfrm>
              <a:off x="2747666" y="5409737"/>
              <a:ext cx="1040130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40335" marR="5080" indent="-128270">
                <a:lnSpc>
                  <a:spcPts val="1639"/>
                </a:lnSpc>
                <a:spcBef>
                  <a:spcPts val="190"/>
                </a:spcBef>
              </a:pP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Propósito</a:t>
              </a:r>
              <a:r>
                <a:rPr sz="1400" spc="-1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6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la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Evaluación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24" name="object 24"/>
            <p:cNvGrpSpPr/>
            <p:nvPr/>
          </p:nvGrpSpPr>
          <p:grpSpPr>
            <a:xfrm>
              <a:off x="3796665" y="5273421"/>
              <a:ext cx="1873885" cy="761365"/>
              <a:chOff x="3796665" y="5273421"/>
              <a:chExt cx="1873885" cy="761365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3806190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586C2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3806190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" name="object 27"/>
            <p:cNvSpPr txBox="1"/>
            <p:nvPr/>
          </p:nvSpPr>
          <p:spPr>
            <a:xfrm>
              <a:off x="4300930" y="5305311"/>
              <a:ext cx="901065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5080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Cronograma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&amp;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8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Trabajo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28" name="object 28"/>
            <p:cNvGrpSpPr/>
            <p:nvPr/>
          </p:nvGrpSpPr>
          <p:grpSpPr>
            <a:xfrm>
              <a:off x="5281040" y="5273421"/>
              <a:ext cx="1872614" cy="761365"/>
              <a:chOff x="5281040" y="5273421"/>
              <a:chExt cx="1872614" cy="761365"/>
            </a:xfrm>
          </p:grpSpPr>
          <p:sp>
            <p:nvSpPr>
              <p:cNvPr id="29" name="object 29"/>
              <p:cNvSpPr/>
              <p:nvPr/>
            </p:nvSpPr>
            <p:spPr>
              <a:xfrm>
                <a:off x="5290565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16375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5290565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1" name="object 31"/>
            <p:cNvSpPr txBox="1"/>
            <p:nvPr/>
          </p:nvSpPr>
          <p:spPr>
            <a:xfrm>
              <a:off x="5785581" y="5409737"/>
              <a:ext cx="896619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69215" marR="5080" indent="-57150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Preguntas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Evaluación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32" name="object 32"/>
            <p:cNvGrpSpPr/>
            <p:nvPr/>
          </p:nvGrpSpPr>
          <p:grpSpPr>
            <a:xfrm>
              <a:off x="6763893" y="5273421"/>
              <a:ext cx="1872614" cy="761365"/>
              <a:chOff x="6763893" y="5273421"/>
              <a:chExt cx="1872614" cy="761365"/>
            </a:xfrm>
          </p:grpSpPr>
          <p:sp>
            <p:nvSpPr>
              <p:cNvPr id="33" name="object 33"/>
              <p:cNvSpPr/>
              <p:nvPr/>
            </p:nvSpPr>
            <p:spPr>
              <a:xfrm>
                <a:off x="6773418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28476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6773418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5"/>
            <p:cNvSpPr txBox="1"/>
            <p:nvPr/>
          </p:nvSpPr>
          <p:spPr>
            <a:xfrm>
              <a:off x="7186305" y="5305311"/>
              <a:ext cx="1062355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065" marR="5080" indent="-1905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Métodos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de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Recolección</a:t>
              </a:r>
              <a:r>
                <a:rPr sz="14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Datos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36" name="object 36"/>
            <p:cNvGrpSpPr/>
            <p:nvPr/>
          </p:nvGrpSpPr>
          <p:grpSpPr>
            <a:xfrm>
              <a:off x="8246744" y="5273421"/>
              <a:ext cx="1872614" cy="761365"/>
              <a:chOff x="8246744" y="5273421"/>
              <a:chExt cx="1872614" cy="761365"/>
            </a:xfrm>
          </p:grpSpPr>
          <p:sp>
            <p:nvSpPr>
              <p:cNvPr id="37" name="object 37"/>
              <p:cNvSpPr/>
              <p:nvPr/>
            </p:nvSpPr>
            <p:spPr>
              <a:xfrm>
                <a:off x="8256269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28476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8256269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9" name="object 39"/>
            <p:cNvSpPr txBox="1"/>
            <p:nvPr/>
          </p:nvSpPr>
          <p:spPr>
            <a:xfrm>
              <a:off x="8823469" y="5305311"/>
              <a:ext cx="753110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065" marR="5080" indent="1270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6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Análisis</a:t>
              </a:r>
              <a:r>
                <a:rPr sz="1400" spc="-4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Datos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40" name="object 40"/>
            <p:cNvGrpSpPr/>
            <p:nvPr/>
          </p:nvGrpSpPr>
          <p:grpSpPr>
            <a:xfrm>
              <a:off x="9729596" y="5273421"/>
              <a:ext cx="1873885" cy="761365"/>
              <a:chOff x="9729596" y="5273421"/>
              <a:chExt cx="1873885" cy="761365"/>
            </a:xfrm>
          </p:grpSpPr>
          <p:sp>
            <p:nvSpPr>
              <p:cNvPr id="41" name="object 41"/>
              <p:cNvSpPr/>
              <p:nvPr/>
            </p:nvSpPr>
            <p:spPr>
              <a:xfrm>
                <a:off x="9739121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4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F9B67E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9739121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4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3" name="object 43"/>
            <p:cNvSpPr txBox="1"/>
            <p:nvPr/>
          </p:nvSpPr>
          <p:spPr>
            <a:xfrm>
              <a:off x="10193726" y="5409737"/>
              <a:ext cx="979169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5080" indent="226695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3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Diseminación</a:t>
              </a:r>
              <a:endParaRPr sz="140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Métodos</a:t>
            </a:r>
            <a:r>
              <a:rPr sz="4400" spc="-225" dirty="0"/>
              <a:t> </a:t>
            </a:r>
            <a:r>
              <a:rPr sz="4400" dirty="0"/>
              <a:t>de</a:t>
            </a:r>
            <a:r>
              <a:rPr sz="4400" spc="-215" dirty="0"/>
              <a:t> </a:t>
            </a:r>
            <a:r>
              <a:rPr sz="4400" spc="-25" dirty="0"/>
              <a:t>Recolección</a:t>
            </a:r>
            <a:r>
              <a:rPr sz="4400" spc="-220" dirty="0"/>
              <a:t> </a:t>
            </a:r>
            <a:r>
              <a:rPr sz="4400" dirty="0"/>
              <a:t>de</a:t>
            </a:r>
            <a:r>
              <a:rPr sz="4400" spc="-204" dirty="0"/>
              <a:t> </a:t>
            </a:r>
            <a:r>
              <a:rPr sz="4400" spc="-10" dirty="0"/>
              <a:t>Datos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1733388" y="1096882"/>
            <a:ext cx="5302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3123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Preguntas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3600" b="1" spc="-30" baseline="2314" dirty="0">
                <a:latin typeface="Times New Roman"/>
                <a:cs typeface="Times New Roman"/>
              </a:rPr>
              <a:t>Componentes</a:t>
            </a:r>
            <a:endParaRPr sz="3600" baseline="2314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79730" y="1096882"/>
            <a:ext cx="2385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latin typeface="Times New Roman"/>
                <a:cs typeface="Times New Roman"/>
              </a:rPr>
              <a:t>Consejos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Prácticos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C969098-8978-0ACE-DF51-CCB624188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6116" y="1647822"/>
            <a:ext cx="10568306" cy="3460750"/>
            <a:chOff x="936116" y="1647822"/>
            <a:chExt cx="10568306" cy="3460750"/>
          </a:xfrm>
        </p:grpSpPr>
        <p:grpSp>
          <p:nvGrpSpPr>
            <p:cNvPr id="3" name="object 3"/>
            <p:cNvGrpSpPr/>
            <p:nvPr/>
          </p:nvGrpSpPr>
          <p:grpSpPr>
            <a:xfrm>
              <a:off x="936116" y="1670682"/>
              <a:ext cx="2965450" cy="3437890"/>
              <a:chOff x="936116" y="1670682"/>
              <a:chExt cx="2965450" cy="343789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945641" y="1680207"/>
                <a:ext cx="2946400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6400" h="3418840">
                    <a:moveTo>
                      <a:pt x="2454897" y="0"/>
                    </a:moveTo>
                    <a:lnTo>
                      <a:pt x="490994" y="0"/>
                    </a:lnTo>
                    <a:lnTo>
                      <a:pt x="443708" y="2247"/>
                    </a:lnTo>
                    <a:lnTo>
                      <a:pt x="397693" y="8853"/>
                    </a:lnTo>
                    <a:lnTo>
                      <a:pt x="353156" y="19611"/>
                    </a:lnTo>
                    <a:lnTo>
                      <a:pt x="310303" y="34315"/>
                    </a:lnTo>
                    <a:lnTo>
                      <a:pt x="269338" y="52761"/>
                    </a:lnTo>
                    <a:lnTo>
                      <a:pt x="230468" y="74741"/>
                    </a:lnTo>
                    <a:lnTo>
                      <a:pt x="193898" y="100051"/>
                    </a:lnTo>
                    <a:lnTo>
                      <a:pt x="159835" y="128484"/>
                    </a:lnTo>
                    <a:lnTo>
                      <a:pt x="128484" y="159835"/>
                    </a:lnTo>
                    <a:lnTo>
                      <a:pt x="100051" y="193898"/>
                    </a:lnTo>
                    <a:lnTo>
                      <a:pt x="74741" y="230468"/>
                    </a:lnTo>
                    <a:lnTo>
                      <a:pt x="52761" y="269338"/>
                    </a:lnTo>
                    <a:lnTo>
                      <a:pt x="34315" y="310303"/>
                    </a:lnTo>
                    <a:lnTo>
                      <a:pt x="19611" y="353156"/>
                    </a:lnTo>
                    <a:lnTo>
                      <a:pt x="8853" y="397693"/>
                    </a:lnTo>
                    <a:lnTo>
                      <a:pt x="2247" y="443708"/>
                    </a:lnTo>
                    <a:lnTo>
                      <a:pt x="0" y="490994"/>
                    </a:lnTo>
                    <a:lnTo>
                      <a:pt x="0" y="2927337"/>
                    </a:lnTo>
                    <a:lnTo>
                      <a:pt x="2247" y="2974623"/>
                    </a:lnTo>
                    <a:lnTo>
                      <a:pt x="8853" y="3020638"/>
                    </a:lnTo>
                    <a:lnTo>
                      <a:pt x="19611" y="3065175"/>
                    </a:lnTo>
                    <a:lnTo>
                      <a:pt x="34315" y="3108028"/>
                    </a:lnTo>
                    <a:lnTo>
                      <a:pt x="52761" y="3148993"/>
                    </a:lnTo>
                    <a:lnTo>
                      <a:pt x="74741" y="3187863"/>
                    </a:lnTo>
                    <a:lnTo>
                      <a:pt x="100051" y="3224433"/>
                    </a:lnTo>
                    <a:lnTo>
                      <a:pt x="128484" y="3258496"/>
                    </a:lnTo>
                    <a:lnTo>
                      <a:pt x="159835" y="3289847"/>
                    </a:lnTo>
                    <a:lnTo>
                      <a:pt x="193898" y="3318280"/>
                    </a:lnTo>
                    <a:lnTo>
                      <a:pt x="230468" y="3343590"/>
                    </a:lnTo>
                    <a:lnTo>
                      <a:pt x="269338" y="3365570"/>
                    </a:lnTo>
                    <a:lnTo>
                      <a:pt x="310303" y="3384016"/>
                    </a:lnTo>
                    <a:lnTo>
                      <a:pt x="353156" y="3398720"/>
                    </a:lnTo>
                    <a:lnTo>
                      <a:pt x="397693" y="3409478"/>
                    </a:lnTo>
                    <a:lnTo>
                      <a:pt x="443708" y="3416084"/>
                    </a:lnTo>
                    <a:lnTo>
                      <a:pt x="490994" y="3418331"/>
                    </a:lnTo>
                    <a:lnTo>
                      <a:pt x="2454897" y="3418331"/>
                    </a:lnTo>
                    <a:lnTo>
                      <a:pt x="2502183" y="3416084"/>
                    </a:lnTo>
                    <a:lnTo>
                      <a:pt x="2548198" y="3409478"/>
                    </a:lnTo>
                    <a:lnTo>
                      <a:pt x="2592735" y="3398720"/>
                    </a:lnTo>
                    <a:lnTo>
                      <a:pt x="2635588" y="3384016"/>
                    </a:lnTo>
                    <a:lnTo>
                      <a:pt x="2676553" y="3365570"/>
                    </a:lnTo>
                    <a:lnTo>
                      <a:pt x="2715423" y="3343590"/>
                    </a:lnTo>
                    <a:lnTo>
                      <a:pt x="2751993" y="3318280"/>
                    </a:lnTo>
                    <a:lnTo>
                      <a:pt x="2786056" y="3289847"/>
                    </a:lnTo>
                    <a:lnTo>
                      <a:pt x="2817407" y="3258496"/>
                    </a:lnTo>
                    <a:lnTo>
                      <a:pt x="2845840" y="3224433"/>
                    </a:lnTo>
                    <a:lnTo>
                      <a:pt x="2871150" y="3187863"/>
                    </a:lnTo>
                    <a:lnTo>
                      <a:pt x="2893130" y="3148993"/>
                    </a:lnTo>
                    <a:lnTo>
                      <a:pt x="2911576" y="3108028"/>
                    </a:lnTo>
                    <a:lnTo>
                      <a:pt x="2926280" y="3065175"/>
                    </a:lnTo>
                    <a:lnTo>
                      <a:pt x="2937038" y="3020638"/>
                    </a:lnTo>
                    <a:lnTo>
                      <a:pt x="2943644" y="2974623"/>
                    </a:lnTo>
                    <a:lnTo>
                      <a:pt x="2945892" y="2927337"/>
                    </a:lnTo>
                    <a:lnTo>
                      <a:pt x="2945892" y="490994"/>
                    </a:lnTo>
                    <a:lnTo>
                      <a:pt x="2943644" y="443708"/>
                    </a:lnTo>
                    <a:lnTo>
                      <a:pt x="2937038" y="397693"/>
                    </a:lnTo>
                    <a:lnTo>
                      <a:pt x="2926280" y="353156"/>
                    </a:lnTo>
                    <a:lnTo>
                      <a:pt x="2911576" y="310303"/>
                    </a:lnTo>
                    <a:lnTo>
                      <a:pt x="2893130" y="269338"/>
                    </a:lnTo>
                    <a:lnTo>
                      <a:pt x="2871150" y="230468"/>
                    </a:lnTo>
                    <a:lnTo>
                      <a:pt x="2845840" y="193898"/>
                    </a:lnTo>
                    <a:lnTo>
                      <a:pt x="2817407" y="159835"/>
                    </a:lnTo>
                    <a:lnTo>
                      <a:pt x="2786056" y="128484"/>
                    </a:lnTo>
                    <a:lnTo>
                      <a:pt x="2751993" y="100051"/>
                    </a:lnTo>
                    <a:lnTo>
                      <a:pt x="2715423" y="74741"/>
                    </a:lnTo>
                    <a:lnTo>
                      <a:pt x="2676553" y="52761"/>
                    </a:lnTo>
                    <a:lnTo>
                      <a:pt x="2635588" y="34315"/>
                    </a:lnTo>
                    <a:lnTo>
                      <a:pt x="2592735" y="19611"/>
                    </a:lnTo>
                    <a:lnTo>
                      <a:pt x="2548198" y="8853"/>
                    </a:lnTo>
                    <a:lnTo>
                      <a:pt x="2502183" y="2247"/>
                    </a:lnTo>
                    <a:lnTo>
                      <a:pt x="2454897" y="0"/>
                    </a:lnTo>
                    <a:close/>
                  </a:path>
                </a:pathLst>
              </a:custGeom>
              <a:solidFill>
                <a:srgbClr val="A3BED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945641" y="1680207"/>
                <a:ext cx="2946400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6400" h="3418840">
                    <a:moveTo>
                      <a:pt x="0" y="490994"/>
                    </a:moveTo>
                    <a:lnTo>
                      <a:pt x="2247" y="443708"/>
                    </a:lnTo>
                    <a:lnTo>
                      <a:pt x="8853" y="397693"/>
                    </a:lnTo>
                    <a:lnTo>
                      <a:pt x="19611" y="353156"/>
                    </a:lnTo>
                    <a:lnTo>
                      <a:pt x="34315" y="310303"/>
                    </a:lnTo>
                    <a:lnTo>
                      <a:pt x="52761" y="269338"/>
                    </a:lnTo>
                    <a:lnTo>
                      <a:pt x="74741" y="230468"/>
                    </a:lnTo>
                    <a:lnTo>
                      <a:pt x="100051" y="193898"/>
                    </a:lnTo>
                    <a:lnTo>
                      <a:pt x="128484" y="159835"/>
                    </a:lnTo>
                    <a:lnTo>
                      <a:pt x="159835" y="128484"/>
                    </a:lnTo>
                    <a:lnTo>
                      <a:pt x="193898" y="100051"/>
                    </a:lnTo>
                    <a:lnTo>
                      <a:pt x="230468" y="74741"/>
                    </a:lnTo>
                    <a:lnTo>
                      <a:pt x="269338" y="52761"/>
                    </a:lnTo>
                    <a:lnTo>
                      <a:pt x="310303" y="34315"/>
                    </a:lnTo>
                    <a:lnTo>
                      <a:pt x="353156" y="19611"/>
                    </a:lnTo>
                    <a:lnTo>
                      <a:pt x="397693" y="8853"/>
                    </a:lnTo>
                    <a:lnTo>
                      <a:pt x="443708" y="2247"/>
                    </a:lnTo>
                    <a:lnTo>
                      <a:pt x="490994" y="0"/>
                    </a:lnTo>
                    <a:lnTo>
                      <a:pt x="2454897" y="0"/>
                    </a:lnTo>
                    <a:lnTo>
                      <a:pt x="2502183" y="2247"/>
                    </a:lnTo>
                    <a:lnTo>
                      <a:pt x="2548198" y="8853"/>
                    </a:lnTo>
                    <a:lnTo>
                      <a:pt x="2592735" y="19611"/>
                    </a:lnTo>
                    <a:lnTo>
                      <a:pt x="2635588" y="34315"/>
                    </a:lnTo>
                    <a:lnTo>
                      <a:pt x="2676553" y="52761"/>
                    </a:lnTo>
                    <a:lnTo>
                      <a:pt x="2715423" y="74741"/>
                    </a:lnTo>
                    <a:lnTo>
                      <a:pt x="2751993" y="100051"/>
                    </a:lnTo>
                    <a:lnTo>
                      <a:pt x="2786056" y="128484"/>
                    </a:lnTo>
                    <a:lnTo>
                      <a:pt x="2817407" y="159835"/>
                    </a:lnTo>
                    <a:lnTo>
                      <a:pt x="2845840" y="193898"/>
                    </a:lnTo>
                    <a:lnTo>
                      <a:pt x="2871150" y="230468"/>
                    </a:lnTo>
                    <a:lnTo>
                      <a:pt x="2893130" y="269338"/>
                    </a:lnTo>
                    <a:lnTo>
                      <a:pt x="2911576" y="310303"/>
                    </a:lnTo>
                    <a:lnTo>
                      <a:pt x="2926280" y="353156"/>
                    </a:lnTo>
                    <a:lnTo>
                      <a:pt x="2937038" y="397693"/>
                    </a:lnTo>
                    <a:lnTo>
                      <a:pt x="2943644" y="443708"/>
                    </a:lnTo>
                    <a:lnTo>
                      <a:pt x="2945892" y="490994"/>
                    </a:lnTo>
                    <a:lnTo>
                      <a:pt x="2945892" y="2927337"/>
                    </a:lnTo>
                    <a:lnTo>
                      <a:pt x="2943644" y="2974623"/>
                    </a:lnTo>
                    <a:lnTo>
                      <a:pt x="2937038" y="3020638"/>
                    </a:lnTo>
                    <a:lnTo>
                      <a:pt x="2926280" y="3065175"/>
                    </a:lnTo>
                    <a:lnTo>
                      <a:pt x="2911576" y="3108028"/>
                    </a:lnTo>
                    <a:lnTo>
                      <a:pt x="2893130" y="3148993"/>
                    </a:lnTo>
                    <a:lnTo>
                      <a:pt x="2871150" y="3187863"/>
                    </a:lnTo>
                    <a:lnTo>
                      <a:pt x="2845840" y="3224433"/>
                    </a:lnTo>
                    <a:lnTo>
                      <a:pt x="2817407" y="3258496"/>
                    </a:lnTo>
                    <a:lnTo>
                      <a:pt x="2786056" y="3289847"/>
                    </a:lnTo>
                    <a:lnTo>
                      <a:pt x="2751993" y="3318280"/>
                    </a:lnTo>
                    <a:lnTo>
                      <a:pt x="2715423" y="3343590"/>
                    </a:lnTo>
                    <a:lnTo>
                      <a:pt x="2676553" y="3365570"/>
                    </a:lnTo>
                    <a:lnTo>
                      <a:pt x="2635588" y="3384016"/>
                    </a:lnTo>
                    <a:lnTo>
                      <a:pt x="2592735" y="3398720"/>
                    </a:lnTo>
                    <a:lnTo>
                      <a:pt x="2548198" y="3409478"/>
                    </a:lnTo>
                    <a:lnTo>
                      <a:pt x="2502183" y="3416084"/>
                    </a:lnTo>
                    <a:lnTo>
                      <a:pt x="2454897" y="3418331"/>
                    </a:lnTo>
                    <a:lnTo>
                      <a:pt x="490994" y="3418331"/>
                    </a:lnTo>
                    <a:lnTo>
                      <a:pt x="443708" y="3416084"/>
                    </a:lnTo>
                    <a:lnTo>
                      <a:pt x="397693" y="3409478"/>
                    </a:lnTo>
                    <a:lnTo>
                      <a:pt x="353156" y="3398720"/>
                    </a:lnTo>
                    <a:lnTo>
                      <a:pt x="310303" y="3384016"/>
                    </a:lnTo>
                    <a:lnTo>
                      <a:pt x="269338" y="3365570"/>
                    </a:lnTo>
                    <a:lnTo>
                      <a:pt x="230468" y="3343590"/>
                    </a:lnTo>
                    <a:lnTo>
                      <a:pt x="193898" y="3318280"/>
                    </a:lnTo>
                    <a:lnTo>
                      <a:pt x="159835" y="3289847"/>
                    </a:lnTo>
                    <a:lnTo>
                      <a:pt x="128484" y="3258496"/>
                    </a:lnTo>
                    <a:lnTo>
                      <a:pt x="100051" y="3224433"/>
                    </a:lnTo>
                    <a:lnTo>
                      <a:pt x="74741" y="3187863"/>
                    </a:lnTo>
                    <a:lnTo>
                      <a:pt x="52761" y="3148993"/>
                    </a:lnTo>
                    <a:lnTo>
                      <a:pt x="34315" y="3108028"/>
                    </a:lnTo>
                    <a:lnTo>
                      <a:pt x="19611" y="3065175"/>
                    </a:lnTo>
                    <a:lnTo>
                      <a:pt x="8853" y="3020638"/>
                    </a:lnTo>
                    <a:lnTo>
                      <a:pt x="2247" y="2974623"/>
                    </a:lnTo>
                    <a:lnTo>
                      <a:pt x="0" y="2927337"/>
                    </a:lnTo>
                    <a:lnTo>
                      <a:pt x="0" y="490994"/>
                    </a:lnTo>
                    <a:close/>
                  </a:path>
                </a:pathLst>
              </a:custGeom>
              <a:ln w="19050">
                <a:solidFill>
                  <a:srgbClr val="1123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" name="object 6"/>
            <p:cNvSpPr txBox="1"/>
            <p:nvPr/>
          </p:nvSpPr>
          <p:spPr>
            <a:xfrm>
              <a:off x="1167885" y="1839164"/>
              <a:ext cx="2433955" cy="24942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9085" marR="156210" indent="-287020">
                <a:lnSpc>
                  <a:spcPct val="100000"/>
                </a:lnSpc>
                <a:spcBef>
                  <a:spcPts val="100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800" spc="-25" dirty="0">
                  <a:latin typeface="Times New Roman"/>
                  <a:cs typeface="Times New Roman"/>
                </a:rPr>
                <a:t>¿Cómo</a:t>
              </a:r>
              <a:r>
                <a:rPr sz="1800" spc="-85" dirty="0">
                  <a:latin typeface="Times New Roman"/>
                  <a:cs typeface="Times New Roman"/>
                </a:rPr>
                <a:t> </a:t>
              </a:r>
              <a:r>
                <a:rPr sz="1800" spc="-55" dirty="0">
                  <a:latin typeface="Times New Roman"/>
                  <a:cs typeface="Times New Roman"/>
                </a:rPr>
                <a:t>piensa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obtener </a:t>
              </a:r>
              <a:r>
                <a:rPr sz="1800" spc="-30" dirty="0">
                  <a:latin typeface="Times New Roman"/>
                  <a:cs typeface="Times New Roman"/>
                </a:rPr>
                <a:t>información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sobre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los </a:t>
              </a:r>
              <a:r>
                <a:rPr sz="1800" spc="-35" dirty="0">
                  <a:latin typeface="Times New Roman"/>
                  <a:cs typeface="Times New Roman"/>
                </a:rPr>
                <a:t>participantes</a:t>
              </a:r>
              <a:r>
                <a:rPr sz="1800" spc="-3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del </a:t>
              </a:r>
              <a:r>
                <a:rPr sz="1800" spc="-10" dirty="0">
                  <a:latin typeface="Times New Roman"/>
                  <a:cs typeface="Times New Roman"/>
                </a:rPr>
                <a:t>programa?</a:t>
              </a:r>
              <a:endParaRPr sz="1800" dirty="0">
                <a:latin typeface="Times New Roman"/>
                <a:cs typeface="Times New Roman"/>
              </a:endParaRPr>
            </a:p>
            <a:p>
              <a:pPr marL="299085" marR="5080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800" spc="-30" dirty="0">
                  <a:latin typeface="Times New Roman"/>
                  <a:cs typeface="Times New Roman"/>
                </a:rPr>
                <a:t>¿Cuántas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105" dirty="0">
                  <a:latin typeface="Times New Roman"/>
                  <a:cs typeface="Times New Roman"/>
                </a:rPr>
                <a:t>veces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planea </a:t>
              </a:r>
              <a:r>
                <a:rPr sz="1800" spc="-45" dirty="0">
                  <a:latin typeface="Times New Roman"/>
                  <a:cs typeface="Times New Roman"/>
                </a:rPr>
                <a:t>ponerse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35" dirty="0">
                  <a:latin typeface="Times New Roman"/>
                  <a:cs typeface="Times New Roman"/>
                </a:rPr>
                <a:t>en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contacto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con </a:t>
              </a:r>
              <a:r>
                <a:rPr sz="1800" spc="-75" dirty="0">
                  <a:latin typeface="Times New Roman"/>
                  <a:cs typeface="Times New Roman"/>
                </a:rPr>
                <a:t>los</a:t>
              </a:r>
              <a:r>
                <a:rPr sz="1800" spc="-25" dirty="0">
                  <a:latin typeface="Times New Roman"/>
                  <a:cs typeface="Times New Roman"/>
                </a:rPr>
                <a:t> </a:t>
              </a:r>
              <a:r>
                <a:rPr sz="1800" spc="-35" dirty="0">
                  <a:latin typeface="Times New Roman"/>
                  <a:cs typeface="Times New Roman"/>
                </a:rPr>
                <a:t>participantes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del </a:t>
              </a:r>
              <a:r>
                <a:rPr sz="1800" spc="-45" dirty="0">
                  <a:latin typeface="Times New Roman"/>
                  <a:cs typeface="Times New Roman"/>
                </a:rPr>
                <a:t>programa,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45" dirty="0">
                  <a:latin typeface="Times New Roman"/>
                  <a:cs typeface="Times New Roman"/>
                </a:rPr>
                <a:t>para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efectos </a:t>
              </a:r>
              <a:r>
                <a:rPr sz="1800" spc="-55" dirty="0">
                  <a:latin typeface="Times New Roman"/>
                  <a:cs typeface="Times New Roman"/>
                </a:rPr>
                <a:t>de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evaluación?</a:t>
              </a:r>
              <a:endParaRPr sz="1800" dirty="0">
                <a:latin typeface="Times New Roman"/>
                <a:cs typeface="Times New Roman"/>
              </a:endParaRPr>
            </a:p>
          </p:txBody>
        </p:sp>
        <p:grpSp>
          <p:nvGrpSpPr>
            <p:cNvPr id="8" name="object 8"/>
            <p:cNvGrpSpPr/>
            <p:nvPr/>
          </p:nvGrpSpPr>
          <p:grpSpPr>
            <a:xfrm>
              <a:off x="4738496" y="1670682"/>
              <a:ext cx="2963545" cy="3437890"/>
              <a:chOff x="4738496" y="1670682"/>
              <a:chExt cx="2963545" cy="343789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748021" y="168020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2453627" y="0"/>
                    </a:moveTo>
                    <a:lnTo>
                      <a:pt x="490740" y="0"/>
                    </a:lnTo>
                    <a:lnTo>
                      <a:pt x="443478" y="2246"/>
                    </a:lnTo>
                    <a:lnTo>
                      <a:pt x="397487" y="8848"/>
                    </a:lnTo>
                    <a:lnTo>
                      <a:pt x="352973" y="19601"/>
                    </a:lnTo>
                    <a:lnTo>
                      <a:pt x="310142" y="34298"/>
                    </a:lnTo>
                    <a:lnTo>
                      <a:pt x="269198" y="52733"/>
                    </a:lnTo>
                    <a:lnTo>
                      <a:pt x="230348" y="74702"/>
                    </a:lnTo>
                    <a:lnTo>
                      <a:pt x="193798" y="99999"/>
                    </a:lnTo>
                    <a:lnTo>
                      <a:pt x="159752" y="128418"/>
                    </a:lnTo>
                    <a:lnTo>
                      <a:pt x="128418" y="159752"/>
                    </a:lnTo>
                    <a:lnTo>
                      <a:pt x="99999" y="193798"/>
                    </a:lnTo>
                    <a:lnTo>
                      <a:pt x="74702" y="230348"/>
                    </a:lnTo>
                    <a:lnTo>
                      <a:pt x="52733" y="269198"/>
                    </a:lnTo>
                    <a:lnTo>
                      <a:pt x="34298" y="310142"/>
                    </a:lnTo>
                    <a:lnTo>
                      <a:pt x="19601" y="352973"/>
                    </a:lnTo>
                    <a:lnTo>
                      <a:pt x="8848" y="397487"/>
                    </a:lnTo>
                    <a:lnTo>
                      <a:pt x="2246" y="443478"/>
                    </a:lnTo>
                    <a:lnTo>
                      <a:pt x="0" y="490740"/>
                    </a:lnTo>
                    <a:lnTo>
                      <a:pt x="0" y="2927591"/>
                    </a:lnTo>
                    <a:lnTo>
                      <a:pt x="2246" y="2974853"/>
                    </a:lnTo>
                    <a:lnTo>
                      <a:pt x="8848" y="3020844"/>
                    </a:lnTo>
                    <a:lnTo>
                      <a:pt x="19601" y="3065358"/>
                    </a:lnTo>
                    <a:lnTo>
                      <a:pt x="34298" y="3108189"/>
                    </a:lnTo>
                    <a:lnTo>
                      <a:pt x="52733" y="3149133"/>
                    </a:lnTo>
                    <a:lnTo>
                      <a:pt x="74702" y="3187983"/>
                    </a:lnTo>
                    <a:lnTo>
                      <a:pt x="99999" y="3224533"/>
                    </a:lnTo>
                    <a:lnTo>
                      <a:pt x="128418" y="3258579"/>
                    </a:lnTo>
                    <a:lnTo>
                      <a:pt x="159752" y="3289913"/>
                    </a:lnTo>
                    <a:lnTo>
                      <a:pt x="193798" y="3318332"/>
                    </a:lnTo>
                    <a:lnTo>
                      <a:pt x="230348" y="3343629"/>
                    </a:lnTo>
                    <a:lnTo>
                      <a:pt x="269198" y="3365598"/>
                    </a:lnTo>
                    <a:lnTo>
                      <a:pt x="310142" y="3384033"/>
                    </a:lnTo>
                    <a:lnTo>
                      <a:pt x="352973" y="3398730"/>
                    </a:lnTo>
                    <a:lnTo>
                      <a:pt x="397487" y="3409483"/>
                    </a:lnTo>
                    <a:lnTo>
                      <a:pt x="443478" y="3416085"/>
                    </a:lnTo>
                    <a:lnTo>
                      <a:pt x="490740" y="3418332"/>
                    </a:lnTo>
                    <a:lnTo>
                      <a:pt x="2453627" y="3418332"/>
                    </a:lnTo>
                    <a:lnTo>
                      <a:pt x="2500889" y="3416085"/>
                    </a:lnTo>
                    <a:lnTo>
                      <a:pt x="2546880" y="3409483"/>
                    </a:lnTo>
                    <a:lnTo>
                      <a:pt x="2591394" y="3398730"/>
                    </a:lnTo>
                    <a:lnTo>
                      <a:pt x="2634225" y="3384033"/>
                    </a:lnTo>
                    <a:lnTo>
                      <a:pt x="2675169" y="3365598"/>
                    </a:lnTo>
                    <a:lnTo>
                      <a:pt x="2714019" y="3343629"/>
                    </a:lnTo>
                    <a:lnTo>
                      <a:pt x="2750569" y="3318332"/>
                    </a:lnTo>
                    <a:lnTo>
                      <a:pt x="2784615" y="3289913"/>
                    </a:lnTo>
                    <a:lnTo>
                      <a:pt x="2815949" y="3258579"/>
                    </a:lnTo>
                    <a:lnTo>
                      <a:pt x="2844368" y="3224533"/>
                    </a:lnTo>
                    <a:lnTo>
                      <a:pt x="2869665" y="3187983"/>
                    </a:lnTo>
                    <a:lnTo>
                      <a:pt x="2891634" y="3149133"/>
                    </a:lnTo>
                    <a:lnTo>
                      <a:pt x="2910069" y="3108189"/>
                    </a:lnTo>
                    <a:lnTo>
                      <a:pt x="2924766" y="3065358"/>
                    </a:lnTo>
                    <a:lnTo>
                      <a:pt x="2935519" y="3020844"/>
                    </a:lnTo>
                    <a:lnTo>
                      <a:pt x="2942121" y="2974853"/>
                    </a:lnTo>
                    <a:lnTo>
                      <a:pt x="2944368" y="2927591"/>
                    </a:lnTo>
                    <a:lnTo>
                      <a:pt x="2944368" y="490740"/>
                    </a:lnTo>
                    <a:lnTo>
                      <a:pt x="2942121" y="443478"/>
                    </a:lnTo>
                    <a:lnTo>
                      <a:pt x="2935519" y="397487"/>
                    </a:lnTo>
                    <a:lnTo>
                      <a:pt x="2924766" y="352973"/>
                    </a:lnTo>
                    <a:lnTo>
                      <a:pt x="2910069" y="310142"/>
                    </a:lnTo>
                    <a:lnTo>
                      <a:pt x="2891634" y="269198"/>
                    </a:lnTo>
                    <a:lnTo>
                      <a:pt x="2869665" y="230348"/>
                    </a:lnTo>
                    <a:lnTo>
                      <a:pt x="2844368" y="193798"/>
                    </a:lnTo>
                    <a:lnTo>
                      <a:pt x="2815949" y="159752"/>
                    </a:lnTo>
                    <a:lnTo>
                      <a:pt x="2784615" y="128418"/>
                    </a:lnTo>
                    <a:lnTo>
                      <a:pt x="2750569" y="99999"/>
                    </a:lnTo>
                    <a:lnTo>
                      <a:pt x="2714019" y="74702"/>
                    </a:lnTo>
                    <a:lnTo>
                      <a:pt x="2675169" y="52733"/>
                    </a:lnTo>
                    <a:lnTo>
                      <a:pt x="2634225" y="34298"/>
                    </a:lnTo>
                    <a:lnTo>
                      <a:pt x="2591394" y="19601"/>
                    </a:lnTo>
                    <a:lnTo>
                      <a:pt x="2546880" y="8848"/>
                    </a:lnTo>
                    <a:lnTo>
                      <a:pt x="2500889" y="2246"/>
                    </a:lnTo>
                    <a:lnTo>
                      <a:pt x="2453627" y="0"/>
                    </a:lnTo>
                    <a:close/>
                  </a:path>
                </a:pathLst>
              </a:custGeom>
              <a:solidFill>
                <a:srgbClr val="779ECD">
                  <a:alpha val="5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748021" y="168020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0" y="490740"/>
                    </a:moveTo>
                    <a:lnTo>
                      <a:pt x="2246" y="443478"/>
                    </a:lnTo>
                    <a:lnTo>
                      <a:pt x="8848" y="397487"/>
                    </a:lnTo>
                    <a:lnTo>
                      <a:pt x="19601" y="352973"/>
                    </a:lnTo>
                    <a:lnTo>
                      <a:pt x="34298" y="310142"/>
                    </a:lnTo>
                    <a:lnTo>
                      <a:pt x="52733" y="269198"/>
                    </a:lnTo>
                    <a:lnTo>
                      <a:pt x="74702" y="230348"/>
                    </a:lnTo>
                    <a:lnTo>
                      <a:pt x="99999" y="193798"/>
                    </a:lnTo>
                    <a:lnTo>
                      <a:pt x="128418" y="159752"/>
                    </a:lnTo>
                    <a:lnTo>
                      <a:pt x="159752" y="128418"/>
                    </a:lnTo>
                    <a:lnTo>
                      <a:pt x="193798" y="99999"/>
                    </a:lnTo>
                    <a:lnTo>
                      <a:pt x="230348" y="74702"/>
                    </a:lnTo>
                    <a:lnTo>
                      <a:pt x="269198" y="52733"/>
                    </a:lnTo>
                    <a:lnTo>
                      <a:pt x="310142" y="34298"/>
                    </a:lnTo>
                    <a:lnTo>
                      <a:pt x="352973" y="19601"/>
                    </a:lnTo>
                    <a:lnTo>
                      <a:pt x="397487" y="8848"/>
                    </a:lnTo>
                    <a:lnTo>
                      <a:pt x="443478" y="2246"/>
                    </a:lnTo>
                    <a:lnTo>
                      <a:pt x="490740" y="0"/>
                    </a:lnTo>
                    <a:lnTo>
                      <a:pt x="2453627" y="0"/>
                    </a:lnTo>
                    <a:lnTo>
                      <a:pt x="2500889" y="2246"/>
                    </a:lnTo>
                    <a:lnTo>
                      <a:pt x="2546880" y="8848"/>
                    </a:lnTo>
                    <a:lnTo>
                      <a:pt x="2591394" y="19601"/>
                    </a:lnTo>
                    <a:lnTo>
                      <a:pt x="2634225" y="34298"/>
                    </a:lnTo>
                    <a:lnTo>
                      <a:pt x="2675169" y="52733"/>
                    </a:lnTo>
                    <a:lnTo>
                      <a:pt x="2714019" y="74702"/>
                    </a:lnTo>
                    <a:lnTo>
                      <a:pt x="2750569" y="99999"/>
                    </a:lnTo>
                    <a:lnTo>
                      <a:pt x="2784615" y="128418"/>
                    </a:lnTo>
                    <a:lnTo>
                      <a:pt x="2815949" y="159752"/>
                    </a:lnTo>
                    <a:lnTo>
                      <a:pt x="2844368" y="193798"/>
                    </a:lnTo>
                    <a:lnTo>
                      <a:pt x="2869665" y="230348"/>
                    </a:lnTo>
                    <a:lnTo>
                      <a:pt x="2891634" y="269198"/>
                    </a:lnTo>
                    <a:lnTo>
                      <a:pt x="2910069" y="310142"/>
                    </a:lnTo>
                    <a:lnTo>
                      <a:pt x="2924766" y="352973"/>
                    </a:lnTo>
                    <a:lnTo>
                      <a:pt x="2935519" y="397487"/>
                    </a:lnTo>
                    <a:lnTo>
                      <a:pt x="2942121" y="443478"/>
                    </a:lnTo>
                    <a:lnTo>
                      <a:pt x="2944368" y="490740"/>
                    </a:lnTo>
                    <a:lnTo>
                      <a:pt x="2944368" y="2927591"/>
                    </a:lnTo>
                    <a:lnTo>
                      <a:pt x="2942121" y="2974853"/>
                    </a:lnTo>
                    <a:lnTo>
                      <a:pt x="2935519" y="3020844"/>
                    </a:lnTo>
                    <a:lnTo>
                      <a:pt x="2924766" y="3065358"/>
                    </a:lnTo>
                    <a:lnTo>
                      <a:pt x="2910069" y="3108189"/>
                    </a:lnTo>
                    <a:lnTo>
                      <a:pt x="2891634" y="3149133"/>
                    </a:lnTo>
                    <a:lnTo>
                      <a:pt x="2869665" y="3187983"/>
                    </a:lnTo>
                    <a:lnTo>
                      <a:pt x="2844368" y="3224533"/>
                    </a:lnTo>
                    <a:lnTo>
                      <a:pt x="2815949" y="3258579"/>
                    </a:lnTo>
                    <a:lnTo>
                      <a:pt x="2784615" y="3289913"/>
                    </a:lnTo>
                    <a:lnTo>
                      <a:pt x="2750569" y="3318332"/>
                    </a:lnTo>
                    <a:lnTo>
                      <a:pt x="2714019" y="3343629"/>
                    </a:lnTo>
                    <a:lnTo>
                      <a:pt x="2675169" y="3365598"/>
                    </a:lnTo>
                    <a:lnTo>
                      <a:pt x="2634225" y="3384033"/>
                    </a:lnTo>
                    <a:lnTo>
                      <a:pt x="2591394" y="3398730"/>
                    </a:lnTo>
                    <a:lnTo>
                      <a:pt x="2546880" y="3409483"/>
                    </a:lnTo>
                    <a:lnTo>
                      <a:pt x="2500889" y="3416085"/>
                    </a:lnTo>
                    <a:lnTo>
                      <a:pt x="2453627" y="3418332"/>
                    </a:lnTo>
                    <a:lnTo>
                      <a:pt x="490740" y="3418332"/>
                    </a:lnTo>
                    <a:lnTo>
                      <a:pt x="443478" y="3416085"/>
                    </a:lnTo>
                    <a:lnTo>
                      <a:pt x="397487" y="3409483"/>
                    </a:lnTo>
                    <a:lnTo>
                      <a:pt x="352973" y="3398730"/>
                    </a:lnTo>
                    <a:lnTo>
                      <a:pt x="310142" y="3384033"/>
                    </a:lnTo>
                    <a:lnTo>
                      <a:pt x="269198" y="3365598"/>
                    </a:lnTo>
                    <a:lnTo>
                      <a:pt x="230348" y="3343629"/>
                    </a:lnTo>
                    <a:lnTo>
                      <a:pt x="193798" y="3318332"/>
                    </a:lnTo>
                    <a:lnTo>
                      <a:pt x="159752" y="3289913"/>
                    </a:lnTo>
                    <a:lnTo>
                      <a:pt x="128418" y="3258579"/>
                    </a:lnTo>
                    <a:lnTo>
                      <a:pt x="99999" y="3224533"/>
                    </a:lnTo>
                    <a:lnTo>
                      <a:pt x="74702" y="3187983"/>
                    </a:lnTo>
                    <a:lnTo>
                      <a:pt x="52733" y="3149133"/>
                    </a:lnTo>
                    <a:lnTo>
                      <a:pt x="34298" y="3108189"/>
                    </a:lnTo>
                    <a:lnTo>
                      <a:pt x="19601" y="3065358"/>
                    </a:lnTo>
                    <a:lnTo>
                      <a:pt x="8848" y="3020844"/>
                    </a:lnTo>
                    <a:lnTo>
                      <a:pt x="2246" y="2974853"/>
                    </a:lnTo>
                    <a:lnTo>
                      <a:pt x="0" y="2927591"/>
                    </a:lnTo>
                    <a:lnTo>
                      <a:pt x="0" y="490740"/>
                    </a:lnTo>
                    <a:close/>
                  </a:path>
                </a:pathLst>
              </a:custGeom>
              <a:ln w="19050">
                <a:solidFill>
                  <a:srgbClr val="1123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 txBox="1"/>
            <p:nvPr/>
          </p:nvSpPr>
          <p:spPr>
            <a:xfrm>
              <a:off x="4970136" y="1839163"/>
              <a:ext cx="2414905" cy="31343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9085" marR="5080" indent="-287020">
                <a:lnSpc>
                  <a:spcPct val="100000"/>
                </a:lnSpc>
                <a:spcBef>
                  <a:spcPts val="100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800" spc="-55" dirty="0">
                  <a:latin typeface="Times New Roman"/>
                  <a:cs typeface="Times New Roman"/>
                </a:rPr>
                <a:t>Describa</a:t>
              </a:r>
              <a:r>
                <a:rPr sz="1800" spc="-40" dirty="0">
                  <a:latin typeface="Times New Roman"/>
                  <a:cs typeface="Times New Roman"/>
                </a:rPr>
                <a:t> </a:t>
              </a:r>
              <a:r>
                <a:rPr sz="1800" spc="-100" dirty="0">
                  <a:latin typeface="Times New Roman"/>
                  <a:cs typeface="Times New Roman"/>
                </a:rPr>
                <a:t>las</a:t>
              </a:r>
              <a:r>
                <a:rPr sz="1800" spc="-30" dirty="0">
                  <a:latin typeface="Times New Roman"/>
                  <a:cs typeface="Times New Roman"/>
                </a:rPr>
                <a:t> </a:t>
              </a:r>
              <a:r>
                <a:rPr sz="1800" spc="-70" dirty="0">
                  <a:latin typeface="Times New Roman"/>
                  <a:cs typeface="Times New Roman"/>
                </a:rPr>
                <a:t>estrategias</a:t>
              </a:r>
              <a:r>
                <a:rPr sz="1800" spc="-45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a </a:t>
              </a:r>
              <a:r>
                <a:rPr sz="1800" spc="-65" dirty="0">
                  <a:latin typeface="Times New Roman"/>
                  <a:cs typeface="Times New Roman"/>
                </a:rPr>
                <a:t>seguir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45" dirty="0">
                  <a:latin typeface="Times New Roman"/>
                  <a:cs typeface="Times New Roman"/>
                </a:rPr>
                <a:t>para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recolectar datos:</a:t>
              </a:r>
              <a:endParaRPr sz="1800">
                <a:latin typeface="Times New Roman"/>
                <a:cs typeface="Times New Roman"/>
              </a:endParaRPr>
            </a:p>
            <a:p>
              <a:pPr marL="756285" lvl="1" indent="-286385">
                <a:lnSpc>
                  <a:spcPct val="100000"/>
                </a:lnSpc>
                <a:spcBef>
                  <a:spcPts val="25"/>
                </a:spcBef>
                <a:buFont typeface="Arial"/>
                <a:buChar char="•"/>
                <a:tabLst>
                  <a:tab pos="756285" algn="l"/>
                </a:tabLst>
              </a:pPr>
              <a:r>
                <a:rPr sz="1400" spc="-10" dirty="0">
                  <a:latin typeface="Times New Roman"/>
                  <a:cs typeface="Times New Roman"/>
                </a:rPr>
                <a:t>Encuesta</a:t>
              </a:r>
              <a:endParaRPr sz="1400">
                <a:latin typeface="Times New Roman"/>
                <a:cs typeface="Times New Roman"/>
              </a:endParaRPr>
            </a:p>
            <a:p>
              <a:pPr marL="756285" lvl="1" indent="-286385">
                <a:lnSpc>
                  <a:spcPct val="100000"/>
                </a:lnSpc>
                <a:buFont typeface="Arial"/>
                <a:buChar char="•"/>
                <a:tabLst>
                  <a:tab pos="756285" algn="l"/>
                </a:tabLst>
              </a:pPr>
              <a:r>
                <a:rPr sz="1400" spc="-10" dirty="0">
                  <a:latin typeface="Times New Roman"/>
                  <a:cs typeface="Times New Roman"/>
                </a:rPr>
                <a:t>Entrevista</a:t>
              </a:r>
              <a:endParaRPr sz="1400">
                <a:latin typeface="Times New Roman"/>
                <a:cs typeface="Times New Roman"/>
              </a:endParaRPr>
            </a:p>
            <a:p>
              <a:pPr marL="756285" lvl="1" indent="-286385">
                <a:lnSpc>
                  <a:spcPts val="1664"/>
                </a:lnSpc>
                <a:spcBef>
                  <a:spcPts val="5"/>
                </a:spcBef>
                <a:buFont typeface="Arial"/>
                <a:buChar char="•"/>
                <a:tabLst>
                  <a:tab pos="756285" algn="l"/>
                </a:tabLst>
              </a:pPr>
              <a:r>
                <a:rPr sz="1400" spc="-40" dirty="0">
                  <a:latin typeface="Times New Roman"/>
                  <a:cs typeface="Times New Roman"/>
                </a:rPr>
                <a:t>Uso</a:t>
              </a:r>
              <a:r>
                <a:rPr sz="1400" spc="-70" dirty="0">
                  <a:latin typeface="Times New Roman"/>
                  <a:cs typeface="Times New Roman"/>
                </a:rPr>
                <a:t> </a:t>
              </a:r>
              <a:r>
                <a:rPr sz="1400" spc="-40" dirty="0">
                  <a:latin typeface="Times New Roman"/>
                  <a:cs typeface="Times New Roman"/>
                </a:rPr>
                <a:t>de</a:t>
              </a:r>
              <a:r>
                <a:rPr sz="1400" spc="-55" dirty="0">
                  <a:latin typeface="Times New Roman"/>
                  <a:cs typeface="Times New Roman"/>
                </a:rPr>
                <a:t> </a:t>
              </a:r>
              <a:r>
                <a:rPr sz="1400" spc="-30" dirty="0">
                  <a:latin typeface="Times New Roman"/>
                  <a:cs typeface="Times New Roman"/>
                </a:rPr>
                <a:t>datos</a:t>
              </a:r>
              <a:r>
                <a:rPr sz="1400" spc="-65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existentes</a:t>
              </a:r>
              <a:endParaRPr sz="1400">
                <a:latin typeface="Times New Roman"/>
                <a:cs typeface="Times New Roman"/>
              </a:endParaRPr>
            </a:p>
            <a:p>
              <a:pPr marL="299085" marR="13970" indent="-287020">
                <a:lnSpc>
                  <a:spcPts val="2160"/>
                </a:lnSpc>
                <a:spcBef>
                  <a:spcPts val="55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800" spc="-50" dirty="0">
                  <a:latin typeface="Times New Roman"/>
                  <a:cs typeface="Times New Roman"/>
                </a:rPr>
                <a:t>Describa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85" dirty="0">
                  <a:latin typeface="Times New Roman"/>
                  <a:cs typeface="Times New Roman"/>
                </a:rPr>
                <a:t>la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frecuencia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y </a:t>
              </a:r>
              <a:r>
                <a:rPr sz="1800" spc="-40" dirty="0">
                  <a:latin typeface="Times New Roman"/>
                  <a:cs typeface="Times New Roman"/>
                </a:rPr>
                <a:t>uso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de</a:t>
              </a:r>
              <a:r>
                <a:rPr sz="1800" spc="-50" dirty="0">
                  <a:latin typeface="Times New Roman"/>
                  <a:cs typeface="Times New Roman"/>
                </a:rPr>
                <a:t> </a:t>
              </a:r>
              <a:r>
                <a:rPr sz="1800" spc="-85" dirty="0">
                  <a:latin typeface="Times New Roman"/>
                  <a:cs typeface="Times New Roman"/>
                </a:rPr>
                <a:t>la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65" dirty="0">
                  <a:latin typeface="Times New Roman"/>
                  <a:cs typeface="Times New Roman"/>
                </a:rPr>
                <a:t>estrategia</a:t>
              </a:r>
              <a:r>
                <a:rPr sz="1800" spc="-85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a </a:t>
              </a:r>
              <a:r>
                <a:rPr sz="1800" spc="-70" dirty="0">
                  <a:latin typeface="Times New Roman"/>
                  <a:cs typeface="Times New Roman"/>
                </a:rPr>
                <a:t>emplearse:</a:t>
              </a:r>
              <a:r>
                <a:rPr sz="1800" spc="-3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encuesta </a:t>
              </a:r>
              <a:r>
                <a:rPr sz="1800" spc="-30" dirty="0">
                  <a:latin typeface="Times New Roman"/>
                  <a:cs typeface="Times New Roman"/>
                </a:rPr>
                <a:t>posterior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85" dirty="0">
                  <a:latin typeface="Times New Roman"/>
                  <a:cs typeface="Times New Roman"/>
                </a:rPr>
                <a:t>al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fin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del </a:t>
              </a:r>
              <a:r>
                <a:rPr sz="1800" spc="-45" dirty="0">
                  <a:latin typeface="Times New Roman"/>
                  <a:cs typeface="Times New Roman"/>
                </a:rPr>
                <a:t>programa, </a:t>
              </a:r>
              <a:r>
                <a:rPr sz="1800" spc="-80" dirty="0">
                  <a:latin typeface="Times New Roman"/>
                  <a:cs typeface="Times New Roman"/>
                </a:rPr>
                <a:t>3-</a:t>
              </a:r>
              <a:r>
                <a:rPr sz="1800" spc="-95" dirty="0">
                  <a:latin typeface="Times New Roman"/>
                  <a:cs typeface="Times New Roman"/>
                </a:rPr>
                <a:t>meses</a:t>
              </a:r>
              <a:r>
                <a:rPr sz="1800" spc="-45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post, etc.</a:t>
              </a:r>
              <a:endParaRPr sz="1800">
                <a:latin typeface="Times New Roman"/>
                <a:cs typeface="Times New Roman"/>
              </a:endParaRPr>
            </a:p>
          </p:txBody>
        </p:sp>
        <p:grpSp>
          <p:nvGrpSpPr>
            <p:cNvPr id="12" name="object 12"/>
            <p:cNvGrpSpPr/>
            <p:nvPr/>
          </p:nvGrpSpPr>
          <p:grpSpPr>
            <a:xfrm>
              <a:off x="8540877" y="1647822"/>
              <a:ext cx="2963545" cy="3437890"/>
              <a:chOff x="8540877" y="1647822"/>
              <a:chExt cx="2963545" cy="3437890"/>
            </a:xfrm>
          </p:grpSpPr>
          <p:sp>
            <p:nvSpPr>
              <p:cNvPr id="13" name="object 13"/>
              <p:cNvSpPr/>
              <p:nvPr/>
            </p:nvSpPr>
            <p:spPr>
              <a:xfrm>
                <a:off x="8550402" y="165734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2453627" y="0"/>
                    </a:moveTo>
                    <a:lnTo>
                      <a:pt x="490740" y="0"/>
                    </a:lnTo>
                    <a:lnTo>
                      <a:pt x="443478" y="2246"/>
                    </a:lnTo>
                    <a:lnTo>
                      <a:pt x="397487" y="8848"/>
                    </a:lnTo>
                    <a:lnTo>
                      <a:pt x="352973" y="19601"/>
                    </a:lnTo>
                    <a:lnTo>
                      <a:pt x="310142" y="34298"/>
                    </a:lnTo>
                    <a:lnTo>
                      <a:pt x="269198" y="52733"/>
                    </a:lnTo>
                    <a:lnTo>
                      <a:pt x="230348" y="74702"/>
                    </a:lnTo>
                    <a:lnTo>
                      <a:pt x="193798" y="99999"/>
                    </a:lnTo>
                    <a:lnTo>
                      <a:pt x="159752" y="128418"/>
                    </a:lnTo>
                    <a:lnTo>
                      <a:pt x="128418" y="159752"/>
                    </a:lnTo>
                    <a:lnTo>
                      <a:pt x="99999" y="193798"/>
                    </a:lnTo>
                    <a:lnTo>
                      <a:pt x="74702" y="230348"/>
                    </a:lnTo>
                    <a:lnTo>
                      <a:pt x="52733" y="269198"/>
                    </a:lnTo>
                    <a:lnTo>
                      <a:pt x="34298" y="310142"/>
                    </a:lnTo>
                    <a:lnTo>
                      <a:pt x="19601" y="352973"/>
                    </a:lnTo>
                    <a:lnTo>
                      <a:pt x="8848" y="397487"/>
                    </a:lnTo>
                    <a:lnTo>
                      <a:pt x="2246" y="443478"/>
                    </a:lnTo>
                    <a:lnTo>
                      <a:pt x="0" y="490740"/>
                    </a:lnTo>
                    <a:lnTo>
                      <a:pt x="0" y="2927591"/>
                    </a:lnTo>
                    <a:lnTo>
                      <a:pt x="2246" y="2974853"/>
                    </a:lnTo>
                    <a:lnTo>
                      <a:pt x="8848" y="3020844"/>
                    </a:lnTo>
                    <a:lnTo>
                      <a:pt x="19601" y="3065358"/>
                    </a:lnTo>
                    <a:lnTo>
                      <a:pt x="34298" y="3108189"/>
                    </a:lnTo>
                    <a:lnTo>
                      <a:pt x="52733" y="3149133"/>
                    </a:lnTo>
                    <a:lnTo>
                      <a:pt x="74702" y="3187983"/>
                    </a:lnTo>
                    <a:lnTo>
                      <a:pt x="99999" y="3224533"/>
                    </a:lnTo>
                    <a:lnTo>
                      <a:pt x="128418" y="3258579"/>
                    </a:lnTo>
                    <a:lnTo>
                      <a:pt x="159752" y="3289913"/>
                    </a:lnTo>
                    <a:lnTo>
                      <a:pt x="193798" y="3318332"/>
                    </a:lnTo>
                    <a:lnTo>
                      <a:pt x="230348" y="3343629"/>
                    </a:lnTo>
                    <a:lnTo>
                      <a:pt x="269198" y="3365598"/>
                    </a:lnTo>
                    <a:lnTo>
                      <a:pt x="310142" y="3384033"/>
                    </a:lnTo>
                    <a:lnTo>
                      <a:pt x="352973" y="3398730"/>
                    </a:lnTo>
                    <a:lnTo>
                      <a:pt x="397487" y="3409483"/>
                    </a:lnTo>
                    <a:lnTo>
                      <a:pt x="443478" y="3416085"/>
                    </a:lnTo>
                    <a:lnTo>
                      <a:pt x="490740" y="3418332"/>
                    </a:lnTo>
                    <a:lnTo>
                      <a:pt x="2453627" y="3418332"/>
                    </a:lnTo>
                    <a:lnTo>
                      <a:pt x="2500889" y="3416085"/>
                    </a:lnTo>
                    <a:lnTo>
                      <a:pt x="2546880" y="3409483"/>
                    </a:lnTo>
                    <a:lnTo>
                      <a:pt x="2591394" y="3398730"/>
                    </a:lnTo>
                    <a:lnTo>
                      <a:pt x="2634225" y="3384033"/>
                    </a:lnTo>
                    <a:lnTo>
                      <a:pt x="2675169" y="3365598"/>
                    </a:lnTo>
                    <a:lnTo>
                      <a:pt x="2714019" y="3343629"/>
                    </a:lnTo>
                    <a:lnTo>
                      <a:pt x="2750569" y="3318332"/>
                    </a:lnTo>
                    <a:lnTo>
                      <a:pt x="2784615" y="3289913"/>
                    </a:lnTo>
                    <a:lnTo>
                      <a:pt x="2815949" y="3258579"/>
                    </a:lnTo>
                    <a:lnTo>
                      <a:pt x="2844368" y="3224533"/>
                    </a:lnTo>
                    <a:lnTo>
                      <a:pt x="2869665" y="3187983"/>
                    </a:lnTo>
                    <a:lnTo>
                      <a:pt x="2891634" y="3149133"/>
                    </a:lnTo>
                    <a:lnTo>
                      <a:pt x="2910069" y="3108189"/>
                    </a:lnTo>
                    <a:lnTo>
                      <a:pt x="2924766" y="3065358"/>
                    </a:lnTo>
                    <a:lnTo>
                      <a:pt x="2935519" y="3020844"/>
                    </a:lnTo>
                    <a:lnTo>
                      <a:pt x="2942121" y="2974853"/>
                    </a:lnTo>
                    <a:lnTo>
                      <a:pt x="2944368" y="2927591"/>
                    </a:lnTo>
                    <a:lnTo>
                      <a:pt x="2944368" y="490740"/>
                    </a:lnTo>
                    <a:lnTo>
                      <a:pt x="2942121" y="443478"/>
                    </a:lnTo>
                    <a:lnTo>
                      <a:pt x="2935519" y="397487"/>
                    </a:lnTo>
                    <a:lnTo>
                      <a:pt x="2924766" y="352973"/>
                    </a:lnTo>
                    <a:lnTo>
                      <a:pt x="2910069" y="310142"/>
                    </a:lnTo>
                    <a:lnTo>
                      <a:pt x="2891634" y="269198"/>
                    </a:lnTo>
                    <a:lnTo>
                      <a:pt x="2869665" y="230348"/>
                    </a:lnTo>
                    <a:lnTo>
                      <a:pt x="2844368" y="193798"/>
                    </a:lnTo>
                    <a:lnTo>
                      <a:pt x="2815949" y="159752"/>
                    </a:lnTo>
                    <a:lnTo>
                      <a:pt x="2784615" y="128418"/>
                    </a:lnTo>
                    <a:lnTo>
                      <a:pt x="2750569" y="99999"/>
                    </a:lnTo>
                    <a:lnTo>
                      <a:pt x="2714019" y="74702"/>
                    </a:lnTo>
                    <a:lnTo>
                      <a:pt x="2675169" y="52733"/>
                    </a:lnTo>
                    <a:lnTo>
                      <a:pt x="2634225" y="34298"/>
                    </a:lnTo>
                    <a:lnTo>
                      <a:pt x="2591394" y="19601"/>
                    </a:lnTo>
                    <a:lnTo>
                      <a:pt x="2546880" y="8848"/>
                    </a:lnTo>
                    <a:lnTo>
                      <a:pt x="2500889" y="2246"/>
                    </a:lnTo>
                    <a:lnTo>
                      <a:pt x="2453627" y="0"/>
                    </a:lnTo>
                    <a:close/>
                  </a:path>
                </a:pathLst>
              </a:custGeom>
              <a:solidFill>
                <a:srgbClr val="779ECD">
                  <a:alpha val="5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8550402" y="165734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0" y="490740"/>
                    </a:moveTo>
                    <a:lnTo>
                      <a:pt x="2246" y="443478"/>
                    </a:lnTo>
                    <a:lnTo>
                      <a:pt x="8848" y="397487"/>
                    </a:lnTo>
                    <a:lnTo>
                      <a:pt x="19601" y="352973"/>
                    </a:lnTo>
                    <a:lnTo>
                      <a:pt x="34298" y="310142"/>
                    </a:lnTo>
                    <a:lnTo>
                      <a:pt x="52733" y="269198"/>
                    </a:lnTo>
                    <a:lnTo>
                      <a:pt x="74702" y="230348"/>
                    </a:lnTo>
                    <a:lnTo>
                      <a:pt x="99999" y="193798"/>
                    </a:lnTo>
                    <a:lnTo>
                      <a:pt x="128418" y="159752"/>
                    </a:lnTo>
                    <a:lnTo>
                      <a:pt x="159752" y="128418"/>
                    </a:lnTo>
                    <a:lnTo>
                      <a:pt x="193798" y="99999"/>
                    </a:lnTo>
                    <a:lnTo>
                      <a:pt x="230348" y="74702"/>
                    </a:lnTo>
                    <a:lnTo>
                      <a:pt x="269198" y="52733"/>
                    </a:lnTo>
                    <a:lnTo>
                      <a:pt x="310142" y="34298"/>
                    </a:lnTo>
                    <a:lnTo>
                      <a:pt x="352973" y="19601"/>
                    </a:lnTo>
                    <a:lnTo>
                      <a:pt x="397487" y="8848"/>
                    </a:lnTo>
                    <a:lnTo>
                      <a:pt x="443478" y="2246"/>
                    </a:lnTo>
                    <a:lnTo>
                      <a:pt x="490740" y="0"/>
                    </a:lnTo>
                    <a:lnTo>
                      <a:pt x="2453627" y="0"/>
                    </a:lnTo>
                    <a:lnTo>
                      <a:pt x="2500889" y="2246"/>
                    </a:lnTo>
                    <a:lnTo>
                      <a:pt x="2546880" y="8848"/>
                    </a:lnTo>
                    <a:lnTo>
                      <a:pt x="2591394" y="19601"/>
                    </a:lnTo>
                    <a:lnTo>
                      <a:pt x="2634225" y="34298"/>
                    </a:lnTo>
                    <a:lnTo>
                      <a:pt x="2675169" y="52733"/>
                    </a:lnTo>
                    <a:lnTo>
                      <a:pt x="2714019" y="74702"/>
                    </a:lnTo>
                    <a:lnTo>
                      <a:pt x="2750569" y="99999"/>
                    </a:lnTo>
                    <a:lnTo>
                      <a:pt x="2784615" y="128418"/>
                    </a:lnTo>
                    <a:lnTo>
                      <a:pt x="2815949" y="159752"/>
                    </a:lnTo>
                    <a:lnTo>
                      <a:pt x="2844368" y="193798"/>
                    </a:lnTo>
                    <a:lnTo>
                      <a:pt x="2869665" y="230348"/>
                    </a:lnTo>
                    <a:lnTo>
                      <a:pt x="2891634" y="269198"/>
                    </a:lnTo>
                    <a:lnTo>
                      <a:pt x="2910069" y="310142"/>
                    </a:lnTo>
                    <a:lnTo>
                      <a:pt x="2924766" y="352973"/>
                    </a:lnTo>
                    <a:lnTo>
                      <a:pt x="2935519" y="397487"/>
                    </a:lnTo>
                    <a:lnTo>
                      <a:pt x="2942121" y="443478"/>
                    </a:lnTo>
                    <a:lnTo>
                      <a:pt x="2944368" y="490740"/>
                    </a:lnTo>
                    <a:lnTo>
                      <a:pt x="2944368" y="2927591"/>
                    </a:lnTo>
                    <a:lnTo>
                      <a:pt x="2942121" y="2974853"/>
                    </a:lnTo>
                    <a:lnTo>
                      <a:pt x="2935519" y="3020844"/>
                    </a:lnTo>
                    <a:lnTo>
                      <a:pt x="2924766" y="3065358"/>
                    </a:lnTo>
                    <a:lnTo>
                      <a:pt x="2910069" y="3108189"/>
                    </a:lnTo>
                    <a:lnTo>
                      <a:pt x="2891634" y="3149133"/>
                    </a:lnTo>
                    <a:lnTo>
                      <a:pt x="2869665" y="3187983"/>
                    </a:lnTo>
                    <a:lnTo>
                      <a:pt x="2844368" y="3224533"/>
                    </a:lnTo>
                    <a:lnTo>
                      <a:pt x="2815949" y="3258579"/>
                    </a:lnTo>
                    <a:lnTo>
                      <a:pt x="2784615" y="3289913"/>
                    </a:lnTo>
                    <a:lnTo>
                      <a:pt x="2750569" y="3318332"/>
                    </a:lnTo>
                    <a:lnTo>
                      <a:pt x="2714019" y="3343629"/>
                    </a:lnTo>
                    <a:lnTo>
                      <a:pt x="2675169" y="3365598"/>
                    </a:lnTo>
                    <a:lnTo>
                      <a:pt x="2634225" y="3384033"/>
                    </a:lnTo>
                    <a:lnTo>
                      <a:pt x="2591394" y="3398730"/>
                    </a:lnTo>
                    <a:lnTo>
                      <a:pt x="2546880" y="3409483"/>
                    </a:lnTo>
                    <a:lnTo>
                      <a:pt x="2500889" y="3416085"/>
                    </a:lnTo>
                    <a:lnTo>
                      <a:pt x="2453627" y="3418332"/>
                    </a:lnTo>
                    <a:lnTo>
                      <a:pt x="490740" y="3418332"/>
                    </a:lnTo>
                    <a:lnTo>
                      <a:pt x="443478" y="3416085"/>
                    </a:lnTo>
                    <a:lnTo>
                      <a:pt x="397487" y="3409483"/>
                    </a:lnTo>
                    <a:lnTo>
                      <a:pt x="352973" y="3398730"/>
                    </a:lnTo>
                    <a:lnTo>
                      <a:pt x="310142" y="3384033"/>
                    </a:lnTo>
                    <a:lnTo>
                      <a:pt x="269198" y="3365598"/>
                    </a:lnTo>
                    <a:lnTo>
                      <a:pt x="230348" y="3343629"/>
                    </a:lnTo>
                    <a:lnTo>
                      <a:pt x="193798" y="3318332"/>
                    </a:lnTo>
                    <a:lnTo>
                      <a:pt x="159752" y="3289913"/>
                    </a:lnTo>
                    <a:lnTo>
                      <a:pt x="128418" y="3258579"/>
                    </a:lnTo>
                    <a:lnTo>
                      <a:pt x="99999" y="3224533"/>
                    </a:lnTo>
                    <a:lnTo>
                      <a:pt x="74702" y="3187983"/>
                    </a:lnTo>
                    <a:lnTo>
                      <a:pt x="52733" y="3149133"/>
                    </a:lnTo>
                    <a:lnTo>
                      <a:pt x="34298" y="3108189"/>
                    </a:lnTo>
                    <a:lnTo>
                      <a:pt x="19601" y="3065358"/>
                    </a:lnTo>
                    <a:lnTo>
                      <a:pt x="8848" y="3020844"/>
                    </a:lnTo>
                    <a:lnTo>
                      <a:pt x="2246" y="2974853"/>
                    </a:lnTo>
                    <a:lnTo>
                      <a:pt x="0" y="2927591"/>
                    </a:lnTo>
                    <a:lnTo>
                      <a:pt x="0" y="490740"/>
                    </a:lnTo>
                    <a:close/>
                  </a:path>
                </a:pathLst>
              </a:custGeom>
              <a:ln w="19050">
                <a:solidFill>
                  <a:srgbClr val="1123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" name="object 15"/>
            <p:cNvSpPr txBox="1"/>
            <p:nvPr/>
          </p:nvSpPr>
          <p:spPr>
            <a:xfrm>
              <a:off x="8772386" y="1817931"/>
              <a:ext cx="2499360" cy="3195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99085" marR="158115" indent="-287020">
                <a:lnSpc>
                  <a:spcPct val="100000"/>
                </a:lnSpc>
                <a:spcBef>
                  <a:spcPts val="95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600" spc="-35" dirty="0">
                  <a:latin typeface="Times New Roman"/>
                  <a:cs typeface="Times New Roman"/>
                </a:rPr>
                <a:t>Considere</a:t>
              </a:r>
              <a:r>
                <a:rPr sz="1600" spc="-50" dirty="0">
                  <a:latin typeface="Times New Roman"/>
                  <a:cs typeface="Times New Roman"/>
                </a:rPr>
                <a:t> </a:t>
              </a:r>
              <a:r>
                <a:rPr sz="1600" spc="-90" dirty="0">
                  <a:latin typeface="Times New Roman"/>
                  <a:cs typeface="Times New Roman"/>
                </a:rPr>
                <a:t>las</a:t>
              </a:r>
              <a:r>
                <a:rPr sz="1600" spc="-70" dirty="0">
                  <a:latin typeface="Times New Roman"/>
                  <a:cs typeface="Times New Roman"/>
                </a:rPr>
                <a:t> </a:t>
              </a:r>
              <a:r>
                <a:rPr sz="1600" spc="-10" dirty="0">
                  <a:latin typeface="Times New Roman"/>
                  <a:cs typeface="Times New Roman"/>
                </a:rPr>
                <a:t>siguientes </a:t>
              </a:r>
              <a:r>
                <a:rPr sz="1600" spc="-45" dirty="0">
                  <a:latin typeface="Times New Roman"/>
                  <a:cs typeface="Times New Roman"/>
                </a:rPr>
                <a:t>plataformas</a:t>
              </a:r>
              <a:r>
                <a:rPr sz="1600" spc="-30" dirty="0">
                  <a:latin typeface="Times New Roman"/>
                  <a:cs typeface="Times New Roman"/>
                </a:rPr>
                <a:t> </a:t>
              </a:r>
              <a:r>
                <a:rPr sz="1600" spc="-55" dirty="0">
                  <a:latin typeface="Times New Roman"/>
                  <a:cs typeface="Times New Roman"/>
                </a:rPr>
                <a:t>de</a:t>
              </a:r>
              <a:r>
                <a:rPr sz="1600" spc="-40" dirty="0">
                  <a:latin typeface="Times New Roman"/>
                  <a:cs typeface="Times New Roman"/>
                </a:rPr>
                <a:t> </a:t>
              </a:r>
              <a:r>
                <a:rPr sz="1600" spc="-10" dirty="0">
                  <a:latin typeface="Times New Roman"/>
                  <a:cs typeface="Times New Roman"/>
                </a:rPr>
                <a:t>encuesta: </a:t>
              </a:r>
              <a:r>
                <a:rPr sz="1600" spc="-60" dirty="0">
                  <a:latin typeface="Times New Roman"/>
                  <a:cs typeface="Times New Roman"/>
                </a:rPr>
                <a:t>SurveyMonkey,</a:t>
              </a:r>
              <a:r>
                <a:rPr sz="1600" spc="5" dirty="0">
                  <a:latin typeface="Times New Roman"/>
                  <a:cs typeface="Times New Roman"/>
                </a:rPr>
                <a:t> </a:t>
              </a:r>
              <a:r>
                <a:rPr sz="1600" spc="-30" dirty="0">
                  <a:latin typeface="Times New Roman"/>
                  <a:cs typeface="Times New Roman"/>
                </a:rPr>
                <a:t>Qualtrics, </a:t>
              </a:r>
              <a:r>
                <a:rPr sz="1600" dirty="0">
                  <a:latin typeface="Times New Roman"/>
                  <a:cs typeface="Times New Roman"/>
                </a:rPr>
                <a:t>REDCap,</a:t>
              </a:r>
              <a:r>
                <a:rPr sz="1600" spc="-55" dirty="0">
                  <a:latin typeface="Times New Roman"/>
                  <a:cs typeface="Times New Roman"/>
                </a:rPr>
                <a:t> </a:t>
              </a:r>
              <a:r>
                <a:rPr sz="1600" spc="-50" dirty="0">
                  <a:latin typeface="Times New Roman"/>
                  <a:cs typeface="Times New Roman"/>
                </a:rPr>
                <a:t>Google</a:t>
              </a:r>
              <a:r>
                <a:rPr sz="1600" spc="-65" dirty="0">
                  <a:latin typeface="Times New Roman"/>
                  <a:cs typeface="Times New Roman"/>
                </a:rPr>
                <a:t> </a:t>
              </a:r>
              <a:r>
                <a:rPr sz="1600" spc="-10" dirty="0">
                  <a:latin typeface="Times New Roman"/>
                  <a:cs typeface="Times New Roman"/>
                </a:rPr>
                <a:t>Forms, </a:t>
              </a:r>
              <a:r>
                <a:rPr sz="1600" spc="-35" dirty="0">
                  <a:latin typeface="Times New Roman"/>
                  <a:cs typeface="Times New Roman"/>
                </a:rPr>
                <a:t>Microsoft</a:t>
              </a:r>
              <a:r>
                <a:rPr sz="1600" spc="-30" dirty="0">
                  <a:latin typeface="Times New Roman"/>
                  <a:cs typeface="Times New Roman"/>
                </a:rPr>
                <a:t> </a:t>
              </a:r>
              <a:r>
                <a:rPr sz="1600" spc="-20" dirty="0">
                  <a:latin typeface="Times New Roman"/>
                  <a:cs typeface="Times New Roman"/>
                </a:rPr>
                <a:t>Forms</a:t>
              </a:r>
              <a:endParaRPr sz="1600" dirty="0">
                <a:latin typeface="Times New Roman"/>
                <a:cs typeface="Times New Roman"/>
              </a:endParaRPr>
            </a:p>
            <a:p>
              <a:pPr marL="299085" marR="140335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600" spc="-40" dirty="0">
                  <a:latin typeface="Times New Roman"/>
                  <a:cs typeface="Times New Roman"/>
                </a:rPr>
                <a:t>Infórmese</a:t>
              </a:r>
              <a:r>
                <a:rPr sz="1600" spc="-20" dirty="0">
                  <a:latin typeface="Times New Roman"/>
                  <a:cs typeface="Times New Roman"/>
                </a:rPr>
                <a:t> </a:t>
              </a:r>
              <a:r>
                <a:rPr sz="1600" spc="-90" dirty="0">
                  <a:latin typeface="Times New Roman"/>
                  <a:cs typeface="Times New Roman"/>
                </a:rPr>
                <a:t>si</a:t>
              </a:r>
              <a:r>
                <a:rPr sz="1600" spc="-70" dirty="0">
                  <a:latin typeface="Times New Roman"/>
                  <a:cs typeface="Times New Roman"/>
                </a:rPr>
                <a:t> </a:t>
              </a:r>
              <a:r>
                <a:rPr sz="1600" spc="-45" dirty="0">
                  <a:latin typeface="Times New Roman"/>
                  <a:cs typeface="Times New Roman"/>
                </a:rPr>
                <a:t>su</a:t>
              </a:r>
              <a:r>
                <a:rPr sz="1600" spc="-70" dirty="0">
                  <a:latin typeface="Times New Roman"/>
                  <a:cs typeface="Times New Roman"/>
                </a:rPr>
                <a:t> agencia</a:t>
              </a:r>
              <a:r>
                <a:rPr sz="1600" spc="-50" dirty="0">
                  <a:latin typeface="Times New Roman"/>
                  <a:cs typeface="Times New Roman"/>
                </a:rPr>
                <a:t> </a:t>
              </a:r>
              <a:r>
                <a:rPr sz="1600" spc="-25" dirty="0">
                  <a:latin typeface="Times New Roman"/>
                  <a:cs typeface="Times New Roman"/>
                </a:rPr>
                <a:t>de </a:t>
              </a:r>
              <a:r>
                <a:rPr sz="1600" spc="-35" dirty="0">
                  <a:latin typeface="Times New Roman"/>
                  <a:cs typeface="Times New Roman"/>
                </a:rPr>
                <a:t>financiamiento</a:t>
              </a:r>
              <a:r>
                <a:rPr sz="1600" spc="-10" dirty="0">
                  <a:latin typeface="Times New Roman"/>
                  <a:cs typeface="Times New Roman"/>
                </a:rPr>
                <a:t> requiere </a:t>
              </a:r>
              <a:r>
                <a:rPr sz="1600" spc="-60" dirty="0">
                  <a:latin typeface="Times New Roman"/>
                  <a:cs typeface="Times New Roman"/>
                </a:rPr>
                <a:t>mecanismos</a:t>
              </a:r>
              <a:r>
                <a:rPr sz="1600" spc="-30" dirty="0">
                  <a:latin typeface="Times New Roman"/>
                  <a:cs typeface="Times New Roman"/>
                </a:rPr>
                <a:t> </a:t>
              </a:r>
              <a:r>
                <a:rPr sz="1600" spc="-55" dirty="0">
                  <a:latin typeface="Times New Roman"/>
                  <a:cs typeface="Times New Roman"/>
                </a:rPr>
                <a:t>de</a:t>
              </a:r>
              <a:r>
                <a:rPr sz="1600" spc="-40" dirty="0">
                  <a:latin typeface="Times New Roman"/>
                  <a:cs typeface="Times New Roman"/>
                </a:rPr>
                <a:t> </a:t>
              </a:r>
              <a:r>
                <a:rPr sz="1600" spc="-20" dirty="0">
                  <a:latin typeface="Times New Roman"/>
                  <a:cs typeface="Times New Roman"/>
                </a:rPr>
                <a:t>protección </a:t>
              </a:r>
              <a:r>
                <a:rPr sz="1600" spc="-55" dirty="0">
                  <a:latin typeface="Times New Roman"/>
                  <a:cs typeface="Times New Roman"/>
                </a:rPr>
                <a:t>de</a:t>
              </a:r>
              <a:r>
                <a:rPr sz="1600" spc="-5" dirty="0">
                  <a:latin typeface="Times New Roman"/>
                  <a:cs typeface="Times New Roman"/>
                </a:rPr>
                <a:t> </a:t>
              </a:r>
              <a:r>
                <a:rPr sz="1600" spc="-40" dirty="0">
                  <a:latin typeface="Times New Roman"/>
                  <a:cs typeface="Times New Roman"/>
                </a:rPr>
                <a:t>participantes</a:t>
              </a:r>
              <a:r>
                <a:rPr sz="1600" spc="-30" dirty="0">
                  <a:latin typeface="Times New Roman"/>
                  <a:cs typeface="Times New Roman"/>
                </a:rPr>
                <a:t> </a:t>
              </a:r>
              <a:r>
                <a:rPr sz="1600" spc="-10" dirty="0">
                  <a:latin typeface="Times New Roman"/>
                  <a:cs typeface="Times New Roman"/>
                </a:rPr>
                <a:t>humanos </a:t>
              </a:r>
              <a:r>
                <a:rPr sz="1600" spc="-30" dirty="0">
                  <a:latin typeface="Times New Roman"/>
                  <a:cs typeface="Times New Roman"/>
                </a:rPr>
                <a:t>en</a:t>
              </a:r>
              <a:r>
                <a:rPr sz="1600" spc="-65" dirty="0">
                  <a:latin typeface="Times New Roman"/>
                  <a:cs typeface="Times New Roman"/>
                </a:rPr>
                <a:t> </a:t>
              </a:r>
              <a:r>
                <a:rPr sz="1600" spc="-10" dirty="0">
                  <a:latin typeface="Times New Roman"/>
                  <a:cs typeface="Times New Roman"/>
                </a:rPr>
                <a:t>investigación</a:t>
              </a:r>
              <a:endParaRPr sz="1600" dirty="0">
                <a:latin typeface="Times New Roman"/>
                <a:cs typeface="Times New Roman"/>
              </a:endParaRPr>
            </a:p>
            <a:p>
              <a:pPr marL="299085" marR="5080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600" spc="-114" dirty="0">
                  <a:latin typeface="Times New Roman"/>
                  <a:cs typeface="Times New Roman"/>
                </a:rPr>
                <a:t>Sea</a:t>
              </a:r>
              <a:r>
                <a:rPr sz="1600" spc="-30" dirty="0">
                  <a:latin typeface="Times New Roman"/>
                  <a:cs typeface="Times New Roman"/>
                </a:rPr>
                <a:t> </a:t>
              </a:r>
              <a:r>
                <a:rPr sz="1600" spc="-45" dirty="0">
                  <a:latin typeface="Times New Roman"/>
                  <a:cs typeface="Times New Roman"/>
                </a:rPr>
                <a:t>considerado</a:t>
              </a:r>
              <a:r>
                <a:rPr sz="1600" spc="-15" dirty="0">
                  <a:latin typeface="Times New Roman"/>
                  <a:cs typeface="Times New Roman"/>
                </a:rPr>
                <a:t> </a:t>
              </a:r>
              <a:r>
                <a:rPr sz="1600" spc="-50" dirty="0">
                  <a:latin typeface="Times New Roman"/>
                  <a:cs typeface="Times New Roman"/>
                </a:rPr>
                <a:t>y </a:t>
              </a:r>
              <a:r>
                <a:rPr sz="1600" spc="-60" dirty="0">
                  <a:latin typeface="Times New Roman"/>
                  <a:cs typeface="Times New Roman"/>
                </a:rPr>
                <a:t>agradecido</a:t>
              </a:r>
              <a:r>
                <a:rPr sz="1600" spc="-30" dirty="0">
                  <a:latin typeface="Times New Roman"/>
                  <a:cs typeface="Times New Roman"/>
                </a:rPr>
                <a:t> </a:t>
              </a:r>
              <a:r>
                <a:rPr sz="1600" spc="-65" dirty="0">
                  <a:latin typeface="Times New Roman"/>
                  <a:cs typeface="Times New Roman"/>
                </a:rPr>
                <a:t>del</a:t>
              </a:r>
              <a:r>
                <a:rPr sz="1600" spc="-40" dirty="0">
                  <a:latin typeface="Times New Roman"/>
                  <a:cs typeface="Times New Roman"/>
                </a:rPr>
                <a:t> </a:t>
              </a:r>
              <a:r>
                <a:rPr sz="1600" spc="-25" dirty="0">
                  <a:latin typeface="Times New Roman"/>
                  <a:cs typeface="Times New Roman"/>
                </a:rPr>
                <a:t>tiempo</a:t>
              </a:r>
              <a:r>
                <a:rPr sz="1600" spc="-50" dirty="0">
                  <a:latin typeface="Times New Roman"/>
                  <a:cs typeface="Times New Roman"/>
                </a:rPr>
                <a:t> </a:t>
              </a:r>
              <a:r>
                <a:rPr sz="1600" spc="-55" dirty="0">
                  <a:latin typeface="Times New Roman"/>
                  <a:cs typeface="Times New Roman"/>
                </a:rPr>
                <a:t>de</a:t>
              </a:r>
              <a:r>
                <a:rPr sz="1600" spc="-40" dirty="0">
                  <a:latin typeface="Times New Roman"/>
                  <a:cs typeface="Times New Roman"/>
                </a:rPr>
                <a:t> </a:t>
              </a:r>
              <a:r>
                <a:rPr sz="1600" spc="-25" dirty="0">
                  <a:latin typeface="Times New Roman"/>
                  <a:cs typeface="Times New Roman"/>
                </a:rPr>
                <a:t>los </a:t>
              </a:r>
              <a:r>
                <a:rPr sz="1600" spc="-10" dirty="0">
                  <a:latin typeface="Times New Roman"/>
                  <a:cs typeface="Times New Roman"/>
                </a:rPr>
                <a:t>participantes</a:t>
              </a:r>
              <a:endParaRPr sz="16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405854D-7FAF-DD38-C3E0-DF300EA42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0486" y="5273421"/>
            <a:ext cx="10762995" cy="761365"/>
            <a:chOff x="840486" y="5273421"/>
            <a:chExt cx="10762995" cy="761365"/>
          </a:xfrm>
        </p:grpSpPr>
        <p:sp>
          <p:nvSpPr>
            <p:cNvPr id="17" name="object 17"/>
            <p:cNvSpPr/>
            <p:nvPr/>
          </p:nvSpPr>
          <p:spPr>
            <a:xfrm>
              <a:off x="840486" y="5282946"/>
              <a:ext cx="1854835" cy="742315"/>
            </a:xfrm>
            <a:custGeom>
              <a:avLst/>
              <a:gdLst/>
              <a:ahLst/>
              <a:cxnLst/>
              <a:rect l="l" t="t" r="r" b="b"/>
              <a:pathLst>
                <a:path w="1854835" h="742314">
                  <a:moveTo>
                    <a:pt x="1483614" y="0"/>
                  </a:moveTo>
                  <a:lnTo>
                    <a:pt x="0" y="0"/>
                  </a:lnTo>
                  <a:lnTo>
                    <a:pt x="0" y="742187"/>
                  </a:lnTo>
                  <a:lnTo>
                    <a:pt x="1483614" y="742187"/>
                  </a:lnTo>
                  <a:lnTo>
                    <a:pt x="1854708" y="371093"/>
                  </a:lnTo>
                  <a:lnTo>
                    <a:pt x="1483614" y="0"/>
                  </a:lnTo>
                  <a:close/>
                </a:path>
              </a:pathLst>
            </a:custGeom>
            <a:solidFill>
              <a:srgbClr val="586C2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959658" y="5409737"/>
              <a:ext cx="1483995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289560" marR="5080" indent="-277495">
                <a:lnSpc>
                  <a:spcPts val="1639"/>
                </a:lnSpc>
                <a:spcBef>
                  <a:spcPts val="190"/>
                </a:spcBef>
              </a:pP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Resumen</a:t>
              </a:r>
              <a:r>
                <a:rPr sz="1400" spc="-8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1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y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Objetivos </a:t>
              </a:r>
              <a:r>
                <a:rPr sz="1400" spc="-5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del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Programa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19" name="object 19"/>
            <p:cNvGrpSpPr/>
            <p:nvPr/>
          </p:nvGrpSpPr>
          <p:grpSpPr>
            <a:xfrm>
              <a:off x="2313813" y="5273421"/>
              <a:ext cx="1873885" cy="761365"/>
              <a:chOff x="2313813" y="5273421"/>
              <a:chExt cx="1873885" cy="761365"/>
            </a:xfrm>
          </p:grpSpPr>
          <p:sp>
            <p:nvSpPr>
              <p:cNvPr id="20" name="object 20"/>
              <p:cNvSpPr/>
              <p:nvPr/>
            </p:nvSpPr>
            <p:spPr>
              <a:xfrm>
                <a:off x="2323338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586C2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2323338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" name="object 22"/>
            <p:cNvSpPr txBox="1"/>
            <p:nvPr/>
          </p:nvSpPr>
          <p:spPr>
            <a:xfrm>
              <a:off x="2747666" y="5409737"/>
              <a:ext cx="1040130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40335" marR="5080" indent="-128270">
                <a:lnSpc>
                  <a:spcPts val="1639"/>
                </a:lnSpc>
                <a:spcBef>
                  <a:spcPts val="190"/>
                </a:spcBef>
              </a:pP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Propósito</a:t>
              </a:r>
              <a:r>
                <a:rPr sz="1400" spc="-1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6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la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Evaluación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23" name="object 23"/>
            <p:cNvGrpSpPr/>
            <p:nvPr/>
          </p:nvGrpSpPr>
          <p:grpSpPr>
            <a:xfrm>
              <a:off x="3796665" y="5273421"/>
              <a:ext cx="1873885" cy="761365"/>
              <a:chOff x="3796665" y="5273421"/>
              <a:chExt cx="1873885" cy="761365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3806190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586C2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3806190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6" name="object 26"/>
            <p:cNvSpPr txBox="1"/>
            <p:nvPr/>
          </p:nvSpPr>
          <p:spPr>
            <a:xfrm>
              <a:off x="4300930" y="5305311"/>
              <a:ext cx="901065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5080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Cronograma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&amp;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8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Trabajo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289803" y="5282184"/>
              <a:ext cx="1853564" cy="742315"/>
            </a:xfrm>
            <a:custGeom>
              <a:avLst/>
              <a:gdLst/>
              <a:ahLst/>
              <a:cxnLst/>
              <a:rect l="l" t="t" r="r" b="b"/>
              <a:pathLst>
                <a:path w="1853565" h="742314">
                  <a:moveTo>
                    <a:pt x="1482090" y="0"/>
                  </a:moveTo>
                  <a:lnTo>
                    <a:pt x="0" y="0"/>
                  </a:lnTo>
                  <a:lnTo>
                    <a:pt x="371094" y="371093"/>
                  </a:lnTo>
                  <a:lnTo>
                    <a:pt x="0" y="742187"/>
                  </a:lnTo>
                  <a:lnTo>
                    <a:pt x="1482090" y="742187"/>
                  </a:lnTo>
                  <a:lnTo>
                    <a:pt x="1853183" y="371093"/>
                  </a:lnTo>
                  <a:lnTo>
                    <a:pt x="1482090" y="0"/>
                  </a:lnTo>
                  <a:close/>
                </a:path>
              </a:pathLst>
            </a:custGeom>
            <a:solidFill>
              <a:srgbClr val="A9B6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5785581" y="5409737"/>
              <a:ext cx="896619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69215" marR="5080" indent="-57150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Preguntas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Evaluación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29" name="object 29"/>
            <p:cNvGrpSpPr/>
            <p:nvPr/>
          </p:nvGrpSpPr>
          <p:grpSpPr>
            <a:xfrm>
              <a:off x="6763893" y="5273421"/>
              <a:ext cx="1872614" cy="761365"/>
              <a:chOff x="6763893" y="5273421"/>
              <a:chExt cx="1872614" cy="761365"/>
            </a:xfrm>
          </p:grpSpPr>
          <p:sp>
            <p:nvSpPr>
              <p:cNvPr id="30" name="object 30"/>
              <p:cNvSpPr/>
              <p:nvPr/>
            </p:nvSpPr>
            <p:spPr>
              <a:xfrm>
                <a:off x="6773418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16375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6773418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2" name="object 32"/>
            <p:cNvSpPr txBox="1"/>
            <p:nvPr/>
          </p:nvSpPr>
          <p:spPr>
            <a:xfrm>
              <a:off x="7186305" y="5305311"/>
              <a:ext cx="1062355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065" marR="5080" indent="-1905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Métodos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de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Recolección</a:t>
              </a:r>
              <a:r>
                <a:rPr sz="14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Datos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33" name="object 33"/>
            <p:cNvGrpSpPr/>
            <p:nvPr/>
          </p:nvGrpSpPr>
          <p:grpSpPr>
            <a:xfrm>
              <a:off x="8246744" y="5273421"/>
              <a:ext cx="1872614" cy="761365"/>
              <a:chOff x="8246744" y="5273421"/>
              <a:chExt cx="1872614" cy="761365"/>
            </a:xfrm>
          </p:grpSpPr>
          <p:sp>
            <p:nvSpPr>
              <p:cNvPr id="34" name="object 34"/>
              <p:cNvSpPr/>
              <p:nvPr/>
            </p:nvSpPr>
            <p:spPr>
              <a:xfrm>
                <a:off x="8256269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28476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8256269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6" name="object 36"/>
            <p:cNvSpPr txBox="1"/>
            <p:nvPr/>
          </p:nvSpPr>
          <p:spPr>
            <a:xfrm>
              <a:off x="8823469" y="5305311"/>
              <a:ext cx="753110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065" marR="5080" indent="1270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6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Análisis</a:t>
              </a:r>
              <a:r>
                <a:rPr sz="1400" spc="-4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Datos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grpSp>
          <p:nvGrpSpPr>
            <p:cNvPr id="37" name="object 37"/>
            <p:cNvGrpSpPr/>
            <p:nvPr/>
          </p:nvGrpSpPr>
          <p:grpSpPr>
            <a:xfrm>
              <a:off x="9729596" y="5273421"/>
              <a:ext cx="1873885" cy="761365"/>
              <a:chOff x="9729596" y="5273421"/>
              <a:chExt cx="1873885" cy="761365"/>
            </a:xfrm>
          </p:grpSpPr>
          <p:sp>
            <p:nvSpPr>
              <p:cNvPr id="38" name="object 38"/>
              <p:cNvSpPr/>
              <p:nvPr/>
            </p:nvSpPr>
            <p:spPr>
              <a:xfrm>
                <a:off x="9739121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4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F9B67E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9739121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4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algn="l" rtl="0"/>
                <a:endParaRPr/>
              </a:p>
            </p:txBody>
          </p:sp>
        </p:grpSp>
        <p:sp>
          <p:nvSpPr>
            <p:cNvPr id="40" name="object 40"/>
            <p:cNvSpPr txBox="1"/>
            <p:nvPr/>
          </p:nvSpPr>
          <p:spPr>
            <a:xfrm>
              <a:off x="10193726" y="5409737"/>
              <a:ext cx="979169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5080" indent="226695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3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Diseminación</a:t>
              </a:r>
              <a:endParaRPr sz="140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268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Plan</a:t>
            </a:r>
            <a:r>
              <a:rPr sz="4400" spc="-229" dirty="0"/>
              <a:t> </a:t>
            </a:r>
            <a:r>
              <a:rPr sz="4400" dirty="0"/>
              <a:t>de</a:t>
            </a:r>
            <a:r>
              <a:rPr sz="4400" spc="-200" dirty="0"/>
              <a:t> </a:t>
            </a:r>
            <a:r>
              <a:rPr sz="4400" spc="-35" dirty="0"/>
              <a:t>Análisis</a:t>
            </a:r>
            <a:r>
              <a:rPr sz="4400" spc="-220" dirty="0"/>
              <a:t> </a:t>
            </a:r>
            <a:r>
              <a:rPr sz="4400" dirty="0"/>
              <a:t>de</a:t>
            </a:r>
            <a:r>
              <a:rPr sz="4400" spc="-200" dirty="0"/>
              <a:t> </a:t>
            </a:r>
            <a:r>
              <a:rPr sz="4400" spc="-10" dirty="0"/>
              <a:t>Datos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1733388" y="1096882"/>
            <a:ext cx="5302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3123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Preguntas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3600" b="1" spc="-30" baseline="2314" dirty="0">
                <a:latin typeface="Times New Roman"/>
                <a:cs typeface="Times New Roman"/>
              </a:rPr>
              <a:t>Componentes</a:t>
            </a:r>
            <a:endParaRPr sz="3600" baseline="2314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79730" y="1096882"/>
            <a:ext cx="2385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latin typeface="Times New Roman"/>
                <a:cs typeface="Times New Roman"/>
              </a:rPr>
              <a:t>Consejos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Prácticos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6116" y="1670682"/>
            <a:ext cx="2965450" cy="3437890"/>
            <a:chOff x="936116" y="1670682"/>
            <a:chExt cx="2965450" cy="3437890"/>
          </a:xfrm>
        </p:grpSpPr>
        <p:sp>
          <p:nvSpPr>
            <p:cNvPr id="4" name="object 4"/>
            <p:cNvSpPr/>
            <p:nvPr/>
          </p:nvSpPr>
          <p:spPr>
            <a:xfrm>
              <a:off x="945641" y="1680207"/>
              <a:ext cx="2946400" cy="3418840"/>
            </a:xfrm>
            <a:custGeom>
              <a:avLst/>
              <a:gdLst/>
              <a:ahLst/>
              <a:cxnLst/>
              <a:rect l="l" t="t" r="r" b="b"/>
              <a:pathLst>
                <a:path w="2946400" h="3418840">
                  <a:moveTo>
                    <a:pt x="2454897" y="0"/>
                  </a:moveTo>
                  <a:lnTo>
                    <a:pt x="490994" y="0"/>
                  </a:lnTo>
                  <a:lnTo>
                    <a:pt x="443708" y="2247"/>
                  </a:lnTo>
                  <a:lnTo>
                    <a:pt x="397693" y="8853"/>
                  </a:lnTo>
                  <a:lnTo>
                    <a:pt x="353156" y="19611"/>
                  </a:lnTo>
                  <a:lnTo>
                    <a:pt x="310303" y="34315"/>
                  </a:lnTo>
                  <a:lnTo>
                    <a:pt x="269338" y="52761"/>
                  </a:lnTo>
                  <a:lnTo>
                    <a:pt x="230468" y="74741"/>
                  </a:lnTo>
                  <a:lnTo>
                    <a:pt x="193898" y="100051"/>
                  </a:lnTo>
                  <a:lnTo>
                    <a:pt x="159835" y="128484"/>
                  </a:lnTo>
                  <a:lnTo>
                    <a:pt x="128484" y="159835"/>
                  </a:lnTo>
                  <a:lnTo>
                    <a:pt x="100051" y="193898"/>
                  </a:lnTo>
                  <a:lnTo>
                    <a:pt x="74741" y="230468"/>
                  </a:lnTo>
                  <a:lnTo>
                    <a:pt x="52761" y="269338"/>
                  </a:lnTo>
                  <a:lnTo>
                    <a:pt x="34315" y="310303"/>
                  </a:lnTo>
                  <a:lnTo>
                    <a:pt x="19611" y="353156"/>
                  </a:lnTo>
                  <a:lnTo>
                    <a:pt x="8853" y="397693"/>
                  </a:lnTo>
                  <a:lnTo>
                    <a:pt x="2247" y="443708"/>
                  </a:lnTo>
                  <a:lnTo>
                    <a:pt x="0" y="490994"/>
                  </a:lnTo>
                  <a:lnTo>
                    <a:pt x="0" y="2927337"/>
                  </a:lnTo>
                  <a:lnTo>
                    <a:pt x="2247" y="2974623"/>
                  </a:lnTo>
                  <a:lnTo>
                    <a:pt x="8853" y="3020638"/>
                  </a:lnTo>
                  <a:lnTo>
                    <a:pt x="19611" y="3065175"/>
                  </a:lnTo>
                  <a:lnTo>
                    <a:pt x="34315" y="3108028"/>
                  </a:lnTo>
                  <a:lnTo>
                    <a:pt x="52761" y="3148993"/>
                  </a:lnTo>
                  <a:lnTo>
                    <a:pt x="74741" y="3187863"/>
                  </a:lnTo>
                  <a:lnTo>
                    <a:pt x="100051" y="3224433"/>
                  </a:lnTo>
                  <a:lnTo>
                    <a:pt x="128484" y="3258496"/>
                  </a:lnTo>
                  <a:lnTo>
                    <a:pt x="159835" y="3289847"/>
                  </a:lnTo>
                  <a:lnTo>
                    <a:pt x="193898" y="3318280"/>
                  </a:lnTo>
                  <a:lnTo>
                    <a:pt x="230468" y="3343590"/>
                  </a:lnTo>
                  <a:lnTo>
                    <a:pt x="269338" y="3365570"/>
                  </a:lnTo>
                  <a:lnTo>
                    <a:pt x="310303" y="3384016"/>
                  </a:lnTo>
                  <a:lnTo>
                    <a:pt x="353156" y="3398720"/>
                  </a:lnTo>
                  <a:lnTo>
                    <a:pt x="397693" y="3409478"/>
                  </a:lnTo>
                  <a:lnTo>
                    <a:pt x="443708" y="3416084"/>
                  </a:lnTo>
                  <a:lnTo>
                    <a:pt x="490994" y="3418331"/>
                  </a:lnTo>
                  <a:lnTo>
                    <a:pt x="2454897" y="3418331"/>
                  </a:lnTo>
                  <a:lnTo>
                    <a:pt x="2502183" y="3416084"/>
                  </a:lnTo>
                  <a:lnTo>
                    <a:pt x="2548198" y="3409478"/>
                  </a:lnTo>
                  <a:lnTo>
                    <a:pt x="2592735" y="3398720"/>
                  </a:lnTo>
                  <a:lnTo>
                    <a:pt x="2635588" y="3384016"/>
                  </a:lnTo>
                  <a:lnTo>
                    <a:pt x="2676553" y="3365570"/>
                  </a:lnTo>
                  <a:lnTo>
                    <a:pt x="2715423" y="3343590"/>
                  </a:lnTo>
                  <a:lnTo>
                    <a:pt x="2751993" y="3318280"/>
                  </a:lnTo>
                  <a:lnTo>
                    <a:pt x="2786056" y="3289847"/>
                  </a:lnTo>
                  <a:lnTo>
                    <a:pt x="2817407" y="3258496"/>
                  </a:lnTo>
                  <a:lnTo>
                    <a:pt x="2845840" y="3224433"/>
                  </a:lnTo>
                  <a:lnTo>
                    <a:pt x="2871150" y="3187863"/>
                  </a:lnTo>
                  <a:lnTo>
                    <a:pt x="2893130" y="3148993"/>
                  </a:lnTo>
                  <a:lnTo>
                    <a:pt x="2911576" y="3108028"/>
                  </a:lnTo>
                  <a:lnTo>
                    <a:pt x="2926280" y="3065175"/>
                  </a:lnTo>
                  <a:lnTo>
                    <a:pt x="2937038" y="3020638"/>
                  </a:lnTo>
                  <a:lnTo>
                    <a:pt x="2943644" y="2974623"/>
                  </a:lnTo>
                  <a:lnTo>
                    <a:pt x="2945892" y="2927337"/>
                  </a:lnTo>
                  <a:lnTo>
                    <a:pt x="2945892" y="490994"/>
                  </a:lnTo>
                  <a:lnTo>
                    <a:pt x="2943644" y="443708"/>
                  </a:lnTo>
                  <a:lnTo>
                    <a:pt x="2937038" y="397693"/>
                  </a:lnTo>
                  <a:lnTo>
                    <a:pt x="2926280" y="353156"/>
                  </a:lnTo>
                  <a:lnTo>
                    <a:pt x="2911576" y="310303"/>
                  </a:lnTo>
                  <a:lnTo>
                    <a:pt x="2893130" y="269338"/>
                  </a:lnTo>
                  <a:lnTo>
                    <a:pt x="2871150" y="230468"/>
                  </a:lnTo>
                  <a:lnTo>
                    <a:pt x="2845840" y="193898"/>
                  </a:lnTo>
                  <a:lnTo>
                    <a:pt x="2817407" y="159835"/>
                  </a:lnTo>
                  <a:lnTo>
                    <a:pt x="2786056" y="128484"/>
                  </a:lnTo>
                  <a:lnTo>
                    <a:pt x="2751993" y="100051"/>
                  </a:lnTo>
                  <a:lnTo>
                    <a:pt x="2715423" y="74741"/>
                  </a:lnTo>
                  <a:lnTo>
                    <a:pt x="2676553" y="52761"/>
                  </a:lnTo>
                  <a:lnTo>
                    <a:pt x="2635588" y="34315"/>
                  </a:lnTo>
                  <a:lnTo>
                    <a:pt x="2592735" y="19611"/>
                  </a:lnTo>
                  <a:lnTo>
                    <a:pt x="2548198" y="8853"/>
                  </a:lnTo>
                  <a:lnTo>
                    <a:pt x="2502183" y="2247"/>
                  </a:lnTo>
                  <a:lnTo>
                    <a:pt x="2454897" y="0"/>
                  </a:lnTo>
                  <a:close/>
                </a:path>
              </a:pathLst>
            </a:custGeom>
            <a:solidFill>
              <a:srgbClr val="A3B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5641" y="1680207"/>
              <a:ext cx="2946400" cy="3418840"/>
            </a:xfrm>
            <a:custGeom>
              <a:avLst/>
              <a:gdLst/>
              <a:ahLst/>
              <a:cxnLst/>
              <a:rect l="l" t="t" r="r" b="b"/>
              <a:pathLst>
                <a:path w="2946400" h="3418840">
                  <a:moveTo>
                    <a:pt x="0" y="490994"/>
                  </a:moveTo>
                  <a:lnTo>
                    <a:pt x="2247" y="443708"/>
                  </a:lnTo>
                  <a:lnTo>
                    <a:pt x="8853" y="397693"/>
                  </a:lnTo>
                  <a:lnTo>
                    <a:pt x="19611" y="353156"/>
                  </a:lnTo>
                  <a:lnTo>
                    <a:pt x="34315" y="310303"/>
                  </a:lnTo>
                  <a:lnTo>
                    <a:pt x="52761" y="269338"/>
                  </a:lnTo>
                  <a:lnTo>
                    <a:pt x="74741" y="230468"/>
                  </a:lnTo>
                  <a:lnTo>
                    <a:pt x="100051" y="193898"/>
                  </a:lnTo>
                  <a:lnTo>
                    <a:pt x="128484" y="159835"/>
                  </a:lnTo>
                  <a:lnTo>
                    <a:pt x="159835" y="128484"/>
                  </a:lnTo>
                  <a:lnTo>
                    <a:pt x="193898" y="100051"/>
                  </a:lnTo>
                  <a:lnTo>
                    <a:pt x="230468" y="74741"/>
                  </a:lnTo>
                  <a:lnTo>
                    <a:pt x="269338" y="52761"/>
                  </a:lnTo>
                  <a:lnTo>
                    <a:pt x="310303" y="34315"/>
                  </a:lnTo>
                  <a:lnTo>
                    <a:pt x="353156" y="19611"/>
                  </a:lnTo>
                  <a:lnTo>
                    <a:pt x="397693" y="8853"/>
                  </a:lnTo>
                  <a:lnTo>
                    <a:pt x="443708" y="2247"/>
                  </a:lnTo>
                  <a:lnTo>
                    <a:pt x="490994" y="0"/>
                  </a:lnTo>
                  <a:lnTo>
                    <a:pt x="2454897" y="0"/>
                  </a:lnTo>
                  <a:lnTo>
                    <a:pt x="2502183" y="2247"/>
                  </a:lnTo>
                  <a:lnTo>
                    <a:pt x="2548198" y="8853"/>
                  </a:lnTo>
                  <a:lnTo>
                    <a:pt x="2592735" y="19611"/>
                  </a:lnTo>
                  <a:lnTo>
                    <a:pt x="2635588" y="34315"/>
                  </a:lnTo>
                  <a:lnTo>
                    <a:pt x="2676553" y="52761"/>
                  </a:lnTo>
                  <a:lnTo>
                    <a:pt x="2715423" y="74741"/>
                  </a:lnTo>
                  <a:lnTo>
                    <a:pt x="2751993" y="100051"/>
                  </a:lnTo>
                  <a:lnTo>
                    <a:pt x="2786056" y="128484"/>
                  </a:lnTo>
                  <a:lnTo>
                    <a:pt x="2817407" y="159835"/>
                  </a:lnTo>
                  <a:lnTo>
                    <a:pt x="2845840" y="193898"/>
                  </a:lnTo>
                  <a:lnTo>
                    <a:pt x="2871150" y="230468"/>
                  </a:lnTo>
                  <a:lnTo>
                    <a:pt x="2893130" y="269338"/>
                  </a:lnTo>
                  <a:lnTo>
                    <a:pt x="2911576" y="310303"/>
                  </a:lnTo>
                  <a:lnTo>
                    <a:pt x="2926280" y="353156"/>
                  </a:lnTo>
                  <a:lnTo>
                    <a:pt x="2937038" y="397693"/>
                  </a:lnTo>
                  <a:lnTo>
                    <a:pt x="2943644" y="443708"/>
                  </a:lnTo>
                  <a:lnTo>
                    <a:pt x="2945892" y="490994"/>
                  </a:lnTo>
                  <a:lnTo>
                    <a:pt x="2945892" y="2927337"/>
                  </a:lnTo>
                  <a:lnTo>
                    <a:pt x="2943644" y="2974623"/>
                  </a:lnTo>
                  <a:lnTo>
                    <a:pt x="2937038" y="3020638"/>
                  </a:lnTo>
                  <a:lnTo>
                    <a:pt x="2926280" y="3065175"/>
                  </a:lnTo>
                  <a:lnTo>
                    <a:pt x="2911576" y="3108028"/>
                  </a:lnTo>
                  <a:lnTo>
                    <a:pt x="2893130" y="3148993"/>
                  </a:lnTo>
                  <a:lnTo>
                    <a:pt x="2871150" y="3187863"/>
                  </a:lnTo>
                  <a:lnTo>
                    <a:pt x="2845840" y="3224433"/>
                  </a:lnTo>
                  <a:lnTo>
                    <a:pt x="2817407" y="3258496"/>
                  </a:lnTo>
                  <a:lnTo>
                    <a:pt x="2786056" y="3289847"/>
                  </a:lnTo>
                  <a:lnTo>
                    <a:pt x="2751993" y="3318280"/>
                  </a:lnTo>
                  <a:lnTo>
                    <a:pt x="2715423" y="3343590"/>
                  </a:lnTo>
                  <a:lnTo>
                    <a:pt x="2676553" y="3365570"/>
                  </a:lnTo>
                  <a:lnTo>
                    <a:pt x="2635588" y="3384016"/>
                  </a:lnTo>
                  <a:lnTo>
                    <a:pt x="2592735" y="3398720"/>
                  </a:lnTo>
                  <a:lnTo>
                    <a:pt x="2548198" y="3409478"/>
                  </a:lnTo>
                  <a:lnTo>
                    <a:pt x="2502183" y="3416084"/>
                  </a:lnTo>
                  <a:lnTo>
                    <a:pt x="2454897" y="3418331"/>
                  </a:lnTo>
                  <a:lnTo>
                    <a:pt x="490994" y="3418331"/>
                  </a:lnTo>
                  <a:lnTo>
                    <a:pt x="443708" y="3416084"/>
                  </a:lnTo>
                  <a:lnTo>
                    <a:pt x="397693" y="3409478"/>
                  </a:lnTo>
                  <a:lnTo>
                    <a:pt x="353156" y="3398720"/>
                  </a:lnTo>
                  <a:lnTo>
                    <a:pt x="310303" y="3384016"/>
                  </a:lnTo>
                  <a:lnTo>
                    <a:pt x="269338" y="3365570"/>
                  </a:lnTo>
                  <a:lnTo>
                    <a:pt x="230468" y="3343590"/>
                  </a:lnTo>
                  <a:lnTo>
                    <a:pt x="193898" y="3318280"/>
                  </a:lnTo>
                  <a:lnTo>
                    <a:pt x="159835" y="3289847"/>
                  </a:lnTo>
                  <a:lnTo>
                    <a:pt x="128484" y="3258496"/>
                  </a:lnTo>
                  <a:lnTo>
                    <a:pt x="100051" y="3224433"/>
                  </a:lnTo>
                  <a:lnTo>
                    <a:pt x="74741" y="3187863"/>
                  </a:lnTo>
                  <a:lnTo>
                    <a:pt x="52761" y="3148993"/>
                  </a:lnTo>
                  <a:lnTo>
                    <a:pt x="34315" y="3108028"/>
                  </a:lnTo>
                  <a:lnTo>
                    <a:pt x="19611" y="3065175"/>
                  </a:lnTo>
                  <a:lnTo>
                    <a:pt x="8853" y="3020638"/>
                  </a:lnTo>
                  <a:lnTo>
                    <a:pt x="2247" y="2974623"/>
                  </a:lnTo>
                  <a:lnTo>
                    <a:pt x="0" y="2927337"/>
                  </a:lnTo>
                  <a:lnTo>
                    <a:pt x="0" y="490994"/>
                  </a:lnTo>
                  <a:close/>
                </a:path>
              </a:pathLst>
            </a:custGeom>
            <a:ln w="19050">
              <a:solidFill>
                <a:srgbClr val="1123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67885" y="1839164"/>
            <a:ext cx="249999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25" dirty="0">
                <a:latin typeface="Times New Roman"/>
                <a:cs typeface="Times New Roman"/>
              </a:rPr>
              <a:t>¿Cómo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va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95" dirty="0">
                <a:latin typeface="Times New Roman"/>
                <a:cs typeface="Times New Roman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analizar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los </a:t>
            </a:r>
            <a:r>
              <a:rPr sz="1800" spc="-35" dirty="0">
                <a:latin typeface="Times New Roman"/>
                <a:cs typeface="Times New Roman"/>
              </a:rPr>
              <a:t>datos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recolectados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45" dirty="0">
                <a:latin typeface="Times New Roman"/>
                <a:cs typeface="Times New Roman"/>
              </a:rPr>
              <a:t>manera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que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produzcan </a:t>
            </a:r>
            <a:r>
              <a:rPr sz="1800" spc="-45" dirty="0">
                <a:latin typeface="Times New Roman"/>
                <a:cs typeface="Times New Roman"/>
              </a:rPr>
              <a:t>resultados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claros, </a:t>
            </a:r>
            <a:r>
              <a:rPr sz="1800" spc="-80" dirty="0">
                <a:latin typeface="Times New Roman"/>
                <a:cs typeface="Times New Roman"/>
              </a:rPr>
              <a:t>y,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en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su </a:t>
            </a:r>
            <a:r>
              <a:rPr sz="1800" spc="-70" dirty="0">
                <a:latin typeface="Times New Roman"/>
                <a:cs typeface="Times New Roman"/>
              </a:rPr>
              <a:t>caso,</a:t>
            </a:r>
            <a:r>
              <a:rPr sz="1800" spc="-55" dirty="0">
                <a:latin typeface="Times New Roman"/>
                <a:cs typeface="Times New Roman"/>
              </a:rPr>
              <a:t> cambios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posibles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55" dirty="0">
                <a:latin typeface="Times New Roman"/>
                <a:cs typeface="Times New Roman"/>
              </a:rPr>
              <a:t>lograr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25" dirty="0">
                <a:latin typeface="Times New Roman"/>
                <a:cs typeface="Times New Roman"/>
              </a:rPr>
              <a:t>y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de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fácil </a:t>
            </a:r>
            <a:r>
              <a:rPr sz="1800" spc="-10" dirty="0">
                <a:latin typeface="Times New Roman"/>
                <a:cs typeface="Times New Roman"/>
              </a:rPr>
              <a:t>ejecución?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38496" y="1670682"/>
            <a:ext cx="2963545" cy="3437890"/>
            <a:chOff x="4738496" y="1670682"/>
            <a:chExt cx="2963545" cy="3437890"/>
          </a:xfrm>
        </p:grpSpPr>
        <p:sp>
          <p:nvSpPr>
            <p:cNvPr id="9" name="object 9"/>
            <p:cNvSpPr/>
            <p:nvPr/>
          </p:nvSpPr>
          <p:spPr>
            <a:xfrm>
              <a:off x="4748021" y="1680207"/>
              <a:ext cx="2944495" cy="3418840"/>
            </a:xfrm>
            <a:custGeom>
              <a:avLst/>
              <a:gdLst/>
              <a:ahLst/>
              <a:cxnLst/>
              <a:rect l="l" t="t" r="r" b="b"/>
              <a:pathLst>
                <a:path w="2944495" h="3418840">
                  <a:moveTo>
                    <a:pt x="2453627" y="0"/>
                  </a:moveTo>
                  <a:lnTo>
                    <a:pt x="490740" y="0"/>
                  </a:lnTo>
                  <a:lnTo>
                    <a:pt x="443478" y="2246"/>
                  </a:lnTo>
                  <a:lnTo>
                    <a:pt x="397487" y="8848"/>
                  </a:lnTo>
                  <a:lnTo>
                    <a:pt x="352973" y="19601"/>
                  </a:lnTo>
                  <a:lnTo>
                    <a:pt x="310142" y="34298"/>
                  </a:lnTo>
                  <a:lnTo>
                    <a:pt x="269198" y="52733"/>
                  </a:lnTo>
                  <a:lnTo>
                    <a:pt x="230348" y="74702"/>
                  </a:lnTo>
                  <a:lnTo>
                    <a:pt x="193798" y="99999"/>
                  </a:lnTo>
                  <a:lnTo>
                    <a:pt x="159752" y="128418"/>
                  </a:lnTo>
                  <a:lnTo>
                    <a:pt x="128418" y="159752"/>
                  </a:lnTo>
                  <a:lnTo>
                    <a:pt x="99999" y="193798"/>
                  </a:lnTo>
                  <a:lnTo>
                    <a:pt x="74702" y="230348"/>
                  </a:lnTo>
                  <a:lnTo>
                    <a:pt x="52733" y="269198"/>
                  </a:lnTo>
                  <a:lnTo>
                    <a:pt x="34298" y="310142"/>
                  </a:lnTo>
                  <a:lnTo>
                    <a:pt x="19601" y="352973"/>
                  </a:lnTo>
                  <a:lnTo>
                    <a:pt x="8848" y="397487"/>
                  </a:lnTo>
                  <a:lnTo>
                    <a:pt x="2246" y="443478"/>
                  </a:lnTo>
                  <a:lnTo>
                    <a:pt x="0" y="490740"/>
                  </a:lnTo>
                  <a:lnTo>
                    <a:pt x="0" y="2927591"/>
                  </a:lnTo>
                  <a:lnTo>
                    <a:pt x="2246" y="2974853"/>
                  </a:lnTo>
                  <a:lnTo>
                    <a:pt x="8848" y="3020844"/>
                  </a:lnTo>
                  <a:lnTo>
                    <a:pt x="19601" y="3065358"/>
                  </a:lnTo>
                  <a:lnTo>
                    <a:pt x="34298" y="3108189"/>
                  </a:lnTo>
                  <a:lnTo>
                    <a:pt x="52733" y="3149133"/>
                  </a:lnTo>
                  <a:lnTo>
                    <a:pt x="74702" y="3187983"/>
                  </a:lnTo>
                  <a:lnTo>
                    <a:pt x="99999" y="3224533"/>
                  </a:lnTo>
                  <a:lnTo>
                    <a:pt x="128418" y="3258579"/>
                  </a:lnTo>
                  <a:lnTo>
                    <a:pt x="159752" y="3289913"/>
                  </a:lnTo>
                  <a:lnTo>
                    <a:pt x="193798" y="3318332"/>
                  </a:lnTo>
                  <a:lnTo>
                    <a:pt x="230348" y="3343629"/>
                  </a:lnTo>
                  <a:lnTo>
                    <a:pt x="269198" y="3365598"/>
                  </a:lnTo>
                  <a:lnTo>
                    <a:pt x="310142" y="3384033"/>
                  </a:lnTo>
                  <a:lnTo>
                    <a:pt x="352973" y="3398730"/>
                  </a:lnTo>
                  <a:lnTo>
                    <a:pt x="397487" y="3409483"/>
                  </a:lnTo>
                  <a:lnTo>
                    <a:pt x="443478" y="3416085"/>
                  </a:lnTo>
                  <a:lnTo>
                    <a:pt x="490740" y="3418332"/>
                  </a:lnTo>
                  <a:lnTo>
                    <a:pt x="2453627" y="3418332"/>
                  </a:lnTo>
                  <a:lnTo>
                    <a:pt x="2500889" y="3416085"/>
                  </a:lnTo>
                  <a:lnTo>
                    <a:pt x="2546880" y="3409483"/>
                  </a:lnTo>
                  <a:lnTo>
                    <a:pt x="2591394" y="3398730"/>
                  </a:lnTo>
                  <a:lnTo>
                    <a:pt x="2634225" y="3384033"/>
                  </a:lnTo>
                  <a:lnTo>
                    <a:pt x="2675169" y="3365598"/>
                  </a:lnTo>
                  <a:lnTo>
                    <a:pt x="2714019" y="3343629"/>
                  </a:lnTo>
                  <a:lnTo>
                    <a:pt x="2750569" y="3318332"/>
                  </a:lnTo>
                  <a:lnTo>
                    <a:pt x="2784615" y="3289913"/>
                  </a:lnTo>
                  <a:lnTo>
                    <a:pt x="2815949" y="3258579"/>
                  </a:lnTo>
                  <a:lnTo>
                    <a:pt x="2844368" y="3224533"/>
                  </a:lnTo>
                  <a:lnTo>
                    <a:pt x="2869665" y="3187983"/>
                  </a:lnTo>
                  <a:lnTo>
                    <a:pt x="2891634" y="3149133"/>
                  </a:lnTo>
                  <a:lnTo>
                    <a:pt x="2910069" y="3108189"/>
                  </a:lnTo>
                  <a:lnTo>
                    <a:pt x="2924766" y="3065358"/>
                  </a:lnTo>
                  <a:lnTo>
                    <a:pt x="2935519" y="3020844"/>
                  </a:lnTo>
                  <a:lnTo>
                    <a:pt x="2942121" y="2974853"/>
                  </a:lnTo>
                  <a:lnTo>
                    <a:pt x="2944368" y="2927591"/>
                  </a:lnTo>
                  <a:lnTo>
                    <a:pt x="2944368" y="490740"/>
                  </a:lnTo>
                  <a:lnTo>
                    <a:pt x="2942121" y="443478"/>
                  </a:lnTo>
                  <a:lnTo>
                    <a:pt x="2935519" y="397487"/>
                  </a:lnTo>
                  <a:lnTo>
                    <a:pt x="2924766" y="352973"/>
                  </a:lnTo>
                  <a:lnTo>
                    <a:pt x="2910069" y="310142"/>
                  </a:lnTo>
                  <a:lnTo>
                    <a:pt x="2891634" y="269198"/>
                  </a:lnTo>
                  <a:lnTo>
                    <a:pt x="2869665" y="230348"/>
                  </a:lnTo>
                  <a:lnTo>
                    <a:pt x="2844368" y="193798"/>
                  </a:lnTo>
                  <a:lnTo>
                    <a:pt x="2815949" y="159752"/>
                  </a:lnTo>
                  <a:lnTo>
                    <a:pt x="2784615" y="128418"/>
                  </a:lnTo>
                  <a:lnTo>
                    <a:pt x="2750569" y="99999"/>
                  </a:lnTo>
                  <a:lnTo>
                    <a:pt x="2714019" y="74702"/>
                  </a:lnTo>
                  <a:lnTo>
                    <a:pt x="2675169" y="52733"/>
                  </a:lnTo>
                  <a:lnTo>
                    <a:pt x="2634225" y="34298"/>
                  </a:lnTo>
                  <a:lnTo>
                    <a:pt x="2591394" y="19601"/>
                  </a:lnTo>
                  <a:lnTo>
                    <a:pt x="2546880" y="8848"/>
                  </a:lnTo>
                  <a:lnTo>
                    <a:pt x="2500889" y="2246"/>
                  </a:lnTo>
                  <a:lnTo>
                    <a:pt x="2453627" y="0"/>
                  </a:lnTo>
                  <a:close/>
                </a:path>
              </a:pathLst>
            </a:custGeom>
            <a:solidFill>
              <a:srgbClr val="779ECD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48021" y="1680207"/>
              <a:ext cx="2944495" cy="3418840"/>
            </a:xfrm>
            <a:custGeom>
              <a:avLst/>
              <a:gdLst/>
              <a:ahLst/>
              <a:cxnLst/>
              <a:rect l="l" t="t" r="r" b="b"/>
              <a:pathLst>
                <a:path w="2944495" h="3418840">
                  <a:moveTo>
                    <a:pt x="0" y="490740"/>
                  </a:moveTo>
                  <a:lnTo>
                    <a:pt x="2246" y="443478"/>
                  </a:lnTo>
                  <a:lnTo>
                    <a:pt x="8848" y="397487"/>
                  </a:lnTo>
                  <a:lnTo>
                    <a:pt x="19601" y="352973"/>
                  </a:lnTo>
                  <a:lnTo>
                    <a:pt x="34298" y="310142"/>
                  </a:lnTo>
                  <a:lnTo>
                    <a:pt x="52733" y="269198"/>
                  </a:lnTo>
                  <a:lnTo>
                    <a:pt x="74702" y="230348"/>
                  </a:lnTo>
                  <a:lnTo>
                    <a:pt x="99999" y="193798"/>
                  </a:lnTo>
                  <a:lnTo>
                    <a:pt x="128418" y="159752"/>
                  </a:lnTo>
                  <a:lnTo>
                    <a:pt x="159752" y="128418"/>
                  </a:lnTo>
                  <a:lnTo>
                    <a:pt x="193798" y="99999"/>
                  </a:lnTo>
                  <a:lnTo>
                    <a:pt x="230348" y="74702"/>
                  </a:lnTo>
                  <a:lnTo>
                    <a:pt x="269198" y="52733"/>
                  </a:lnTo>
                  <a:lnTo>
                    <a:pt x="310142" y="34298"/>
                  </a:lnTo>
                  <a:lnTo>
                    <a:pt x="352973" y="19601"/>
                  </a:lnTo>
                  <a:lnTo>
                    <a:pt x="397487" y="8848"/>
                  </a:lnTo>
                  <a:lnTo>
                    <a:pt x="443478" y="2246"/>
                  </a:lnTo>
                  <a:lnTo>
                    <a:pt x="490740" y="0"/>
                  </a:lnTo>
                  <a:lnTo>
                    <a:pt x="2453627" y="0"/>
                  </a:lnTo>
                  <a:lnTo>
                    <a:pt x="2500889" y="2246"/>
                  </a:lnTo>
                  <a:lnTo>
                    <a:pt x="2546880" y="8848"/>
                  </a:lnTo>
                  <a:lnTo>
                    <a:pt x="2591394" y="19601"/>
                  </a:lnTo>
                  <a:lnTo>
                    <a:pt x="2634225" y="34298"/>
                  </a:lnTo>
                  <a:lnTo>
                    <a:pt x="2675169" y="52733"/>
                  </a:lnTo>
                  <a:lnTo>
                    <a:pt x="2714019" y="74702"/>
                  </a:lnTo>
                  <a:lnTo>
                    <a:pt x="2750569" y="99999"/>
                  </a:lnTo>
                  <a:lnTo>
                    <a:pt x="2784615" y="128418"/>
                  </a:lnTo>
                  <a:lnTo>
                    <a:pt x="2815949" y="159752"/>
                  </a:lnTo>
                  <a:lnTo>
                    <a:pt x="2844368" y="193798"/>
                  </a:lnTo>
                  <a:lnTo>
                    <a:pt x="2869665" y="230348"/>
                  </a:lnTo>
                  <a:lnTo>
                    <a:pt x="2891634" y="269198"/>
                  </a:lnTo>
                  <a:lnTo>
                    <a:pt x="2910069" y="310142"/>
                  </a:lnTo>
                  <a:lnTo>
                    <a:pt x="2924766" y="352973"/>
                  </a:lnTo>
                  <a:lnTo>
                    <a:pt x="2935519" y="397487"/>
                  </a:lnTo>
                  <a:lnTo>
                    <a:pt x="2942121" y="443478"/>
                  </a:lnTo>
                  <a:lnTo>
                    <a:pt x="2944368" y="490740"/>
                  </a:lnTo>
                  <a:lnTo>
                    <a:pt x="2944368" y="2927591"/>
                  </a:lnTo>
                  <a:lnTo>
                    <a:pt x="2942121" y="2974853"/>
                  </a:lnTo>
                  <a:lnTo>
                    <a:pt x="2935519" y="3020844"/>
                  </a:lnTo>
                  <a:lnTo>
                    <a:pt x="2924766" y="3065358"/>
                  </a:lnTo>
                  <a:lnTo>
                    <a:pt x="2910069" y="3108189"/>
                  </a:lnTo>
                  <a:lnTo>
                    <a:pt x="2891634" y="3149133"/>
                  </a:lnTo>
                  <a:lnTo>
                    <a:pt x="2869665" y="3187983"/>
                  </a:lnTo>
                  <a:lnTo>
                    <a:pt x="2844368" y="3224533"/>
                  </a:lnTo>
                  <a:lnTo>
                    <a:pt x="2815949" y="3258579"/>
                  </a:lnTo>
                  <a:lnTo>
                    <a:pt x="2784615" y="3289913"/>
                  </a:lnTo>
                  <a:lnTo>
                    <a:pt x="2750569" y="3318332"/>
                  </a:lnTo>
                  <a:lnTo>
                    <a:pt x="2714019" y="3343629"/>
                  </a:lnTo>
                  <a:lnTo>
                    <a:pt x="2675169" y="3365598"/>
                  </a:lnTo>
                  <a:lnTo>
                    <a:pt x="2634225" y="3384033"/>
                  </a:lnTo>
                  <a:lnTo>
                    <a:pt x="2591394" y="3398730"/>
                  </a:lnTo>
                  <a:lnTo>
                    <a:pt x="2546880" y="3409483"/>
                  </a:lnTo>
                  <a:lnTo>
                    <a:pt x="2500889" y="3416085"/>
                  </a:lnTo>
                  <a:lnTo>
                    <a:pt x="2453627" y="3418332"/>
                  </a:lnTo>
                  <a:lnTo>
                    <a:pt x="490740" y="3418332"/>
                  </a:lnTo>
                  <a:lnTo>
                    <a:pt x="443478" y="3416085"/>
                  </a:lnTo>
                  <a:lnTo>
                    <a:pt x="397487" y="3409483"/>
                  </a:lnTo>
                  <a:lnTo>
                    <a:pt x="352973" y="3398730"/>
                  </a:lnTo>
                  <a:lnTo>
                    <a:pt x="310142" y="3384033"/>
                  </a:lnTo>
                  <a:lnTo>
                    <a:pt x="269198" y="3365598"/>
                  </a:lnTo>
                  <a:lnTo>
                    <a:pt x="230348" y="3343629"/>
                  </a:lnTo>
                  <a:lnTo>
                    <a:pt x="193798" y="3318332"/>
                  </a:lnTo>
                  <a:lnTo>
                    <a:pt x="159752" y="3289913"/>
                  </a:lnTo>
                  <a:lnTo>
                    <a:pt x="128418" y="3258579"/>
                  </a:lnTo>
                  <a:lnTo>
                    <a:pt x="99999" y="3224533"/>
                  </a:lnTo>
                  <a:lnTo>
                    <a:pt x="74702" y="3187983"/>
                  </a:lnTo>
                  <a:lnTo>
                    <a:pt x="52733" y="3149133"/>
                  </a:lnTo>
                  <a:lnTo>
                    <a:pt x="34298" y="3108189"/>
                  </a:lnTo>
                  <a:lnTo>
                    <a:pt x="19601" y="3065358"/>
                  </a:lnTo>
                  <a:lnTo>
                    <a:pt x="8848" y="3020844"/>
                  </a:lnTo>
                  <a:lnTo>
                    <a:pt x="2246" y="2974853"/>
                  </a:lnTo>
                  <a:lnTo>
                    <a:pt x="0" y="2927591"/>
                  </a:lnTo>
                  <a:lnTo>
                    <a:pt x="0" y="490740"/>
                  </a:lnTo>
                  <a:close/>
                </a:path>
              </a:pathLst>
            </a:custGeom>
            <a:ln w="19050">
              <a:solidFill>
                <a:srgbClr val="1123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69907" y="1839163"/>
            <a:ext cx="2459355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50" dirty="0">
                <a:latin typeface="Times New Roman"/>
                <a:cs typeface="Times New Roman"/>
              </a:rPr>
              <a:t>Describa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Times New Roman"/>
                <a:cs typeface="Times New Roman"/>
              </a:rPr>
              <a:t>las</a:t>
            </a:r>
            <a:r>
              <a:rPr sz="1800" spc="-55" dirty="0">
                <a:latin typeface="Times New Roman"/>
                <a:cs typeface="Times New Roman"/>
              </a:rPr>
              <a:t> técnicas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que </a:t>
            </a:r>
            <a:r>
              <a:rPr sz="1800" spc="-55" dirty="0">
                <a:latin typeface="Times New Roman"/>
                <a:cs typeface="Times New Roman"/>
              </a:rPr>
              <a:t>usará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para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65" dirty="0">
                <a:latin typeface="Times New Roman"/>
                <a:cs typeface="Times New Roman"/>
              </a:rPr>
              <a:t>analizar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e </a:t>
            </a:r>
            <a:r>
              <a:rPr sz="1800" spc="-25" dirty="0">
                <a:latin typeface="Times New Roman"/>
                <a:cs typeface="Times New Roman"/>
              </a:rPr>
              <a:t>interpretar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datos </a:t>
            </a:r>
            <a:r>
              <a:rPr sz="1800" spc="-55" dirty="0">
                <a:latin typeface="Times New Roman"/>
                <a:cs typeface="Times New Roman"/>
              </a:rPr>
              <a:t>recolectados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(ej.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Cálculo </a:t>
            </a:r>
            <a:r>
              <a:rPr sz="1800" spc="-55" dirty="0">
                <a:latin typeface="Times New Roman"/>
                <a:cs typeface="Times New Roman"/>
              </a:rPr>
              <a:t>de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porcentajes, </a:t>
            </a:r>
            <a:r>
              <a:rPr sz="1800" spc="-10" dirty="0">
                <a:latin typeface="Times New Roman"/>
                <a:cs typeface="Times New Roman"/>
              </a:rPr>
              <a:t>reporte </a:t>
            </a:r>
            <a:r>
              <a:rPr sz="1800" spc="-55" dirty="0">
                <a:latin typeface="Times New Roman"/>
                <a:cs typeface="Times New Roman"/>
              </a:rPr>
              <a:t>de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frecuencias,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resumen </a:t>
            </a:r>
            <a:r>
              <a:rPr sz="1800" spc="-60" dirty="0">
                <a:latin typeface="Times New Roman"/>
                <a:cs typeface="Times New Roman"/>
              </a:rPr>
              <a:t>de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respuestas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abiertas, </a:t>
            </a:r>
            <a:r>
              <a:rPr sz="1800" spc="-20" dirty="0">
                <a:latin typeface="Times New Roman"/>
                <a:cs typeface="Times New Roman"/>
              </a:rPr>
              <a:t>etc)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55" dirty="0">
                <a:latin typeface="Times New Roman"/>
                <a:cs typeface="Times New Roman"/>
              </a:rPr>
              <a:t>Describa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qué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tipo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de </a:t>
            </a:r>
            <a:r>
              <a:rPr sz="1800" spc="-70" dirty="0">
                <a:latin typeface="Times New Roman"/>
                <a:cs typeface="Times New Roman"/>
              </a:rPr>
              <a:t>gráficos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25" dirty="0">
                <a:latin typeface="Times New Roman"/>
                <a:cs typeface="Times New Roman"/>
              </a:rPr>
              <a:t>y</a:t>
            </a:r>
            <a:r>
              <a:rPr sz="1800" spc="-70" dirty="0">
                <a:latin typeface="Times New Roman"/>
                <a:cs typeface="Times New Roman"/>
              </a:rPr>
              <a:t> visualizaciones </a:t>
            </a:r>
            <a:r>
              <a:rPr sz="1800" spc="-50" dirty="0">
                <a:latin typeface="Times New Roman"/>
                <a:cs typeface="Times New Roman"/>
              </a:rPr>
              <a:t>planea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usar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40877" y="1647822"/>
            <a:ext cx="2963545" cy="3437890"/>
            <a:chOff x="8540877" y="1647822"/>
            <a:chExt cx="2963545" cy="3437890"/>
          </a:xfrm>
        </p:grpSpPr>
        <p:sp>
          <p:nvSpPr>
            <p:cNvPr id="13" name="object 13"/>
            <p:cNvSpPr/>
            <p:nvPr/>
          </p:nvSpPr>
          <p:spPr>
            <a:xfrm>
              <a:off x="8550402" y="1657347"/>
              <a:ext cx="2944495" cy="3418840"/>
            </a:xfrm>
            <a:custGeom>
              <a:avLst/>
              <a:gdLst/>
              <a:ahLst/>
              <a:cxnLst/>
              <a:rect l="l" t="t" r="r" b="b"/>
              <a:pathLst>
                <a:path w="2944495" h="3418840">
                  <a:moveTo>
                    <a:pt x="2453627" y="0"/>
                  </a:moveTo>
                  <a:lnTo>
                    <a:pt x="490740" y="0"/>
                  </a:lnTo>
                  <a:lnTo>
                    <a:pt x="443478" y="2246"/>
                  </a:lnTo>
                  <a:lnTo>
                    <a:pt x="397487" y="8848"/>
                  </a:lnTo>
                  <a:lnTo>
                    <a:pt x="352973" y="19601"/>
                  </a:lnTo>
                  <a:lnTo>
                    <a:pt x="310142" y="34298"/>
                  </a:lnTo>
                  <a:lnTo>
                    <a:pt x="269198" y="52733"/>
                  </a:lnTo>
                  <a:lnTo>
                    <a:pt x="230348" y="74702"/>
                  </a:lnTo>
                  <a:lnTo>
                    <a:pt x="193798" y="99999"/>
                  </a:lnTo>
                  <a:lnTo>
                    <a:pt x="159752" y="128418"/>
                  </a:lnTo>
                  <a:lnTo>
                    <a:pt x="128418" y="159752"/>
                  </a:lnTo>
                  <a:lnTo>
                    <a:pt x="99999" y="193798"/>
                  </a:lnTo>
                  <a:lnTo>
                    <a:pt x="74702" y="230348"/>
                  </a:lnTo>
                  <a:lnTo>
                    <a:pt x="52733" y="269198"/>
                  </a:lnTo>
                  <a:lnTo>
                    <a:pt x="34298" y="310142"/>
                  </a:lnTo>
                  <a:lnTo>
                    <a:pt x="19601" y="352973"/>
                  </a:lnTo>
                  <a:lnTo>
                    <a:pt x="8848" y="397487"/>
                  </a:lnTo>
                  <a:lnTo>
                    <a:pt x="2246" y="443478"/>
                  </a:lnTo>
                  <a:lnTo>
                    <a:pt x="0" y="490740"/>
                  </a:lnTo>
                  <a:lnTo>
                    <a:pt x="0" y="2927591"/>
                  </a:lnTo>
                  <a:lnTo>
                    <a:pt x="2246" y="2974853"/>
                  </a:lnTo>
                  <a:lnTo>
                    <a:pt x="8848" y="3020844"/>
                  </a:lnTo>
                  <a:lnTo>
                    <a:pt x="19601" y="3065358"/>
                  </a:lnTo>
                  <a:lnTo>
                    <a:pt x="34298" y="3108189"/>
                  </a:lnTo>
                  <a:lnTo>
                    <a:pt x="52733" y="3149133"/>
                  </a:lnTo>
                  <a:lnTo>
                    <a:pt x="74702" y="3187983"/>
                  </a:lnTo>
                  <a:lnTo>
                    <a:pt x="99999" y="3224533"/>
                  </a:lnTo>
                  <a:lnTo>
                    <a:pt x="128418" y="3258579"/>
                  </a:lnTo>
                  <a:lnTo>
                    <a:pt x="159752" y="3289913"/>
                  </a:lnTo>
                  <a:lnTo>
                    <a:pt x="193798" y="3318332"/>
                  </a:lnTo>
                  <a:lnTo>
                    <a:pt x="230348" y="3343629"/>
                  </a:lnTo>
                  <a:lnTo>
                    <a:pt x="269198" y="3365598"/>
                  </a:lnTo>
                  <a:lnTo>
                    <a:pt x="310142" y="3384033"/>
                  </a:lnTo>
                  <a:lnTo>
                    <a:pt x="352973" y="3398730"/>
                  </a:lnTo>
                  <a:lnTo>
                    <a:pt x="397487" y="3409483"/>
                  </a:lnTo>
                  <a:lnTo>
                    <a:pt x="443478" y="3416085"/>
                  </a:lnTo>
                  <a:lnTo>
                    <a:pt x="490740" y="3418332"/>
                  </a:lnTo>
                  <a:lnTo>
                    <a:pt x="2453627" y="3418332"/>
                  </a:lnTo>
                  <a:lnTo>
                    <a:pt x="2500889" y="3416085"/>
                  </a:lnTo>
                  <a:lnTo>
                    <a:pt x="2546880" y="3409483"/>
                  </a:lnTo>
                  <a:lnTo>
                    <a:pt x="2591394" y="3398730"/>
                  </a:lnTo>
                  <a:lnTo>
                    <a:pt x="2634225" y="3384033"/>
                  </a:lnTo>
                  <a:lnTo>
                    <a:pt x="2675169" y="3365598"/>
                  </a:lnTo>
                  <a:lnTo>
                    <a:pt x="2714019" y="3343629"/>
                  </a:lnTo>
                  <a:lnTo>
                    <a:pt x="2750569" y="3318332"/>
                  </a:lnTo>
                  <a:lnTo>
                    <a:pt x="2784615" y="3289913"/>
                  </a:lnTo>
                  <a:lnTo>
                    <a:pt x="2815949" y="3258579"/>
                  </a:lnTo>
                  <a:lnTo>
                    <a:pt x="2844368" y="3224533"/>
                  </a:lnTo>
                  <a:lnTo>
                    <a:pt x="2869665" y="3187983"/>
                  </a:lnTo>
                  <a:lnTo>
                    <a:pt x="2891634" y="3149133"/>
                  </a:lnTo>
                  <a:lnTo>
                    <a:pt x="2910069" y="3108189"/>
                  </a:lnTo>
                  <a:lnTo>
                    <a:pt x="2924766" y="3065358"/>
                  </a:lnTo>
                  <a:lnTo>
                    <a:pt x="2935519" y="3020844"/>
                  </a:lnTo>
                  <a:lnTo>
                    <a:pt x="2942121" y="2974853"/>
                  </a:lnTo>
                  <a:lnTo>
                    <a:pt x="2944368" y="2927591"/>
                  </a:lnTo>
                  <a:lnTo>
                    <a:pt x="2944368" y="490740"/>
                  </a:lnTo>
                  <a:lnTo>
                    <a:pt x="2942121" y="443478"/>
                  </a:lnTo>
                  <a:lnTo>
                    <a:pt x="2935519" y="397487"/>
                  </a:lnTo>
                  <a:lnTo>
                    <a:pt x="2924766" y="352973"/>
                  </a:lnTo>
                  <a:lnTo>
                    <a:pt x="2910069" y="310142"/>
                  </a:lnTo>
                  <a:lnTo>
                    <a:pt x="2891634" y="269198"/>
                  </a:lnTo>
                  <a:lnTo>
                    <a:pt x="2869665" y="230348"/>
                  </a:lnTo>
                  <a:lnTo>
                    <a:pt x="2844368" y="193798"/>
                  </a:lnTo>
                  <a:lnTo>
                    <a:pt x="2815949" y="159752"/>
                  </a:lnTo>
                  <a:lnTo>
                    <a:pt x="2784615" y="128418"/>
                  </a:lnTo>
                  <a:lnTo>
                    <a:pt x="2750569" y="99999"/>
                  </a:lnTo>
                  <a:lnTo>
                    <a:pt x="2714019" y="74702"/>
                  </a:lnTo>
                  <a:lnTo>
                    <a:pt x="2675169" y="52733"/>
                  </a:lnTo>
                  <a:lnTo>
                    <a:pt x="2634225" y="34298"/>
                  </a:lnTo>
                  <a:lnTo>
                    <a:pt x="2591394" y="19601"/>
                  </a:lnTo>
                  <a:lnTo>
                    <a:pt x="2546880" y="8848"/>
                  </a:lnTo>
                  <a:lnTo>
                    <a:pt x="2500889" y="2246"/>
                  </a:lnTo>
                  <a:lnTo>
                    <a:pt x="2453627" y="0"/>
                  </a:lnTo>
                  <a:close/>
                </a:path>
              </a:pathLst>
            </a:custGeom>
            <a:solidFill>
              <a:srgbClr val="779ECD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50402" y="1657347"/>
              <a:ext cx="2944495" cy="3418840"/>
            </a:xfrm>
            <a:custGeom>
              <a:avLst/>
              <a:gdLst/>
              <a:ahLst/>
              <a:cxnLst/>
              <a:rect l="l" t="t" r="r" b="b"/>
              <a:pathLst>
                <a:path w="2944495" h="3418840">
                  <a:moveTo>
                    <a:pt x="0" y="490740"/>
                  </a:moveTo>
                  <a:lnTo>
                    <a:pt x="2246" y="443478"/>
                  </a:lnTo>
                  <a:lnTo>
                    <a:pt x="8848" y="397487"/>
                  </a:lnTo>
                  <a:lnTo>
                    <a:pt x="19601" y="352973"/>
                  </a:lnTo>
                  <a:lnTo>
                    <a:pt x="34298" y="310142"/>
                  </a:lnTo>
                  <a:lnTo>
                    <a:pt x="52733" y="269198"/>
                  </a:lnTo>
                  <a:lnTo>
                    <a:pt x="74702" y="230348"/>
                  </a:lnTo>
                  <a:lnTo>
                    <a:pt x="99999" y="193798"/>
                  </a:lnTo>
                  <a:lnTo>
                    <a:pt x="128418" y="159752"/>
                  </a:lnTo>
                  <a:lnTo>
                    <a:pt x="159752" y="128418"/>
                  </a:lnTo>
                  <a:lnTo>
                    <a:pt x="193798" y="99999"/>
                  </a:lnTo>
                  <a:lnTo>
                    <a:pt x="230348" y="74702"/>
                  </a:lnTo>
                  <a:lnTo>
                    <a:pt x="269198" y="52733"/>
                  </a:lnTo>
                  <a:lnTo>
                    <a:pt x="310142" y="34298"/>
                  </a:lnTo>
                  <a:lnTo>
                    <a:pt x="352973" y="19601"/>
                  </a:lnTo>
                  <a:lnTo>
                    <a:pt x="397487" y="8848"/>
                  </a:lnTo>
                  <a:lnTo>
                    <a:pt x="443478" y="2246"/>
                  </a:lnTo>
                  <a:lnTo>
                    <a:pt x="490740" y="0"/>
                  </a:lnTo>
                  <a:lnTo>
                    <a:pt x="2453627" y="0"/>
                  </a:lnTo>
                  <a:lnTo>
                    <a:pt x="2500889" y="2246"/>
                  </a:lnTo>
                  <a:lnTo>
                    <a:pt x="2546880" y="8848"/>
                  </a:lnTo>
                  <a:lnTo>
                    <a:pt x="2591394" y="19601"/>
                  </a:lnTo>
                  <a:lnTo>
                    <a:pt x="2634225" y="34298"/>
                  </a:lnTo>
                  <a:lnTo>
                    <a:pt x="2675169" y="52733"/>
                  </a:lnTo>
                  <a:lnTo>
                    <a:pt x="2714019" y="74702"/>
                  </a:lnTo>
                  <a:lnTo>
                    <a:pt x="2750569" y="99999"/>
                  </a:lnTo>
                  <a:lnTo>
                    <a:pt x="2784615" y="128418"/>
                  </a:lnTo>
                  <a:lnTo>
                    <a:pt x="2815949" y="159752"/>
                  </a:lnTo>
                  <a:lnTo>
                    <a:pt x="2844368" y="193798"/>
                  </a:lnTo>
                  <a:lnTo>
                    <a:pt x="2869665" y="230348"/>
                  </a:lnTo>
                  <a:lnTo>
                    <a:pt x="2891634" y="269198"/>
                  </a:lnTo>
                  <a:lnTo>
                    <a:pt x="2910069" y="310142"/>
                  </a:lnTo>
                  <a:lnTo>
                    <a:pt x="2924766" y="352973"/>
                  </a:lnTo>
                  <a:lnTo>
                    <a:pt x="2935519" y="397487"/>
                  </a:lnTo>
                  <a:lnTo>
                    <a:pt x="2942121" y="443478"/>
                  </a:lnTo>
                  <a:lnTo>
                    <a:pt x="2944368" y="490740"/>
                  </a:lnTo>
                  <a:lnTo>
                    <a:pt x="2944368" y="2927591"/>
                  </a:lnTo>
                  <a:lnTo>
                    <a:pt x="2942121" y="2974853"/>
                  </a:lnTo>
                  <a:lnTo>
                    <a:pt x="2935519" y="3020844"/>
                  </a:lnTo>
                  <a:lnTo>
                    <a:pt x="2924766" y="3065358"/>
                  </a:lnTo>
                  <a:lnTo>
                    <a:pt x="2910069" y="3108189"/>
                  </a:lnTo>
                  <a:lnTo>
                    <a:pt x="2891634" y="3149133"/>
                  </a:lnTo>
                  <a:lnTo>
                    <a:pt x="2869665" y="3187983"/>
                  </a:lnTo>
                  <a:lnTo>
                    <a:pt x="2844368" y="3224533"/>
                  </a:lnTo>
                  <a:lnTo>
                    <a:pt x="2815949" y="3258579"/>
                  </a:lnTo>
                  <a:lnTo>
                    <a:pt x="2784615" y="3289913"/>
                  </a:lnTo>
                  <a:lnTo>
                    <a:pt x="2750569" y="3318332"/>
                  </a:lnTo>
                  <a:lnTo>
                    <a:pt x="2714019" y="3343629"/>
                  </a:lnTo>
                  <a:lnTo>
                    <a:pt x="2675169" y="3365598"/>
                  </a:lnTo>
                  <a:lnTo>
                    <a:pt x="2634225" y="3384033"/>
                  </a:lnTo>
                  <a:lnTo>
                    <a:pt x="2591394" y="3398730"/>
                  </a:lnTo>
                  <a:lnTo>
                    <a:pt x="2546880" y="3409483"/>
                  </a:lnTo>
                  <a:lnTo>
                    <a:pt x="2500889" y="3416085"/>
                  </a:lnTo>
                  <a:lnTo>
                    <a:pt x="2453627" y="3418332"/>
                  </a:lnTo>
                  <a:lnTo>
                    <a:pt x="490740" y="3418332"/>
                  </a:lnTo>
                  <a:lnTo>
                    <a:pt x="443478" y="3416085"/>
                  </a:lnTo>
                  <a:lnTo>
                    <a:pt x="397487" y="3409483"/>
                  </a:lnTo>
                  <a:lnTo>
                    <a:pt x="352973" y="3398730"/>
                  </a:lnTo>
                  <a:lnTo>
                    <a:pt x="310142" y="3384033"/>
                  </a:lnTo>
                  <a:lnTo>
                    <a:pt x="269198" y="3365598"/>
                  </a:lnTo>
                  <a:lnTo>
                    <a:pt x="230348" y="3343629"/>
                  </a:lnTo>
                  <a:lnTo>
                    <a:pt x="193798" y="3318332"/>
                  </a:lnTo>
                  <a:lnTo>
                    <a:pt x="159752" y="3289913"/>
                  </a:lnTo>
                  <a:lnTo>
                    <a:pt x="128418" y="3258579"/>
                  </a:lnTo>
                  <a:lnTo>
                    <a:pt x="99999" y="3224533"/>
                  </a:lnTo>
                  <a:lnTo>
                    <a:pt x="74702" y="3187983"/>
                  </a:lnTo>
                  <a:lnTo>
                    <a:pt x="52733" y="3149133"/>
                  </a:lnTo>
                  <a:lnTo>
                    <a:pt x="34298" y="3108189"/>
                  </a:lnTo>
                  <a:lnTo>
                    <a:pt x="19601" y="3065358"/>
                  </a:lnTo>
                  <a:lnTo>
                    <a:pt x="8848" y="3020844"/>
                  </a:lnTo>
                  <a:lnTo>
                    <a:pt x="2246" y="2974853"/>
                  </a:lnTo>
                  <a:lnTo>
                    <a:pt x="0" y="2927591"/>
                  </a:lnTo>
                  <a:lnTo>
                    <a:pt x="0" y="490740"/>
                  </a:lnTo>
                  <a:close/>
                </a:path>
              </a:pathLst>
            </a:custGeom>
            <a:ln w="19050">
              <a:solidFill>
                <a:srgbClr val="1123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772386" y="1816408"/>
            <a:ext cx="2484120" cy="3135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35" dirty="0">
                <a:latin typeface="Times New Roman"/>
                <a:cs typeface="Times New Roman"/>
              </a:rPr>
              <a:t>Considere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las </a:t>
            </a:r>
            <a:r>
              <a:rPr sz="1800" spc="-70" dirty="0">
                <a:latin typeface="Times New Roman"/>
                <a:cs typeface="Times New Roman"/>
              </a:rPr>
              <a:t>necesidades</a:t>
            </a:r>
            <a:r>
              <a:rPr sz="1800" spc="-60" dirty="0">
                <a:latin typeface="Times New Roman"/>
                <a:cs typeface="Times New Roman"/>
              </a:rPr>
              <a:t> de </a:t>
            </a:r>
            <a:r>
              <a:rPr sz="1800" spc="-20" dirty="0">
                <a:latin typeface="Times New Roman"/>
                <a:cs typeface="Times New Roman"/>
              </a:rPr>
              <a:t>cada </a:t>
            </a:r>
            <a:r>
              <a:rPr sz="1800" spc="-50" dirty="0">
                <a:latin typeface="Times New Roman"/>
                <a:cs typeface="Times New Roman"/>
              </a:rPr>
              <a:t>audiencia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qué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datos </a:t>
            </a:r>
            <a:r>
              <a:rPr sz="1800" spc="-60" dirty="0">
                <a:latin typeface="Times New Roman"/>
                <a:cs typeface="Times New Roman"/>
              </a:rPr>
              <a:t>necesita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quién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para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hacer </a:t>
            </a:r>
            <a:r>
              <a:rPr sz="1800" spc="-25" dirty="0">
                <a:latin typeface="Times New Roman"/>
                <a:cs typeface="Times New Roman"/>
              </a:rPr>
              <a:t>qué</a:t>
            </a:r>
            <a:endParaRPr sz="18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105" dirty="0">
                <a:latin typeface="Times New Roman"/>
                <a:cs typeface="Times New Roman"/>
              </a:rPr>
              <a:t>¡Excel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10" dirty="0">
                <a:latin typeface="Times New Roman"/>
                <a:cs typeface="Times New Roman"/>
              </a:rPr>
              <a:t>es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su </a:t>
            </a:r>
            <a:r>
              <a:rPr sz="1800" spc="-10" dirty="0">
                <a:latin typeface="Times New Roman"/>
                <a:cs typeface="Times New Roman"/>
              </a:rPr>
              <a:t>amigo!</a:t>
            </a:r>
            <a:endParaRPr sz="1800" dirty="0">
              <a:latin typeface="Times New Roman"/>
              <a:cs typeface="Times New Roman"/>
            </a:endParaRPr>
          </a:p>
          <a:p>
            <a:pPr marL="299085" marR="31432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600" spc="-30" dirty="0">
                <a:latin typeface="Times New Roman"/>
                <a:cs typeface="Times New Roman"/>
              </a:rPr>
              <a:t>¿Qué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tanto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explicará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85" dirty="0">
                <a:latin typeface="Times New Roman"/>
                <a:cs typeface="Times New Roman"/>
              </a:rPr>
              <a:t>a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o </a:t>
            </a:r>
            <a:r>
              <a:rPr sz="1600" spc="-75" dirty="0">
                <a:latin typeface="Times New Roman"/>
                <a:cs typeface="Times New Roman"/>
              </a:rPr>
              <a:t>revisará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datos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con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los </a:t>
            </a:r>
            <a:r>
              <a:rPr sz="1600" spc="-50" dirty="0">
                <a:latin typeface="Times New Roman"/>
                <a:cs typeface="Times New Roman"/>
              </a:rPr>
              <a:t>actores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principales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para </a:t>
            </a:r>
            <a:r>
              <a:rPr sz="1600" spc="-60" dirty="0">
                <a:latin typeface="Times New Roman"/>
                <a:cs typeface="Times New Roman"/>
              </a:rPr>
              <a:t>ayudarles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en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su </a:t>
            </a:r>
            <a:r>
              <a:rPr sz="1600" spc="-30" dirty="0">
                <a:latin typeface="Times New Roman"/>
                <a:cs typeface="Times New Roman"/>
              </a:rPr>
              <a:t>interpretación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de </a:t>
            </a:r>
            <a:r>
              <a:rPr sz="1600" spc="-10" dirty="0">
                <a:latin typeface="Times New Roman"/>
                <a:cs typeface="Times New Roman"/>
              </a:rPr>
              <a:t>resultados?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7BC9580-EB92-291E-45A5-F79A415B4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0486" y="5273421"/>
            <a:ext cx="10762995" cy="761365"/>
            <a:chOff x="840486" y="5273421"/>
            <a:chExt cx="10762995" cy="761365"/>
          </a:xfrm>
        </p:grpSpPr>
        <p:sp>
          <p:nvSpPr>
            <p:cNvPr id="17" name="object 17"/>
            <p:cNvSpPr/>
            <p:nvPr/>
          </p:nvSpPr>
          <p:spPr>
            <a:xfrm>
              <a:off x="840486" y="5282946"/>
              <a:ext cx="1854835" cy="742315"/>
            </a:xfrm>
            <a:custGeom>
              <a:avLst/>
              <a:gdLst/>
              <a:ahLst/>
              <a:cxnLst/>
              <a:rect l="l" t="t" r="r" b="b"/>
              <a:pathLst>
                <a:path w="1854835" h="742314">
                  <a:moveTo>
                    <a:pt x="1483614" y="0"/>
                  </a:moveTo>
                  <a:lnTo>
                    <a:pt x="0" y="0"/>
                  </a:lnTo>
                  <a:lnTo>
                    <a:pt x="0" y="742187"/>
                  </a:lnTo>
                  <a:lnTo>
                    <a:pt x="1483614" y="742187"/>
                  </a:lnTo>
                  <a:lnTo>
                    <a:pt x="1854708" y="371093"/>
                  </a:lnTo>
                  <a:lnTo>
                    <a:pt x="1483614" y="0"/>
                  </a:lnTo>
                  <a:close/>
                </a:path>
              </a:pathLst>
            </a:custGeom>
            <a:solidFill>
              <a:srgbClr val="586C2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959658" y="5409737"/>
              <a:ext cx="1483995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289560" marR="5080" indent="-277495">
                <a:lnSpc>
                  <a:spcPts val="1639"/>
                </a:lnSpc>
                <a:spcBef>
                  <a:spcPts val="190"/>
                </a:spcBef>
              </a:pP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Resumen</a:t>
              </a:r>
              <a:r>
                <a:rPr sz="1400" spc="-8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1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y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Objetivos </a:t>
              </a:r>
              <a:r>
                <a:rPr sz="1400" spc="-5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del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Programa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grpSp>
          <p:nvGrpSpPr>
            <p:cNvPr id="19" name="object 19"/>
            <p:cNvGrpSpPr/>
            <p:nvPr/>
          </p:nvGrpSpPr>
          <p:grpSpPr>
            <a:xfrm>
              <a:off x="2313813" y="5273421"/>
              <a:ext cx="1873885" cy="761365"/>
              <a:chOff x="2313813" y="5273421"/>
              <a:chExt cx="1873885" cy="761365"/>
            </a:xfrm>
          </p:grpSpPr>
          <p:sp>
            <p:nvSpPr>
              <p:cNvPr id="20" name="object 20"/>
              <p:cNvSpPr/>
              <p:nvPr/>
            </p:nvSpPr>
            <p:spPr>
              <a:xfrm>
                <a:off x="2323338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586C2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2323338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" name="object 22"/>
            <p:cNvSpPr txBox="1"/>
            <p:nvPr/>
          </p:nvSpPr>
          <p:spPr>
            <a:xfrm>
              <a:off x="2747666" y="5409737"/>
              <a:ext cx="1040130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40335" marR="5080" indent="-128270">
                <a:lnSpc>
                  <a:spcPts val="1639"/>
                </a:lnSpc>
                <a:spcBef>
                  <a:spcPts val="190"/>
                </a:spcBef>
              </a:pP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Propósito</a:t>
              </a:r>
              <a:r>
                <a:rPr sz="1400" spc="-1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6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la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Evaluación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23" name="object 23"/>
            <p:cNvGrpSpPr/>
            <p:nvPr/>
          </p:nvGrpSpPr>
          <p:grpSpPr>
            <a:xfrm>
              <a:off x="3796665" y="5273421"/>
              <a:ext cx="1873885" cy="761365"/>
              <a:chOff x="3796665" y="5273421"/>
              <a:chExt cx="1873885" cy="761365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3806190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586C2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3806190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6" name="object 26"/>
            <p:cNvSpPr txBox="1"/>
            <p:nvPr/>
          </p:nvSpPr>
          <p:spPr>
            <a:xfrm>
              <a:off x="4300930" y="5305311"/>
              <a:ext cx="901065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5080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Cronograma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&amp;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8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Trabajo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27" name="object 27"/>
            <p:cNvGrpSpPr/>
            <p:nvPr/>
          </p:nvGrpSpPr>
          <p:grpSpPr>
            <a:xfrm>
              <a:off x="5281040" y="5273421"/>
              <a:ext cx="1872614" cy="761365"/>
              <a:chOff x="5281040" y="5273421"/>
              <a:chExt cx="1872614" cy="761365"/>
            </a:xfrm>
          </p:grpSpPr>
          <p:sp>
            <p:nvSpPr>
              <p:cNvPr id="28" name="object 28"/>
              <p:cNvSpPr/>
              <p:nvPr/>
            </p:nvSpPr>
            <p:spPr>
              <a:xfrm>
                <a:off x="5290565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16375E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5290565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0"/>
            <p:cNvSpPr txBox="1"/>
            <p:nvPr/>
          </p:nvSpPr>
          <p:spPr>
            <a:xfrm>
              <a:off x="5785581" y="5409737"/>
              <a:ext cx="896619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69215" marR="5080" indent="-57150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Preguntas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Evaluación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31" name="object 31"/>
            <p:cNvGrpSpPr/>
            <p:nvPr/>
          </p:nvGrpSpPr>
          <p:grpSpPr>
            <a:xfrm>
              <a:off x="6763893" y="5273421"/>
              <a:ext cx="1872614" cy="761365"/>
              <a:chOff x="6763893" y="5273421"/>
              <a:chExt cx="1872614" cy="761365"/>
            </a:xfrm>
          </p:grpSpPr>
          <p:sp>
            <p:nvSpPr>
              <p:cNvPr id="32" name="object 32"/>
              <p:cNvSpPr/>
              <p:nvPr/>
            </p:nvSpPr>
            <p:spPr>
              <a:xfrm>
                <a:off x="6773418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28476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6773418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4" name="object 34"/>
            <p:cNvSpPr txBox="1"/>
            <p:nvPr/>
          </p:nvSpPr>
          <p:spPr>
            <a:xfrm>
              <a:off x="7186305" y="5305311"/>
              <a:ext cx="1062355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065" marR="5080" indent="-1905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Métodos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de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Recolección</a:t>
              </a:r>
              <a:r>
                <a:rPr sz="14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Datos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35" name="object 35"/>
            <p:cNvGrpSpPr/>
            <p:nvPr/>
          </p:nvGrpSpPr>
          <p:grpSpPr>
            <a:xfrm>
              <a:off x="8246744" y="5273421"/>
              <a:ext cx="1872614" cy="761365"/>
              <a:chOff x="8246744" y="5273421"/>
              <a:chExt cx="1872614" cy="761365"/>
            </a:xfrm>
          </p:grpSpPr>
          <p:sp>
            <p:nvSpPr>
              <p:cNvPr id="36" name="object 36"/>
              <p:cNvSpPr/>
              <p:nvPr/>
            </p:nvSpPr>
            <p:spPr>
              <a:xfrm>
                <a:off x="8256269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16375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8256269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8" name="object 38"/>
            <p:cNvSpPr txBox="1"/>
            <p:nvPr/>
          </p:nvSpPr>
          <p:spPr>
            <a:xfrm>
              <a:off x="8823469" y="5305311"/>
              <a:ext cx="753110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065" marR="5080" indent="1270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6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Análisis</a:t>
              </a:r>
              <a:r>
                <a:rPr sz="1400" spc="-4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Datos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39" name="object 39"/>
            <p:cNvGrpSpPr/>
            <p:nvPr/>
          </p:nvGrpSpPr>
          <p:grpSpPr>
            <a:xfrm>
              <a:off x="9729596" y="5273421"/>
              <a:ext cx="1873885" cy="761365"/>
              <a:chOff x="9729596" y="5273421"/>
              <a:chExt cx="1873885" cy="761365"/>
            </a:xfrm>
          </p:grpSpPr>
          <p:sp>
            <p:nvSpPr>
              <p:cNvPr id="40" name="object 40"/>
              <p:cNvSpPr/>
              <p:nvPr/>
            </p:nvSpPr>
            <p:spPr>
              <a:xfrm>
                <a:off x="9739121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4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F9B67E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9739121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4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42"/>
            <p:cNvSpPr txBox="1"/>
            <p:nvPr/>
          </p:nvSpPr>
          <p:spPr>
            <a:xfrm>
              <a:off x="10193726" y="5409737"/>
              <a:ext cx="979169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5080" indent="226695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3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Diseminación</a:t>
              </a:r>
              <a:endParaRPr sz="1400" dirty="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922" y="123537"/>
            <a:ext cx="50895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5" dirty="0"/>
              <a:t>Plan</a:t>
            </a:r>
            <a:r>
              <a:rPr sz="4400" spc="-220" dirty="0"/>
              <a:t> </a:t>
            </a:r>
            <a:r>
              <a:rPr sz="4400" dirty="0"/>
              <a:t>de</a:t>
            </a:r>
            <a:r>
              <a:rPr sz="4400" spc="-190" dirty="0"/>
              <a:t> </a:t>
            </a:r>
            <a:r>
              <a:rPr sz="4400" spc="-10" dirty="0"/>
              <a:t>Diseminación</a:t>
            </a:r>
            <a:endParaRPr sz="4400" dirty="0"/>
          </a:p>
        </p:txBody>
      </p:sp>
      <p:sp>
        <p:nvSpPr>
          <p:cNvPr id="7" name="object 7"/>
          <p:cNvSpPr txBox="1"/>
          <p:nvPr/>
        </p:nvSpPr>
        <p:spPr>
          <a:xfrm>
            <a:off x="1733388" y="1096882"/>
            <a:ext cx="5302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3123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Preguntas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3600" b="1" spc="-30" baseline="2314" dirty="0">
                <a:latin typeface="Times New Roman"/>
                <a:cs typeface="Times New Roman"/>
              </a:rPr>
              <a:t>Componentes</a:t>
            </a:r>
            <a:endParaRPr sz="3600" baseline="2314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79730" y="1096882"/>
            <a:ext cx="2385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latin typeface="Times New Roman"/>
                <a:cs typeface="Times New Roman"/>
              </a:rPr>
              <a:t>Consejos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Prácticos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5C3E8B-DFB3-4E46-84AB-207D49AAC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6116" y="1647822"/>
            <a:ext cx="10568306" cy="3460750"/>
            <a:chOff x="936116" y="1647822"/>
            <a:chExt cx="10568306" cy="3460750"/>
          </a:xfrm>
        </p:grpSpPr>
        <p:grpSp>
          <p:nvGrpSpPr>
            <p:cNvPr id="3" name="object 3"/>
            <p:cNvGrpSpPr/>
            <p:nvPr/>
          </p:nvGrpSpPr>
          <p:grpSpPr>
            <a:xfrm>
              <a:off x="936116" y="1670682"/>
              <a:ext cx="2965450" cy="3437890"/>
              <a:chOff x="936116" y="1670682"/>
              <a:chExt cx="2965450" cy="343789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945641" y="1680207"/>
                <a:ext cx="2946400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6400" h="3418840">
                    <a:moveTo>
                      <a:pt x="2454897" y="0"/>
                    </a:moveTo>
                    <a:lnTo>
                      <a:pt x="490994" y="0"/>
                    </a:lnTo>
                    <a:lnTo>
                      <a:pt x="443708" y="2247"/>
                    </a:lnTo>
                    <a:lnTo>
                      <a:pt x="397693" y="8853"/>
                    </a:lnTo>
                    <a:lnTo>
                      <a:pt x="353156" y="19611"/>
                    </a:lnTo>
                    <a:lnTo>
                      <a:pt x="310303" y="34315"/>
                    </a:lnTo>
                    <a:lnTo>
                      <a:pt x="269338" y="52761"/>
                    </a:lnTo>
                    <a:lnTo>
                      <a:pt x="230468" y="74741"/>
                    </a:lnTo>
                    <a:lnTo>
                      <a:pt x="193898" y="100051"/>
                    </a:lnTo>
                    <a:lnTo>
                      <a:pt x="159835" y="128484"/>
                    </a:lnTo>
                    <a:lnTo>
                      <a:pt x="128484" y="159835"/>
                    </a:lnTo>
                    <a:lnTo>
                      <a:pt x="100051" y="193898"/>
                    </a:lnTo>
                    <a:lnTo>
                      <a:pt x="74741" y="230468"/>
                    </a:lnTo>
                    <a:lnTo>
                      <a:pt x="52761" y="269338"/>
                    </a:lnTo>
                    <a:lnTo>
                      <a:pt x="34315" y="310303"/>
                    </a:lnTo>
                    <a:lnTo>
                      <a:pt x="19611" y="353156"/>
                    </a:lnTo>
                    <a:lnTo>
                      <a:pt x="8853" y="397693"/>
                    </a:lnTo>
                    <a:lnTo>
                      <a:pt x="2247" y="443708"/>
                    </a:lnTo>
                    <a:lnTo>
                      <a:pt x="0" y="490994"/>
                    </a:lnTo>
                    <a:lnTo>
                      <a:pt x="0" y="2927337"/>
                    </a:lnTo>
                    <a:lnTo>
                      <a:pt x="2247" y="2974623"/>
                    </a:lnTo>
                    <a:lnTo>
                      <a:pt x="8853" y="3020638"/>
                    </a:lnTo>
                    <a:lnTo>
                      <a:pt x="19611" y="3065175"/>
                    </a:lnTo>
                    <a:lnTo>
                      <a:pt x="34315" y="3108028"/>
                    </a:lnTo>
                    <a:lnTo>
                      <a:pt x="52761" y="3148993"/>
                    </a:lnTo>
                    <a:lnTo>
                      <a:pt x="74741" y="3187863"/>
                    </a:lnTo>
                    <a:lnTo>
                      <a:pt x="100051" y="3224433"/>
                    </a:lnTo>
                    <a:lnTo>
                      <a:pt x="128484" y="3258496"/>
                    </a:lnTo>
                    <a:lnTo>
                      <a:pt x="159835" y="3289847"/>
                    </a:lnTo>
                    <a:lnTo>
                      <a:pt x="193898" y="3318280"/>
                    </a:lnTo>
                    <a:lnTo>
                      <a:pt x="230468" y="3343590"/>
                    </a:lnTo>
                    <a:lnTo>
                      <a:pt x="269338" y="3365570"/>
                    </a:lnTo>
                    <a:lnTo>
                      <a:pt x="310303" y="3384016"/>
                    </a:lnTo>
                    <a:lnTo>
                      <a:pt x="353156" y="3398720"/>
                    </a:lnTo>
                    <a:lnTo>
                      <a:pt x="397693" y="3409478"/>
                    </a:lnTo>
                    <a:lnTo>
                      <a:pt x="443708" y="3416084"/>
                    </a:lnTo>
                    <a:lnTo>
                      <a:pt x="490994" y="3418331"/>
                    </a:lnTo>
                    <a:lnTo>
                      <a:pt x="2454897" y="3418331"/>
                    </a:lnTo>
                    <a:lnTo>
                      <a:pt x="2502183" y="3416084"/>
                    </a:lnTo>
                    <a:lnTo>
                      <a:pt x="2548198" y="3409478"/>
                    </a:lnTo>
                    <a:lnTo>
                      <a:pt x="2592735" y="3398720"/>
                    </a:lnTo>
                    <a:lnTo>
                      <a:pt x="2635588" y="3384016"/>
                    </a:lnTo>
                    <a:lnTo>
                      <a:pt x="2676553" y="3365570"/>
                    </a:lnTo>
                    <a:lnTo>
                      <a:pt x="2715423" y="3343590"/>
                    </a:lnTo>
                    <a:lnTo>
                      <a:pt x="2751993" y="3318280"/>
                    </a:lnTo>
                    <a:lnTo>
                      <a:pt x="2786056" y="3289847"/>
                    </a:lnTo>
                    <a:lnTo>
                      <a:pt x="2817407" y="3258496"/>
                    </a:lnTo>
                    <a:lnTo>
                      <a:pt x="2845840" y="3224433"/>
                    </a:lnTo>
                    <a:lnTo>
                      <a:pt x="2871150" y="3187863"/>
                    </a:lnTo>
                    <a:lnTo>
                      <a:pt x="2893130" y="3148993"/>
                    </a:lnTo>
                    <a:lnTo>
                      <a:pt x="2911576" y="3108028"/>
                    </a:lnTo>
                    <a:lnTo>
                      <a:pt x="2926280" y="3065175"/>
                    </a:lnTo>
                    <a:lnTo>
                      <a:pt x="2937038" y="3020638"/>
                    </a:lnTo>
                    <a:lnTo>
                      <a:pt x="2943644" y="2974623"/>
                    </a:lnTo>
                    <a:lnTo>
                      <a:pt x="2945892" y="2927337"/>
                    </a:lnTo>
                    <a:lnTo>
                      <a:pt x="2945892" y="490994"/>
                    </a:lnTo>
                    <a:lnTo>
                      <a:pt x="2943644" y="443708"/>
                    </a:lnTo>
                    <a:lnTo>
                      <a:pt x="2937038" y="397693"/>
                    </a:lnTo>
                    <a:lnTo>
                      <a:pt x="2926280" y="353156"/>
                    </a:lnTo>
                    <a:lnTo>
                      <a:pt x="2911576" y="310303"/>
                    </a:lnTo>
                    <a:lnTo>
                      <a:pt x="2893130" y="269338"/>
                    </a:lnTo>
                    <a:lnTo>
                      <a:pt x="2871150" y="230468"/>
                    </a:lnTo>
                    <a:lnTo>
                      <a:pt x="2845840" y="193898"/>
                    </a:lnTo>
                    <a:lnTo>
                      <a:pt x="2817407" y="159835"/>
                    </a:lnTo>
                    <a:lnTo>
                      <a:pt x="2786056" y="128484"/>
                    </a:lnTo>
                    <a:lnTo>
                      <a:pt x="2751993" y="100051"/>
                    </a:lnTo>
                    <a:lnTo>
                      <a:pt x="2715423" y="74741"/>
                    </a:lnTo>
                    <a:lnTo>
                      <a:pt x="2676553" y="52761"/>
                    </a:lnTo>
                    <a:lnTo>
                      <a:pt x="2635588" y="34315"/>
                    </a:lnTo>
                    <a:lnTo>
                      <a:pt x="2592735" y="19611"/>
                    </a:lnTo>
                    <a:lnTo>
                      <a:pt x="2548198" y="8853"/>
                    </a:lnTo>
                    <a:lnTo>
                      <a:pt x="2502183" y="2247"/>
                    </a:lnTo>
                    <a:lnTo>
                      <a:pt x="2454897" y="0"/>
                    </a:lnTo>
                    <a:close/>
                  </a:path>
                </a:pathLst>
              </a:custGeom>
              <a:solidFill>
                <a:srgbClr val="FBCF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945641" y="1680207"/>
                <a:ext cx="2946400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6400" h="3418840">
                    <a:moveTo>
                      <a:pt x="0" y="490994"/>
                    </a:moveTo>
                    <a:lnTo>
                      <a:pt x="2247" y="443708"/>
                    </a:lnTo>
                    <a:lnTo>
                      <a:pt x="8853" y="397693"/>
                    </a:lnTo>
                    <a:lnTo>
                      <a:pt x="19611" y="353156"/>
                    </a:lnTo>
                    <a:lnTo>
                      <a:pt x="34315" y="310303"/>
                    </a:lnTo>
                    <a:lnTo>
                      <a:pt x="52761" y="269338"/>
                    </a:lnTo>
                    <a:lnTo>
                      <a:pt x="74741" y="230468"/>
                    </a:lnTo>
                    <a:lnTo>
                      <a:pt x="100051" y="193898"/>
                    </a:lnTo>
                    <a:lnTo>
                      <a:pt x="128484" y="159835"/>
                    </a:lnTo>
                    <a:lnTo>
                      <a:pt x="159835" y="128484"/>
                    </a:lnTo>
                    <a:lnTo>
                      <a:pt x="193898" y="100051"/>
                    </a:lnTo>
                    <a:lnTo>
                      <a:pt x="230468" y="74741"/>
                    </a:lnTo>
                    <a:lnTo>
                      <a:pt x="269338" y="52761"/>
                    </a:lnTo>
                    <a:lnTo>
                      <a:pt x="310303" y="34315"/>
                    </a:lnTo>
                    <a:lnTo>
                      <a:pt x="353156" y="19611"/>
                    </a:lnTo>
                    <a:lnTo>
                      <a:pt x="397693" y="8853"/>
                    </a:lnTo>
                    <a:lnTo>
                      <a:pt x="443708" y="2247"/>
                    </a:lnTo>
                    <a:lnTo>
                      <a:pt x="490994" y="0"/>
                    </a:lnTo>
                    <a:lnTo>
                      <a:pt x="2454897" y="0"/>
                    </a:lnTo>
                    <a:lnTo>
                      <a:pt x="2502183" y="2247"/>
                    </a:lnTo>
                    <a:lnTo>
                      <a:pt x="2548198" y="8853"/>
                    </a:lnTo>
                    <a:lnTo>
                      <a:pt x="2592735" y="19611"/>
                    </a:lnTo>
                    <a:lnTo>
                      <a:pt x="2635588" y="34315"/>
                    </a:lnTo>
                    <a:lnTo>
                      <a:pt x="2676553" y="52761"/>
                    </a:lnTo>
                    <a:lnTo>
                      <a:pt x="2715423" y="74741"/>
                    </a:lnTo>
                    <a:lnTo>
                      <a:pt x="2751993" y="100051"/>
                    </a:lnTo>
                    <a:lnTo>
                      <a:pt x="2786056" y="128484"/>
                    </a:lnTo>
                    <a:lnTo>
                      <a:pt x="2817407" y="159835"/>
                    </a:lnTo>
                    <a:lnTo>
                      <a:pt x="2845840" y="193898"/>
                    </a:lnTo>
                    <a:lnTo>
                      <a:pt x="2871150" y="230468"/>
                    </a:lnTo>
                    <a:lnTo>
                      <a:pt x="2893130" y="269338"/>
                    </a:lnTo>
                    <a:lnTo>
                      <a:pt x="2911576" y="310303"/>
                    </a:lnTo>
                    <a:lnTo>
                      <a:pt x="2926280" y="353156"/>
                    </a:lnTo>
                    <a:lnTo>
                      <a:pt x="2937038" y="397693"/>
                    </a:lnTo>
                    <a:lnTo>
                      <a:pt x="2943644" y="443708"/>
                    </a:lnTo>
                    <a:lnTo>
                      <a:pt x="2945892" y="490994"/>
                    </a:lnTo>
                    <a:lnTo>
                      <a:pt x="2945892" y="2927337"/>
                    </a:lnTo>
                    <a:lnTo>
                      <a:pt x="2943644" y="2974623"/>
                    </a:lnTo>
                    <a:lnTo>
                      <a:pt x="2937038" y="3020638"/>
                    </a:lnTo>
                    <a:lnTo>
                      <a:pt x="2926280" y="3065175"/>
                    </a:lnTo>
                    <a:lnTo>
                      <a:pt x="2911576" y="3108028"/>
                    </a:lnTo>
                    <a:lnTo>
                      <a:pt x="2893130" y="3148993"/>
                    </a:lnTo>
                    <a:lnTo>
                      <a:pt x="2871150" y="3187863"/>
                    </a:lnTo>
                    <a:lnTo>
                      <a:pt x="2845840" y="3224433"/>
                    </a:lnTo>
                    <a:lnTo>
                      <a:pt x="2817407" y="3258496"/>
                    </a:lnTo>
                    <a:lnTo>
                      <a:pt x="2786056" y="3289847"/>
                    </a:lnTo>
                    <a:lnTo>
                      <a:pt x="2751993" y="3318280"/>
                    </a:lnTo>
                    <a:lnTo>
                      <a:pt x="2715423" y="3343590"/>
                    </a:lnTo>
                    <a:lnTo>
                      <a:pt x="2676553" y="3365570"/>
                    </a:lnTo>
                    <a:lnTo>
                      <a:pt x="2635588" y="3384016"/>
                    </a:lnTo>
                    <a:lnTo>
                      <a:pt x="2592735" y="3398720"/>
                    </a:lnTo>
                    <a:lnTo>
                      <a:pt x="2548198" y="3409478"/>
                    </a:lnTo>
                    <a:lnTo>
                      <a:pt x="2502183" y="3416084"/>
                    </a:lnTo>
                    <a:lnTo>
                      <a:pt x="2454897" y="3418331"/>
                    </a:lnTo>
                    <a:lnTo>
                      <a:pt x="490994" y="3418331"/>
                    </a:lnTo>
                    <a:lnTo>
                      <a:pt x="443708" y="3416084"/>
                    </a:lnTo>
                    <a:lnTo>
                      <a:pt x="397693" y="3409478"/>
                    </a:lnTo>
                    <a:lnTo>
                      <a:pt x="353156" y="3398720"/>
                    </a:lnTo>
                    <a:lnTo>
                      <a:pt x="310303" y="3384016"/>
                    </a:lnTo>
                    <a:lnTo>
                      <a:pt x="269338" y="3365570"/>
                    </a:lnTo>
                    <a:lnTo>
                      <a:pt x="230468" y="3343590"/>
                    </a:lnTo>
                    <a:lnTo>
                      <a:pt x="193898" y="3318280"/>
                    </a:lnTo>
                    <a:lnTo>
                      <a:pt x="159835" y="3289847"/>
                    </a:lnTo>
                    <a:lnTo>
                      <a:pt x="128484" y="3258496"/>
                    </a:lnTo>
                    <a:lnTo>
                      <a:pt x="100051" y="3224433"/>
                    </a:lnTo>
                    <a:lnTo>
                      <a:pt x="74741" y="3187863"/>
                    </a:lnTo>
                    <a:lnTo>
                      <a:pt x="52761" y="3148993"/>
                    </a:lnTo>
                    <a:lnTo>
                      <a:pt x="34315" y="3108028"/>
                    </a:lnTo>
                    <a:lnTo>
                      <a:pt x="19611" y="3065175"/>
                    </a:lnTo>
                    <a:lnTo>
                      <a:pt x="8853" y="3020638"/>
                    </a:lnTo>
                    <a:lnTo>
                      <a:pt x="2247" y="2974623"/>
                    </a:lnTo>
                    <a:lnTo>
                      <a:pt x="0" y="2927337"/>
                    </a:lnTo>
                    <a:lnTo>
                      <a:pt x="0" y="490994"/>
                    </a:lnTo>
                    <a:close/>
                  </a:path>
                </a:pathLst>
              </a:custGeom>
              <a:ln w="19050">
                <a:solidFill>
                  <a:srgbClr val="1123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" name="object 6"/>
            <p:cNvSpPr txBox="1"/>
            <p:nvPr/>
          </p:nvSpPr>
          <p:spPr>
            <a:xfrm>
              <a:off x="1167885" y="1839164"/>
              <a:ext cx="2459355" cy="22199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9085" marR="5080" indent="-287020">
                <a:lnSpc>
                  <a:spcPct val="100000"/>
                </a:lnSpc>
                <a:spcBef>
                  <a:spcPts val="100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800" spc="-25" dirty="0">
                  <a:latin typeface="Times New Roman"/>
                  <a:cs typeface="Times New Roman"/>
                </a:rPr>
                <a:t>¿Cómo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serán usados</a:t>
              </a:r>
              <a:r>
                <a:rPr sz="1800" spc="-3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los </a:t>
              </a:r>
              <a:r>
                <a:rPr sz="1800" spc="-45" dirty="0">
                  <a:latin typeface="Times New Roman"/>
                  <a:cs typeface="Times New Roman"/>
                </a:rPr>
                <a:t>resultados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55" dirty="0">
                  <a:latin typeface="Times New Roman"/>
                  <a:cs typeface="Times New Roman"/>
                </a:rPr>
                <a:t>de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evaluación </a:t>
              </a:r>
              <a:r>
                <a:rPr sz="1800" spc="-125" dirty="0">
                  <a:latin typeface="Times New Roman"/>
                  <a:cs typeface="Times New Roman"/>
                </a:rPr>
                <a:t>y</a:t>
              </a:r>
              <a:r>
                <a:rPr sz="1800" spc="-85" dirty="0">
                  <a:latin typeface="Times New Roman"/>
                  <a:cs typeface="Times New Roman"/>
                </a:rPr>
                <a:t> </a:t>
              </a:r>
              <a:r>
                <a:rPr sz="1800" spc="-30" dirty="0">
                  <a:latin typeface="Times New Roman"/>
                  <a:cs typeface="Times New Roman"/>
                </a:rPr>
                <a:t>cómo</a:t>
              </a:r>
              <a:r>
                <a:rPr sz="1800" spc="-90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serán </a:t>
              </a:r>
              <a:r>
                <a:rPr sz="1800" spc="-35" dirty="0">
                  <a:latin typeface="Times New Roman"/>
                  <a:cs typeface="Times New Roman"/>
                </a:rPr>
                <a:t>compartidos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con</a:t>
              </a:r>
              <a:r>
                <a:rPr sz="1800" spc="-5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los </a:t>
              </a:r>
              <a:r>
                <a:rPr sz="1800" spc="-55" dirty="0">
                  <a:latin typeface="Times New Roman"/>
                  <a:cs typeface="Times New Roman"/>
                </a:rPr>
                <a:t>actores </a:t>
              </a:r>
              <a:r>
                <a:rPr sz="1800" spc="-10" dirty="0">
                  <a:latin typeface="Times New Roman"/>
                  <a:cs typeface="Times New Roman"/>
                </a:rPr>
                <a:t>principales </a:t>
              </a:r>
              <a:r>
                <a:rPr sz="1800" spc="-30" dirty="0">
                  <a:latin typeface="Times New Roman"/>
                  <a:cs typeface="Times New Roman"/>
                </a:rPr>
                <a:t>pensando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35" dirty="0">
                  <a:latin typeface="Times New Roman"/>
                  <a:cs typeface="Times New Roman"/>
                </a:rPr>
                <a:t>en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cambios </a:t>
              </a:r>
              <a:r>
                <a:rPr sz="1800" spc="-45" dirty="0">
                  <a:latin typeface="Times New Roman"/>
                  <a:cs typeface="Times New Roman"/>
                </a:rPr>
                <a:t>programáticos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125" dirty="0">
                  <a:latin typeface="Times New Roman"/>
                  <a:cs typeface="Times New Roman"/>
                </a:rPr>
                <a:t>y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de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toma </a:t>
              </a:r>
              <a:r>
                <a:rPr sz="1800" spc="-55" dirty="0">
                  <a:latin typeface="Times New Roman"/>
                  <a:cs typeface="Times New Roman"/>
                </a:rPr>
                <a:t>de</a:t>
              </a:r>
              <a:r>
                <a:rPr sz="1800" spc="-50" dirty="0">
                  <a:latin typeface="Times New Roman"/>
                  <a:cs typeface="Times New Roman"/>
                </a:rPr>
                <a:t> </a:t>
              </a:r>
              <a:r>
                <a:rPr sz="1800" spc="-55" dirty="0">
                  <a:latin typeface="Times New Roman"/>
                  <a:cs typeface="Times New Roman"/>
                </a:rPr>
                <a:t>decisión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estratégica?</a:t>
              </a:r>
              <a:endParaRPr sz="1800" dirty="0">
                <a:latin typeface="Times New Roman"/>
                <a:cs typeface="Times New Roman"/>
              </a:endParaRPr>
            </a:p>
          </p:txBody>
        </p:sp>
        <p:grpSp>
          <p:nvGrpSpPr>
            <p:cNvPr id="8" name="object 8"/>
            <p:cNvGrpSpPr/>
            <p:nvPr/>
          </p:nvGrpSpPr>
          <p:grpSpPr>
            <a:xfrm>
              <a:off x="4738496" y="1670682"/>
              <a:ext cx="2963545" cy="3437890"/>
              <a:chOff x="4738496" y="1670682"/>
              <a:chExt cx="2963545" cy="343789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748021" y="168020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2453627" y="0"/>
                    </a:moveTo>
                    <a:lnTo>
                      <a:pt x="490740" y="0"/>
                    </a:lnTo>
                    <a:lnTo>
                      <a:pt x="443478" y="2246"/>
                    </a:lnTo>
                    <a:lnTo>
                      <a:pt x="397487" y="8848"/>
                    </a:lnTo>
                    <a:lnTo>
                      <a:pt x="352973" y="19601"/>
                    </a:lnTo>
                    <a:lnTo>
                      <a:pt x="310142" y="34298"/>
                    </a:lnTo>
                    <a:lnTo>
                      <a:pt x="269198" y="52733"/>
                    </a:lnTo>
                    <a:lnTo>
                      <a:pt x="230348" y="74702"/>
                    </a:lnTo>
                    <a:lnTo>
                      <a:pt x="193798" y="99999"/>
                    </a:lnTo>
                    <a:lnTo>
                      <a:pt x="159752" y="128418"/>
                    </a:lnTo>
                    <a:lnTo>
                      <a:pt x="128418" y="159752"/>
                    </a:lnTo>
                    <a:lnTo>
                      <a:pt x="99999" y="193798"/>
                    </a:lnTo>
                    <a:lnTo>
                      <a:pt x="74702" y="230348"/>
                    </a:lnTo>
                    <a:lnTo>
                      <a:pt x="52733" y="269198"/>
                    </a:lnTo>
                    <a:lnTo>
                      <a:pt x="34298" y="310142"/>
                    </a:lnTo>
                    <a:lnTo>
                      <a:pt x="19601" y="352973"/>
                    </a:lnTo>
                    <a:lnTo>
                      <a:pt x="8848" y="397487"/>
                    </a:lnTo>
                    <a:lnTo>
                      <a:pt x="2246" y="443478"/>
                    </a:lnTo>
                    <a:lnTo>
                      <a:pt x="0" y="490740"/>
                    </a:lnTo>
                    <a:lnTo>
                      <a:pt x="0" y="2927591"/>
                    </a:lnTo>
                    <a:lnTo>
                      <a:pt x="2246" y="2974853"/>
                    </a:lnTo>
                    <a:lnTo>
                      <a:pt x="8848" y="3020844"/>
                    </a:lnTo>
                    <a:lnTo>
                      <a:pt x="19601" y="3065358"/>
                    </a:lnTo>
                    <a:lnTo>
                      <a:pt x="34298" y="3108189"/>
                    </a:lnTo>
                    <a:lnTo>
                      <a:pt x="52733" y="3149133"/>
                    </a:lnTo>
                    <a:lnTo>
                      <a:pt x="74702" y="3187983"/>
                    </a:lnTo>
                    <a:lnTo>
                      <a:pt x="99999" y="3224533"/>
                    </a:lnTo>
                    <a:lnTo>
                      <a:pt x="128418" y="3258579"/>
                    </a:lnTo>
                    <a:lnTo>
                      <a:pt x="159752" y="3289913"/>
                    </a:lnTo>
                    <a:lnTo>
                      <a:pt x="193798" y="3318332"/>
                    </a:lnTo>
                    <a:lnTo>
                      <a:pt x="230348" y="3343629"/>
                    </a:lnTo>
                    <a:lnTo>
                      <a:pt x="269198" y="3365598"/>
                    </a:lnTo>
                    <a:lnTo>
                      <a:pt x="310142" y="3384033"/>
                    </a:lnTo>
                    <a:lnTo>
                      <a:pt x="352973" y="3398730"/>
                    </a:lnTo>
                    <a:lnTo>
                      <a:pt x="397487" y="3409483"/>
                    </a:lnTo>
                    <a:lnTo>
                      <a:pt x="443478" y="3416085"/>
                    </a:lnTo>
                    <a:lnTo>
                      <a:pt x="490740" y="3418332"/>
                    </a:lnTo>
                    <a:lnTo>
                      <a:pt x="2453627" y="3418332"/>
                    </a:lnTo>
                    <a:lnTo>
                      <a:pt x="2500889" y="3416085"/>
                    </a:lnTo>
                    <a:lnTo>
                      <a:pt x="2546880" y="3409483"/>
                    </a:lnTo>
                    <a:lnTo>
                      <a:pt x="2591394" y="3398730"/>
                    </a:lnTo>
                    <a:lnTo>
                      <a:pt x="2634225" y="3384033"/>
                    </a:lnTo>
                    <a:lnTo>
                      <a:pt x="2675169" y="3365598"/>
                    </a:lnTo>
                    <a:lnTo>
                      <a:pt x="2714019" y="3343629"/>
                    </a:lnTo>
                    <a:lnTo>
                      <a:pt x="2750569" y="3318332"/>
                    </a:lnTo>
                    <a:lnTo>
                      <a:pt x="2784615" y="3289913"/>
                    </a:lnTo>
                    <a:lnTo>
                      <a:pt x="2815949" y="3258579"/>
                    </a:lnTo>
                    <a:lnTo>
                      <a:pt x="2844368" y="3224533"/>
                    </a:lnTo>
                    <a:lnTo>
                      <a:pt x="2869665" y="3187983"/>
                    </a:lnTo>
                    <a:lnTo>
                      <a:pt x="2891634" y="3149133"/>
                    </a:lnTo>
                    <a:lnTo>
                      <a:pt x="2910069" y="3108189"/>
                    </a:lnTo>
                    <a:lnTo>
                      <a:pt x="2924766" y="3065358"/>
                    </a:lnTo>
                    <a:lnTo>
                      <a:pt x="2935519" y="3020844"/>
                    </a:lnTo>
                    <a:lnTo>
                      <a:pt x="2942121" y="2974853"/>
                    </a:lnTo>
                    <a:lnTo>
                      <a:pt x="2944368" y="2927591"/>
                    </a:lnTo>
                    <a:lnTo>
                      <a:pt x="2944368" y="490740"/>
                    </a:lnTo>
                    <a:lnTo>
                      <a:pt x="2942121" y="443478"/>
                    </a:lnTo>
                    <a:lnTo>
                      <a:pt x="2935519" y="397487"/>
                    </a:lnTo>
                    <a:lnTo>
                      <a:pt x="2924766" y="352973"/>
                    </a:lnTo>
                    <a:lnTo>
                      <a:pt x="2910069" y="310142"/>
                    </a:lnTo>
                    <a:lnTo>
                      <a:pt x="2891634" y="269198"/>
                    </a:lnTo>
                    <a:lnTo>
                      <a:pt x="2869665" y="230348"/>
                    </a:lnTo>
                    <a:lnTo>
                      <a:pt x="2844368" y="193798"/>
                    </a:lnTo>
                    <a:lnTo>
                      <a:pt x="2815949" y="159752"/>
                    </a:lnTo>
                    <a:lnTo>
                      <a:pt x="2784615" y="128418"/>
                    </a:lnTo>
                    <a:lnTo>
                      <a:pt x="2750569" y="99999"/>
                    </a:lnTo>
                    <a:lnTo>
                      <a:pt x="2714019" y="74702"/>
                    </a:lnTo>
                    <a:lnTo>
                      <a:pt x="2675169" y="52733"/>
                    </a:lnTo>
                    <a:lnTo>
                      <a:pt x="2634225" y="34298"/>
                    </a:lnTo>
                    <a:lnTo>
                      <a:pt x="2591394" y="19601"/>
                    </a:lnTo>
                    <a:lnTo>
                      <a:pt x="2546880" y="8848"/>
                    </a:lnTo>
                    <a:lnTo>
                      <a:pt x="2500889" y="2246"/>
                    </a:lnTo>
                    <a:lnTo>
                      <a:pt x="2453627" y="0"/>
                    </a:lnTo>
                    <a:close/>
                  </a:path>
                </a:pathLst>
              </a:custGeom>
              <a:solidFill>
                <a:srgbClr val="F9B67E">
                  <a:alpha val="5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748021" y="168020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0" y="490740"/>
                    </a:moveTo>
                    <a:lnTo>
                      <a:pt x="2246" y="443478"/>
                    </a:lnTo>
                    <a:lnTo>
                      <a:pt x="8848" y="397487"/>
                    </a:lnTo>
                    <a:lnTo>
                      <a:pt x="19601" y="352973"/>
                    </a:lnTo>
                    <a:lnTo>
                      <a:pt x="34298" y="310142"/>
                    </a:lnTo>
                    <a:lnTo>
                      <a:pt x="52733" y="269198"/>
                    </a:lnTo>
                    <a:lnTo>
                      <a:pt x="74702" y="230348"/>
                    </a:lnTo>
                    <a:lnTo>
                      <a:pt x="99999" y="193798"/>
                    </a:lnTo>
                    <a:lnTo>
                      <a:pt x="128418" y="159752"/>
                    </a:lnTo>
                    <a:lnTo>
                      <a:pt x="159752" y="128418"/>
                    </a:lnTo>
                    <a:lnTo>
                      <a:pt x="193798" y="99999"/>
                    </a:lnTo>
                    <a:lnTo>
                      <a:pt x="230348" y="74702"/>
                    </a:lnTo>
                    <a:lnTo>
                      <a:pt x="269198" y="52733"/>
                    </a:lnTo>
                    <a:lnTo>
                      <a:pt x="310142" y="34298"/>
                    </a:lnTo>
                    <a:lnTo>
                      <a:pt x="352973" y="19601"/>
                    </a:lnTo>
                    <a:lnTo>
                      <a:pt x="397487" y="8848"/>
                    </a:lnTo>
                    <a:lnTo>
                      <a:pt x="443478" y="2246"/>
                    </a:lnTo>
                    <a:lnTo>
                      <a:pt x="490740" y="0"/>
                    </a:lnTo>
                    <a:lnTo>
                      <a:pt x="2453627" y="0"/>
                    </a:lnTo>
                    <a:lnTo>
                      <a:pt x="2500889" y="2246"/>
                    </a:lnTo>
                    <a:lnTo>
                      <a:pt x="2546880" y="8848"/>
                    </a:lnTo>
                    <a:lnTo>
                      <a:pt x="2591394" y="19601"/>
                    </a:lnTo>
                    <a:lnTo>
                      <a:pt x="2634225" y="34298"/>
                    </a:lnTo>
                    <a:lnTo>
                      <a:pt x="2675169" y="52733"/>
                    </a:lnTo>
                    <a:lnTo>
                      <a:pt x="2714019" y="74702"/>
                    </a:lnTo>
                    <a:lnTo>
                      <a:pt x="2750569" y="99999"/>
                    </a:lnTo>
                    <a:lnTo>
                      <a:pt x="2784615" y="128418"/>
                    </a:lnTo>
                    <a:lnTo>
                      <a:pt x="2815949" y="159752"/>
                    </a:lnTo>
                    <a:lnTo>
                      <a:pt x="2844368" y="193798"/>
                    </a:lnTo>
                    <a:lnTo>
                      <a:pt x="2869665" y="230348"/>
                    </a:lnTo>
                    <a:lnTo>
                      <a:pt x="2891634" y="269198"/>
                    </a:lnTo>
                    <a:lnTo>
                      <a:pt x="2910069" y="310142"/>
                    </a:lnTo>
                    <a:lnTo>
                      <a:pt x="2924766" y="352973"/>
                    </a:lnTo>
                    <a:lnTo>
                      <a:pt x="2935519" y="397487"/>
                    </a:lnTo>
                    <a:lnTo>
                      <a:pt x="2942121" y="443478"/>
                    </a:lnTo>
                    <a:lnTo>
                      <a:pt x="2944368" y="490740"/>
                    </a:lnTo>
                    <a:lnTo>
                      <a:pt x="2944368" y="2927591"/>
                    </a:lnTo>
                    <a:lnTo>
                      <a:pt x="2942121" y="2974853"/>
                    </a:lnTo>
                    <a:lnTo>
                      <a:pt x="2935519" y="3020844"/>
                    </a:lnTo>
                    <a:lnTo>
                      <a:pt x="2924766" y="3065358"/>
                    </a:lnTo>
                    <a:lnTo>
                      <a:pt x="2910069" y="3108189"/>
                    </a:lnTo>
                    <a:lnTo>
                      <a:pt x="2891634" y="3149133"/>
                    </a:lnTo>
                    <a:lnTo>
                      <a:pt x="2869665" y="3187983"/>
                    </a:lnTo>
                    <a:lnTo>
                      <a:pt x="2844368" y="3224533"/>
                    </a:lnTo>
                    <a:lnTo>
                      <a:pt x="2815949" y="3258579"/>
                    </a:lnTo>
                    <a:lnTo>
                      <a:pt x="2784615" y="3289913"/>
                    </a:lnTo>
                    <a:lnTo>
                      <a:pt x="2750569" y="3318332"/>
                    </a:lnTo>
                    <a:lnTo>
                      <a:pt x="2714019" y="3343629"/>
                    </a:lnTo>
                    <a:lnTo>
                      <a:pt x="2675169" y="3365598"/>
                    </a:lnTo>
                    <a:lnTo>
                      <a:pt x="2634225" y="3384033"/>
                    </a:lnTo>
                    <a:lnTo>
                      <a:pt x="2591394" y="3398730"/>
                    </a:lnTo>
                    <a:lnTo>
                      <a:pt x="2546880" y="3409483"/>
                    </a:lnTo>
                    <a:lnTo>
                      <a:pt x="2500889" y="3416085"/>
                    </a:lnTo>
                    <a:lnTo>
                      <a:pt x="2453627" y="3418332"/>
                    </a:lnTo>
                    <a:lnTo>
                      <a:pt x="490740" y="3418332"/>
                    </a:lnTo>
                    <a:lnTo>
                      <a:pt x="443478" y="3416085"/>
                    </a:lnTo>
                    <a:lnTo>
                      <a:pt x="397487" y="3409483"/>
                    </a:lnTo>
                    <a:lnTo>
                      <a:pt x="352973" y="3398730"/>
                    </a:lnTo>
                    <a:lnTo>
                      <a:pt x="310142" y="3384033"/>
                    </a:lnTo>
                    <a:lnTo>
                      <a:pt x="269198" y="3365598"/>
                    </a:lnTo>
                    <a:lnTo>
                      <a:pt x="230348" y="3343629"/>
                    </a:lnTo>
                    <a:lnTo>
                      <a:pt x="193798" y="3318332"/>
                    </a:lnTo>
                    <a:lnTo>
                      <a:pt x="159752" y="3289913"/>
                    </a:lnTo>
                    <a:lnTo>
                      <a:pt x="128418" y="3258579"/>
                    </a:lnTo>
                    <a:lnTo>
                      <a:pt x="99999" y="3224533"/>
                    </a:lnTo>
                    <a:lnTo>
                      <a:pt x="74702" y="3187983"/>
                    </a:lnTo>
                    <a:lnTo>
                      <a:pt x="52733" y="3149133"/>
                    </a:lnTo>
                    <a:lnTo>
                      <a:pt x="34298" y="3108189"/>
                    </a:lnTo>
                    <a:lnTo>
                      <a:pt x="19601" y="3065358"/>
                    </a:lnTo>
                    <a:lnTo>
                      <a:pt x="8848" y="3020844"/>
                    </a:lnTo>
                    <a:lnTo>
                      <a:pt x="2246" y="2974853"/>
                    </a:lnTo>
                    <a:lnTo>
                      <a:pt x="0" y="2927591"/>
                    </a:lnTo>
                    <a:lnTo>
                      <a:pt x="0" y="490740"/>
                    </a:lnTo>
                    <a:close/>
                  </a:path>
                </a:pathLst>
              </a:custGeom>
              <a:ln w="19050">
                <a:solidFill>
                  <a:srgbClr val="1123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 txBox="1"/>
            <p:nvPr/>
          </p:nvSpPr>
          <p:spPr>
            <a:xfrm>
              <a:off x="4970136" y="1839163"/>
              <a:ext cx="2494915" cy="24942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9085" marR="248285" indent="-287020">
                <a:lnSpc>
                  <a:spcPct val="100000"/>
                </a:lnSpc>
                <a:spcBef>
                  <a:spcPts val="100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800" spc="-55" dirty="0">
                  <a:latin typeface="Times New Roman"/>
                  <a:cs typeface="Times New Roman"/>
                </a:rPr>
                <a:t>Describa </a:t>
              </a:r>
              <a:r>
                <a:rPr sz="1800" spc="-100" dirty="0">
                  <a:latin typeface="Times New Roman"/>
                  <a:cs typeface="Times New Roman"/>
                </a:rPr>
                <a:t>las</a:t>
              </a:r>
              <a:r>
                <a:rPr sz="1800" spc="-45" dirty="0">
                  <a:latin typeface="Times New Roman"/>
                  <a:cs typeface="Times New Roman"/>
                </a:rPr>
                <a:t> </a:t>
              </a:r>
              <a:r>
                <a:rPr sz="1800" spc="-40" dirty="0">
                  <a:latin typeface="Times New Roman"/>
                  <a:cs typeface="Times New Roman"/>
                </a:rPr>
                <a:t>diferentes </a:t>
              </a:r>
              <a:r>
                <a:rPr sz="1800" spc="-55" dirty="0">
                  <a:latin typeface="Times New Roman"/>
                  <a:cs typeface="Times New Roman"/>
                </a:rPr>
                <a:t>audiencias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45" dirty="0">
                  <a:latin typeface="Times New Roman"/>
                  <a:cs typeface="Times New Roman"/>
                </a:rPr>
                <a:t>para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el reporte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final</a:t>
              </a:r>
              <a:endParaRPr sz="1800" dirty="0">
                <a:latin typeface="Times New Roman"/>
                <a:cs typeface="Times New Roman"/>
              </a:endParaRPr>
            </a:p>
            <a:p>
              <a:pPr marL="299085" marR="5080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800" spc="-55" dirty="0">
                  <a:latin typeface="Times New Roman"/>
                  <a:cs typeface="Times New Roman"/>
                </a:rPr>
                <a:t>Describa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90" dirty="0">
                  <a:latin typeface="Times New Roman"/>
                  <a:cs typeface="Times New Roman"/>
                </a:rPr>
                <a:t>el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plan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para </a:t>
              </a:r>
              <a:r>
                <a:rPr sz="1800" spc="-60" dirty="0">
                  <a:latin typeface="Times New Roman"/>
                  <a:cs typeface="Times New Roman"/>
                </a:rPr>
                <a:t>enviar</a:t>
              </a:r>
              <a:r>
                <a:rPr sz="1800" spc="-10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dicho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reporte</a:t>
              </a:r>
              <a:r>
                <a:rPr sz="1800" spc="500" dirty="0">
                  <a:latin typeface="Times New Roman"/>
                  <a:cs typeface="Times New Roman"/>
                </a:rPr>
                <a:t> </a:t>
              </a:r>
              <a:r>
                <a:rPr sz="1800" spc="-45" dirty="0">
                  <a:latin typeface="Times New Roman"/>
                  <a:cs typeface="Times New Roman"/>
                </a:rPr>
                <a:t>final</a:t>
              </a:r>
              <a:r>
                <a:rPr sz="1800" spc="-85" dirty="0">
                  <a:latin typeface="Times New Roman"/>
                  <a:cs typeface="Times New Roman"/>
                </a:rPr>
                <a:t> </a:t>
              </a:r>
              <a:r>
                <a:rPr sz="1800" spc="-90" dirty="0">
                  <a:latin typeface="Times New Roman"/>
                  <a:cs typeface="Times New Roman"/>
                </a:rPr>
                <a:t>a</a:t>
              </a:r>
              <a:r>
                <a:rPr sz="1800" spc="-95" dirty="0">
                  <a:latin typeface="Times New Roman"/>
                  <a:cs typeface="Times New Roman"/>
                </a:rPr>
                <a:t> </a:t>
              </a:r>
              <a:r>
                <a:rPr sz="1800" spc="-65" dirty="0">
                  <a:latin typeface="Times New Roman"/>
                  <a:cs typeface="Times New Roman"/>
                </a:rPr>
                <a:t>cada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audiencia </a:t>
              </a:r>
              <a:r>
                <a:rPr sz="1800" spc="-55" dirty="0">
                  <a:latin typeface="Times New Roman"/>
                  <a:cs typeface="Times New Roman"/>
                </a:rPr>
                <a:t>(ejemplo,</a:t>
              </a:r>
              <a:r>
                <a:rPr sz="1800" spc="-45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correo </a:t>
              </a:r>
              <a:r>
                <a:rPr sz="1800" spc="-45" dirty="0">
                  <a:latin typeface="Times New Roman"/>
                  <a:cs typeface="Times New Roman"/>
                </a:rPr>
                <a:t>electrónico,</a:t>
              </a:r>
              <a:r>
                <a:rPr sz="1800" spc="-30" dirty="0">
                  <a:latin typeface="Times New Roman"/>
                  <a:cs typeface="Times New Roman"/>
                </a:rPr>
                <a:t> presentación en</a:t>
              </a:r>
              <a:r>
                <a:rPr sz="1800" spc="-85" dirty="0">
                  <a:latin typeface="Times New Roman"/>
                  <a:cs typeface="Times New Roman"/>
                </a:rPr>
                <a:t> </a:t>
              </a:r>
              <a:r>
                <a:rPr sz="1800" spc="-75" dirty="0">
                  <a:latin typeface="Times New Roman"/>
                  <a:cs typeface="Times New Roman"/>
                </a:rPr>
                <a:t>vivo,</a:t>
              </a:r>
              <a:r>
                <a:rPr sz="1800" spc="-85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etc.)</a:t>
              </a:r>
              <a:endParaRPr sz="1800" dirty="0">
                <a:latin typeface="Times New Roman"/>
                <a:cs typeface="Times New Roman"/>
              </a:endParaRPr>
            </a:p>
          </p:txBody>
        </p:sp>
        <p:grpSp>
          <p:nvGrpSpPr>
            <p:cNvPr id="12" name="object 12"/>
            <p:cNvGrpSpPr/>
            <p:nvPr/>
          </p:nvGrpSpPr>
          <p:grpSpPr>
            <a:xfrm>
              <a:off x="8540877" y="1647822"/>
              <a:ext cx="2963545" cy="3437890"/>
              <a:chOff x="8540877" y="1647822"/>
              <a:chExt cx="2963545" cy="3437890"/>
            </a:xfrm>
          </p:grpSpPr>
          <p:sp>
            <p:nvSpPr>
              <p:cNvPr id="13" name="object 13"/>
              <p:cNvSpPr/>
              <p:nvPr/>
            </p:nvSpPr>
            <p:spPr>
              <a:xfrm>
                <a:off x="8550402" y="165734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2453627" y="0"/>
                    </a:moveTo>
                    <a:lnTo>
                      <a:pt x="490740" y="0"/>
                    </a:lnTo>
                    <a:lnTo>
                      <a:pt x="443478" y="2246"/>
                    </a:lnTo>
                    <a:lnTo>
                      <a:pt x="397487" y="8848"/>
                    </a:lnTo>
                    <a:lnTo>
                      <a:pt x="352973" y="19601"/>
                    </a:lnTo>
                    <a:lnTo>
                      <a:pt x="310142" y="34298"/>
                    </a:lnTo>
                    <a:lnTo>
                      <a:pt x="269198" y="52733"/>
                    </a:lnTo>
                    <a:lnTo>
                      <a:pt x="230348" y="74702"/>
                    </a:lnTo>
                    <a:lnTo>
                      <a:pt x="193798" y="99999"/>
                    </a:lnTo>
                    <a:lnTo>
                      <a:pt x="159752" y="128418"/>
                    </a:lnTo>
                    <a:lnTo>
                      <a:pt x="128418" y="159752"/>
                    </a:lnTo>
                    <a:lnTo>
                      <a:pt x="99999" y="193798"/>
                    </a:lnTo>
                    <a:lnTo>
                      <a:pt x="74702" y="230348"/>
                    </a:lnTo>
                    <a:lnTo>
                      <a:pt x="52733" y="269198"/>
                    </a:lnTo>
                    <a:lnTo>
                      <a:pt x="34298" y="310142"/>
                    </a:lnTo>
                    <a:lnTo>
                      <a:pt x="19601" y="352973"/>
                    </a:lnTo>
                    <a:lnTo>
                      <a:pt x="8848" y="397487"/>
                    </a:lnTo>
                    <a:lnTo>
                      <a:pt x="2246" y="443478"/>
                    </a:lnTo>
                    <a:lnTo>
                      <a:pt x="0" y="490740"/>
                    </a:lnTo>
                    <a:lnTo>
                      <a:pt x="0" y="2927591"/>
                    </a:lnTo>
                    <a:lnTo>
                      <a:pt x="2246" y="2974853"/>
                    </a:lnTo>
                    <a:lnTo>
                      <a:pt x="8848" y="3020844"/>
                    </a:lnTo>
                    <a:lnTo>
                      <a:pt x="19601" y="3065358"/>
                    </a:lnTo>
                    <a:lnTo>
                      <a:pt x="34298" y="3108189"/>
                    </a:lnTo>
                    <a:lnTo>
                      <a:pt x="52733" y="3149133"/>
                    </a:lnTo>
                    <a:lnTo>
                      <a:pt x="74702" y="3187983"/>
                    </a:lnTo>
                    <a:lnTo>
                      <a:pt x="99999" y="3224533"/>
                    </a:lnTo>
                    <a:lnTo>
                      <a:pt x="128418" y="3258579"/>
                    </a:lnTo>
                    <a:lnTo>
                      <a:pt x="159752" y="3289913"/>
                    </a:lnTo>
                    <a:lnTo>
                      <a:pt x="193798" y="3318332"/>
                    </a:lnTo>
                    <a:lnTo>
                      <a:pt x="230348" y="3343629"/>
                    </a:lnTo>
                    <a:lnTo>
                      <a:pt x="269198" y="3365598"/>
                    </a:lnTo>
                    <a:lnTo>
                      <a:pt x="310142" y="3384033"/>
                    </a:lnTo>
                    <a:lnTo>
                      <a:pt x="352973" y="3398730"/>
                    </a:lnTo>
                    <a:lnTo>
                      <a:pt x="397487" y="3409483"/>
                    </a:lnTo>
                    <a:lnTo>
                      <a:pt x="443478" y="3416085"/>
                    </a:lnTo>
                    <a:lnTo>
                      <a:pt x="490740" y="3418332"/>
                    </a:lnTo>
                    <a:lnTo>
                      <a:pt x="2453627" y="3418332"/>
                    </a:lnTo>
                    <a:lnTo>
                      <a:pt x="2500889" y="3416085"/>
                    </a:lnTo>
                    <a:lnTo>
                      <a:pt x="2546880" y="3409483"/>
                    </a:lnTo>
                    <a:lnTo>
                      <a:pt x="2591394" y="3398730"/>
                    </a:lnTo>
                    <a:lnTo>
                      <a:pt x="2634225" y="3384033"/>
                    </a:lnTo>
                    <a:lnTo>
                      <a:pt x="2675169" y="3365598"/>
                    </a:lnTo>
                    <a:lnTo>
                      <a:pt x="2714019" y="3343629"/>
                    </a:lnTo>
                    <a:lnTo>
                      <a:pt x="2750569" y="3318332"/>
                    </a:lnTo>
                    <a:lnTo>
                      <a:pt x="2784615" y="3289913"/>
                    </a:lnTo>
                    <a:lnTo>
                      <a:pt x="2815949" y="3258579"/>
                    </a:lnTo>
                    <a:lnTo>
                      <a:pt x="2844368" y="3224533"/>
                    </a:lnTo>
                    <a:lnTo>
                      <a:pt x="2869665" y="3187983"/>
                    </a:lnTo>
                    <a:lnTo>
                      <a:pt x="2891634" y="3149133"/>
                    </a:lnTo>
                    <a:lnTo>
                      <a:pt x="2910069" y="3108189"/>
                    </a:lnTo>
                    <a:lnTo>
                      <a:pt x="2924766" y="3065358"/>
                    </a:lnTo>
                    <a:lnTo>
                      <a:pt x="2935519" y="3020844"/>
                    </a:lnTo>
                    <a:lnTo>
                      <a:pt x="2942121" y="2974853"/>
                    </a:lnTo>
                    <a:lnTo>
                      <a:pt x="2944368" y="2927591"/>
                    </a:lnTo>
                    <a:lnTo>
                      <a:pt x="2944368" y="490740"/>
                    </a:lnTo>
                    <a:lnTo>
                      <a:pt x="2942121" y="443478"/>
                    </a:lnTo>
                    <a:lnTo>
                      <a:pt x="2935519" y="397487"/>
                    </a:lnTo>
                    <a:lnTo>
                      <a:pt x="2924766" y="352973"/>
                    </a:lnTo>
                    <a:lnTo>
                      <a:pt x="2910069" y="310142"/>
                    </a:lnTo>
                    <a:lnTo>
                      <a:pt x="2891634" y="269198"/>
                    </a:lnTo>
                    <a:lnTo>
                      <a:pt x="2869665" y="230348"/>
                    </a:lnTo>
                    <a:lnTo>
                      <a:pt x="2844368" y="193798"/>
                    </a:lnTo>
                    <a:lnTo>
                      <a:pt x="2815949" y="159752"/>
                    </a:lnTo>
                    <a:lnTo>
                      <a:pt x="2784615" y="128418"/>
                    </a:lnTo>
                    <a:lnTo>
                      <a:pt x="2750569" y="99999"/>
                    </a:lnTo>
                    <a:lnTo>
                      <a:pt x="2714019" y="74702"/>
                    </a:lnTo>
                    <a:lnTo>
                      <a:pt x="2675169" y="52733"/>
                    </a:lnTo>
                    <a:lnTo>
                      <a:pt x="2634225" y="34298"/>
                    </a:lnTo>
                    <a:lnTo>
                      <a:pt x="2591394" y="19601"/>
                    </a:lnTo>
                    <a:lnTo>
                      <a:pt x="2546880" y="8848"/>
                    </a:lnTo>
                    <a:lnTo>
                      <a:pt x="2500889" y="2246"/>
                    </a:lnTo>
                    <a:lnTo>
                      <a:pt x="2453627" y="0"/>
                    </a:lnTo>
                    <a:close/>
                  </a:path>
                </a:pathLst>
              </a:custGeom>
              <a:solidFill>
                <a:srgbClr val="F9B67E">
                  <a:alpha val="5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8550402" y="1657347"/>
                <a:ext cx="2944495" cy="3418840"/>
              </a:xfrm>
              <a:custGeom>
                <a:avLst/>
                <a:gdLst/>
                <a:ahLst/>
                <a:cxnLst/>
                <a:rect l="l" t="t" r="r" b="b"/>
                <a:pathLst>
                  <a:path w="2944495" h="3418840">
                    <a:moveTo>
                      <a:pt x="0" y="490740"/>
                    </a:moveTo>
                    <a:lnTo>
                      <a:pt x="2246" y="443478"/>
                    </a:lnTo>
                    <a:lnTo>
                      <a:pt x="8848" y="397487"/>
                    </a:lnTo>
                    <a:lnTo>
                      <a:pt x="19601" y="352973"/>
                    </a:lnTo>
                    <a:lnTo>
                      <a:pt x="34298" y="310142"/>
                    </a:lnTo>
                    <a:lnTo>
                      <a:pt x="52733" y="269198"/>
                    </a:lnTo>
                    <a:lnTo>
                      <a:pt x="74702" y="230348"/>
                    </a:lnTo>
                    <a:lnTo>
                      <a:pt x="99999" y="193798"/>
                    </a:lnTo>
                    <a:lnTo>
                      <a:pt x="128418" y="159752"/>
                    </a:lnTo>
                    <a:lnTo>
                      <a:pt x="159752" y="128418"/>
                    </a:lnTo>
                    <a:lnTo>
                      <a:pt x="193798" y="99999"/>
                    </a:lnTo>
                    <a:lnTo>
                      <a:pt x="230348" y="74702"/>
                    </a:lnTo>
                    <a:lnTo>
                      <a:pt x="269198" y="52733"/>
                    </a:lnTo>
                    <a:lnTo>
                      <a:pt x="310142" y="34298"/>
                    </a:lnTo>
                    <a:lnTo>
                      <a:pt x="352973" y="19601"/>
                    </a:lnTo>
                    <a:lnTo>
                      <a:pt x="397487" y="8848"/>
                    </a:lnTo>
                    <a:lnTo>
                      <a:pt x="443478" y="2246"/>
                    </a:lnTo>
                    <a:lnTo>
                      <a:pt x="490740" y="0"/>
                    </a:lnTo>
                    <a:lnTo>
                      <a:pt x="2453627" y="0"/>
                    </a:lnTo>
                    <a:lnTo>
                      <a:pt x="2500889" y="2246"/>
                    </a:lnTo>
                    <a:lnTo>
                      <a:pt x="2546880" y="8848"/>
                    </a:lnTo>
                    <a:lnTo>
                      <a:pt x="2591394" y="19601"/>
                    </a:lnTo>
                    <a:lnTo>
                      <a:pt x="2634225" y="34298"/>
                    </a:lnTo>
                    <a:lnTo>
                      <a:pt x="2675169" y="52733"/>
                    </a:lnTo>
                    <a:lnTo>
                      <a:pt x="2714019" y="74702"/>
                    </a:lnTo>
                    <a:lnTo>
                      <a:pt x="2750569" y="99999"/>
                    </a:lnTo>
                    <a:lnTo>
                      <a:pt x="2784615" y="128418"/>
                    </a:lnTo>
                    <a:lnTo>
                      <a:pt x="2815949" y="159752"/>
                    </a:lnTo>
                    <a:lnTo>
                      <a:pt x="2844368" y="193798"/>
                    </a:lnTo>
                    <a:lnTo>
                      <a:pt x="2869665" y="230348"/>
                    </a:lnTo>
                    <a:lnTo>
                      <a:pt x="2891634" y="269198"/>
                    </a:lnTo>
                    <a:lnTo>
                      <a:pt x="2910069" y="310142"/>
                    </a:lnTo>
                    <a:lnTo>
                      <a:pt x="2924766" y="352973"/>
                    </a:lnTo>
                    <a:lnTo>
                      <a:pt x="2935519" y="397487"/>
                    </a:lnTo>
                    <a:lnTo>
                      <a:pt x="2942121" y="443478"/>
                    </a:lnTo>
                    <a:lnTo>
                      <a:pt x="2944368" y="490740"/>
                    </a:lnTo>
                    <a:lnTo>
                      <a:pt x="2944368" y="2927591"/>
                    </a:lnTo>
                    <a:lnTo>
                      <a:pt x="2942121" y="2974853"/>
                    </a:lnTo>
                    <a:lnTo>
                      <a:pt x="2935519" y="3020844"/>
                    </a:lnTo>
                    <a:lnTo>
                      <a:pt x="2924766" y="3065358"/>
                    </a:lnTo>
                    <a:lnTo>
                      <a:pt x="2910069" y="3108189"/>
                    </a:lnTo>
                    <a:lnTo>
                      <a:pt x="2891634" y="3149133"/>
                    </a:lnTo>
                    <a:lnTo>
                      <a:pt x="2869665" y="3187983"/>
                    </a:lnTo>
                    <a:lnTo>
                      <a:pt x="2844368" y="3224533"/>
                    </a:lnTo>
                    <a:lnTo>
                      <a:pt x="2815949" y="3258579"/>
                    </a:lnTo>
                    <a:lnTo>
                      <a:pt x="2784615" y="3289913"/>
                    </a:lnTo>
                    <a:lnTo>
                      <a:pt x="2750569" y="3318332"/>
                    </a:lnTo>
                    <a:lnTo>
                      <a:pt x="2714019" y="3343629"/>
                    </a:lnTo>
                    <a:lnTo>
                      <a:pt x="2675169" y="3365598"/>
                    </a:lnTo>
                    <a:lnTo>
                      <a:pt x="2634225" y="3384033"/>
                    </a:lnTo>
                    <a:lnTo>
                      <a:pt x="2591394" y="3398730"/>
                    </a:lnTo>
                    <a:lnTo>
                      <a:pt x="2546880" y="3409483"/>
                    </a:lnTo>
                    <a:lnTo>
                      <a:pt x="2500889" y="3416085"/>
                    </a:lnTo>
                    <a:lnTo>
                      <a:pt x="2453627" y="3418332"/>
                    </a:lnTo>
                    <a:lnTo>
                      <a:pt x="490740" y="3418332"/>
                    </a:lnTo>
                    <a:lnTo>
                      <a:pt x="443478" y="3416085"/>
                    </a:lnTo>
                    <a:lnTo>
                      <a:pt x="397487" y="3409483"/>
                    </a:lnTo>
                    <a:lnTo>
                      <a:pt x="352973" y="3398730"/>
                    </a:lnTo>
                    <a:lnTo>
                      <a:pt x="310142" y="3384033"/>
                    </a:lnTo>
                    <a:lnTo>
                      <a:pt x="269198" y="3365598"/>
                    </a:lnTo>
                    <a:lnTo>
                      <a:pt x="230348" y="3343629"/>
                    </a:lnTo>
                    <a:lnTo>
                      <a:pt x="193798" y="3318332"/>
                    </a:lnTo>
                    <a:lnTo>
                      <a:pt x="159752" y="3289913"/>
                    </a:lnTo>
                    <a:lnTo>
                      <a:pt x="128418" y="3258579"/>
                    </a:lnTo>
                    <a:lnTo>
                      <a:pt x="99999" y="3224533"/>
                    </a:lnTo>
                    <a:lnTo>
                      <a:pt x="74702" y="3187983"/>
                    </a:lnTo>
                    <a:lnTo>
                      <a:pt x="52733" y="3149133"/>
                    </a:lnTo>
                    <a:lnTo>
                      <a:pt x="34298" y="3108189"/>
                    </a:lnTo>
                    <a:lnTo>
                      <a:pt x="19601" y="3065358"/>
                    </a:lnTo>
                    <a:lnTo>
                      <a:pt x="8848" y="3020844"/>
                    </a:lnTo>
                    <a:lnTo>
                      <a:pt x="2246" y="2974853"/>
                    </a:lnTo>
                    <a:lnTo>
                      <a:pt x="0" y="2927591"/>
                    </a:lnTo>
                    <a:lnTo>
                      <a:pt x="0" y="490740"/>
                    </a:lnTo>
                    <a:close/>
                  </a:path>
                </a:pathLst>
              </a:custGeom>
              <a:ln w="19050">
                <a:solidFill>
                  <a:srgbClr val="11233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" name="object 15"/>
            <p:cNvSpPr txBox="1"/>
            <p:nvPr/>
          </p:nvSpPr>
          <p:spPr>
            <a:xfrm>
              <a:off x="8772386" y="1816408"/>
              <a:ext cx="2481580" cy="295275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9085" marR="24765" indent="-287020">
                <a:lnSpc>
                  <a:spcPct val="100000"/>
                </a:lnSpc>
                <a:spcBef>
                  <a:spcPts val="100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800" spc="-35" dirty="0">
                  <a:latin typeface="Times New Roman"/>
                  <a:cs typeface="Times New Roman"/>
                </a:rPr>
                <a:t>Considere</a:t>
              </a:r>
              <a:r>
                <a:rPr sz="1800" spc="-80" dirty="0">
                  <a:latin typeface="Times New Roman"/>
                  <a:cs typeface="Times New Roman"/>
                </a:rPr>
                <a:t> </a:t>
              </a:r>
              <a:r>
                <a:rPr sz="1800" spc="-100" dirty="0">
                  <a:latin typeface="Times New Roman"/>
                  <a:cs typeface="Times New Roman"/>
                </a:rPr>
                <a:t>si</a:t>
              </a:r>
              <a:r>
                <a:rPr sz="1800" spc="-65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tiene </a:t>
              </a:r>
              <a:r>
                <a:rPr sz="1800" spc="-60" dirty="0">
                  <a:latin typeface="Times New Roman"/>
                  <a:cs typeface="Times New Roman"/>
                </a:rPr>
                <a:t>necesidad</a:t>
              </a:r>
              <a:r>
                <a:rPr sz="1800" spc="-90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de</a:t>
              </a:r>
              <a:r>
                <a:rPr sz="1800" spc="-70" dirty="0">
                  <a:latin typeface="Times New Roman"/>
                  <a:cs typeface="Times New Roman"/>
                </a:rPr>
                <a:t> </a:t>
              </a:r>
              <a:r>
                <a:rPr sz="1800" dirty="0">
                  <a:latin typeface="Times New Roman"/>
                  <a:cs typeface="Times New Roman"/>
                </a:rPr>
                <a:t>una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45" dirty="0">
                  <a:latin typeface="Times New Roman"/>
                  <a:cs typeface="Times New Roman"/>
                </a:rPr>
                <a:t>versión </a:t>
              </a:r>
              <a:r>
                <a:rPr sz="1800" spc="-40" dirty="0">
                  <a:latin typeface="Times New Roman"/>
                  <a:cs typeface="Times New Roman"/>
                </a:rPr>
                <a:t>diferente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de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25" dirty="0">
                  <a:latin typeface="Times New Roman"/>
                  <a:cs typeface="Times New Roman"/>
                </a:rPr>
                <a:t>reporte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para </a:t>
              </a:r>
              <a:r>
                <a:rPr sz="1800" spc="-70" dirty="0">
                  <a:latin typeface="Times New Roman"/>
                  <a:cs typeface="Times New Roman"/>
                </a:rPr>
                <a:t>cada</a:t>
              </a:r>
              <a:r>
                <a:rPr sz="1800" spc="-55" dirty="0">
                  <a:latin typeface="Times New Roman"/>
                  <a:cs typeface="Times New Roman"/>
                </a:rPr>
                <a:t> audiencia;</a:t>
              </a:r>
              <a:r>
                <a:rPr sz="1800" spc="-5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cuántas </a:t>
              </a:r>
              <a:r>
                <a:rPr sz="1800" spc="-75" dirty="0">
                  <a:latin typeface="Times New Roman"/>
                  <a:cs typeface="Times New Roman"/>
                </a:rPr>
                <a:t>versiones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-35" dirty="0">
                  <a:latin typeface="Times New Roman"/>
                  <a:cs typeface="Times New Roman"/>
                </a:rPr>
                <a:t>en</a:t>
              </a:r>
              <a:r>
                <a:rPr sz="1800" spc="-50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total</a:t>
              </a:r>
              <a:endParaRPr sz="1800" dirty="0">
                <a:latin typeface="Times New Roman"/>
                <a:cs typeface="Times New Roman"/>
              </a:endParaRPr>
            </a:p>
            <a:p>
              <a:pPr marL="299085" marR="5080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</a:tabLst>
              </a:pPr>
              <a:r>
                <a:rPr sz="1800" spc="-55" dirty="0">
                  <a:latin typeface="Times New Roman"/>
                  <a:cs typeface="Times New Roman"/>
                </a:rPr>
                <a:t>Para</a:t>
              </a:r>
              <a:r>
                <a:rPr sz="1800" spc="-95" dirty="0">
                  <a:latin typeface="Times New Roman"/>
                  <a:cs typeface="Times New Roman"/>
                </a:rPr>
                <a:t> </a:t>
              </a:r>
              <a:r>
                <a:rPr sz="1800" spc="-60" dirty="0">
                  <a:latin typeface="Times New Roman"/>
                  <a:cs typeface="Times New Roman"/>
                </a:rPr>
                <a:t>algunas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spc="-40" dirty="0">
                  <a:latin typeface="Times New Roman"/>
                  <a:cs typeface="Times New Roman"/>
                </a:rPr>
                <a:t>poblaciones </a:t>
              </a:r>
              <a:r>
                <a:rPr sz="1800" spc="-55" dirty="0">
                  <a:latin typeface="Times New Roman"/>
                  <a:cs typeface="Times New Roman"/>
                </a:rPr>
                <a:t>de</a:t>
              </a:r>
              <a:r>
                <a:rPr sz="1800" spc="-30" dirty="0">
                  <a:latin typeface="Times New Roman"/>
                  <a:cs typeface="Times New Roman"/>
                </a:rPr>
                <a:t> </a:t>
              </a:r>
              <a:r>
                <a:rPr sz="1800" spc="-50" dirty="0">
                  <a:latin typeface="Times New Roman"/>
                  <a:cs typeface="Times New Roman"/>
                </a:rPr>
                <a:t>interés,</a:t>
              </a:r>
              <a:r>
                <a:rPr sz="1800" spc="-55" dirty="0">
                  <a:latin typeface="Times New Roman"/>
                  <a:cs typeface="Times New Roman"/>
                </a:rPr>
                <a:t> </a:t>
              </a:r>
              <a:r>
                <a:rPr sz="1800" dirty="0">
                  <a:latin typeface="Times New Roman"/>
                  <a:cs typeface="Times New Roman"/>
                </a:rPr>
                <a:t>un</a:t>
              </a:r>
              <a:r>
                <a:rPr sz="1800" spc="-20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resumen </a:t>
              </a:r>
              <a:r>
                <a:rPr sz="1800" spc="-70" dirty="0">
                  <a:latin typeface="Times New Roman"/>
                  <a:cs typeface="Times New Roman"/>
                </a:rPr>
                <a:t>general</a:t>
              </a:r>
              <a:r>
                <a:rPr sz="1800" spc="-75" dirty="0">
                  <a:latin typeface="Times New Roman"/>
                  <a:cs typeface="Times New Roman"/>
                </a:rPr>
                <a:t> </a:t>
              </a:r>
              <a:r>
                <a:rPr sz="1800" spc="-114" dirty="0">
                  <a:latin typeface="Times New Roman"/>
                  <a:cs typeface="Times New Roman"/>
                </a:rPr>
                <a:t>es</a:t>
              </a:r>
              <a:r>
                <a:rPr sz="1800" spc="-45" dirty="0"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latin typeface="Times New Roman"/>
                  <a:cs typeface="Times New Roman"/>
                </a:rPr>
                <a:t>suficiente</a:t>
              </a:r>
              <a:endParaRPr sz="1800" dirty="0">
                <a:latin typeface="Times New Roman"/>
                <a:cs typeface="Times New Roman"/>
              </a:endParaRPr>
            </a:p>
            <a:p>
              <a:pPr marL="299085" marR="33020" indent="-287020">
                <a:lnSpc>
                  <a:spcPct val="100000"/>
                </a:lnSpc>
                <a:spcBef>
                  <a:spcPts val="5"/>
                </a:spcBef>
                <a:buFont typeface="Arial"/>
                <a:buChar char="•"/>
                <a:tabLst>
                  <a:tab pos="299085" algn="l"/>
                </a:tabLst>
              </a:pPr>
              <a:r>
                <a:rPr sz="1600" spc="-90" dirty="0">
                  <a:latin typeface="Times New Roman"/>
                  <a:cs typeface="Times New Roman"/>
                </a:rPr>
                <a:t>¿Sería</a:t>
              </a:r>
              <a:r>
                <a:rPr sz="1600" spc="-50" dirty="0">
                  <a:latin typeface="Times New Roman"/>
                  <a:cs typeface="Times New Roman"/>
                </a:rPr>
                <a:t> </a:t>
              </a:r>
              <a:r>
                <a:rPr sz="1600" spc="-30" dirty="0">
                  <a:latin typeface="Times New Roman"/>
                  <a:cs typeface="Times New Roman"/>
                </a:rPr>
                <a:t>apropiado</a:t>
              </a:r>
              <a:r>
                <a:rPr sz="1600" spc="-55" dirty="0">
                  <a:latin typeface="Times New Roman"/>
                  <a:cs typeface="Times New Roman"/>
                </a:rPr>
                <a:t> </a:t>
              </a:r>
              <a:r>
                <a:rPr sz="1600" spc="-40" dirty="0">
                  <a:latin typeface="Times New Roman"/>
                  <a:cs typeface="Times New Roman"/>
                </a:rPr>
                <a:t>pensar</a:t>
              </a:r>
              <a:r>
                <a:rPr sz="1600" spc="-55" dirty="0">
                  <a:latin typeface="Times New Roman"/>
                  <a:cs typeface="Times New Roman"/>
                </a:rPr>
                <a:t> </a:t>
              </a:r>
              <a:r>
                <a:rPr sz="1600" spc="-25" dirty="0">
                  <a:latin typeface="Times New Roman"/>
                  <a:cs typeface="Times New Roman"/>
                </a:rPr>
                <a:t>en </a:t>
              </a:r>
              <a:r>
                <a:rPr sz="1600" spc="-55" dirty="0">
                  <a:latin typeface="Times New Roman"/>
                  <a:cs typeface="Times New Roman"/>
                </a:rPr>
                <a:t>infográficos</a:t>
              </a:r>
              <a:r>
                <a:rPr sz="1600" spc="-35" dirty="0">
                  <a:latin typeface="Times New Roman"/>
                  <a:cs typeface="Times New Roman"/>
                </a:rPr>
                <a:t> </a:t>
              </a:r>
              <a:r>
                <a:rPr sz="1600" spc="-40" dirty="0">
                  <a:latin typeface="Times New Roman"/>
                  <a:cs typeface="Times New Roman"/>
                </a:rPr>
                <a:t>para</a:t>
              </a:r>
              <a:r>
                <a:rPr sz="1600" spc="-30" dirty="0">
                  <a:latin typeface="Times New Roman"/>
                  <a:cs typeface="Times New Roman"/>
                </a:rPr>
                <a:t> </a:t>
              </a:r>
              <a:r>
                <a:rPr sz="1600" spc="-60" dirty="0">
                  <a:latin typeface="Times New Roman"/>
                  <a:cs typeface="Times New Roman"/>
                </a:rPr>
                <a:t>algunas</a:t>
              </a:r>
              <a:r>
                <a:rPr sz="1600" spc="-30" dirty="0">
                  <a:latin typeface="Times New Roman"/>
                  <a:cs typeface="Times New Roman"/>
                </a:rPr>
                <a:t> </a:t>
              </a:r>
              <a:r>
                <a:rPr sz="1600" spc="-25" dirty="0">
                  <a:latin typeface="Times New Roman"/>
                  <a:cs typeface="Times New Roman"/>
                </a:rPr>
                <a:t>de </a:t>
              </a:r>
              <a:r>
                <a:rPr sz="1600" spc="-65" dirty="0">
                  <a:latin typeface="Times New Roman"/>
                  <a:cs typeface="Times New Roman"/>
                </a:rPr>
                <a:t>sus</a:t>
              </a:r>
              <a:r>
                <a:rPr sz="1600" spc="-85" dirty="0">
                  <a:latin typeface="Times New Roman"/>
                  <a:cs typeface="Times New Roman"/>
                </a:rPr>
                <a:t> </a:t>
              </a:r>
              <a:r>
                <a:rPr sz="1600" spc="-10" dirty="0">
                  <a:latin typeface="Times New Roman"/>
                  <a:cs typeface="Times New Roman"/>
                </a:rPr>
                <a:t>audiencias?</a:t>
              </a:r>
              <a:endParaRPr sz="16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422732F-D8A1-A047-196E-129A241C0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0486" y="5273421"/>
            <a:ext cx="10762995" cy="761365"/>
            <a:chOff x="840486" y="5273421"/>
            <a:chExt cx="10762995" cy="761365"/>
          </a:xfrm>
        </p:grpSpPr>
        <p:sp>
          <p:nvSpPr>
            <p:cNvPr id="17" name="object 17"/>
            <p:cNvSpPr/>
            <p:nvPr/>
          </p:nvSpPr>
          <p:spPr>
            <a:xfrm>
              <a:off x="840486" y="5282946"/>
              <a:ext cx="1854835" cy="742315"/>
            </a:xfrm>
            <a:custGeom>
              <a:avLst/>
              <a:gdLst/>
              <a:ahLst/>
              <a:cxnLst/>
              <a:rect l="l" t="t" r="r" b="b"/>
              <a:pathLst>
                <a:path w="1854835" h="742314">
                  <a:moveTo>
                    <a:pt x="1483614" y="0"/>
                  </a:moveTo>
                  <a:lnTo>
                    <a:pt x="0" y="0"/>
                  </a:lnTo>
                  <a:lnTo>
                    <a:pt x="0" y="742187"/>
                  </a:lnTo>
                  <a:lnTo>
                    <a:pt x="1483614" y="742187"/>
                  </a:lnTo>
                  <a:lnTo>
                    <a:pt x="1854708" y="371093"/>
                  </a:lnTo>
                  <a:lnTo>
                    <a:pt x="1483614" y="0"/>
                  </a:lnTo>
                  <a:close/>
                </a:path>
              </a:pathLst>
            </a:custGeom>
            <a:solidFill>
              <a:srgbClr val="586C2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959658" y="5409737"/>
              <a:ext cx="1483995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289560" marR="5080" indent="-277495">
                <a:lnSpc>
                  <a:spcPts val="1639"/>
                </a:lnSpc>
                <a:spcBef>
                  <a:spcPts val="190"/>
                </a:spcBef>
              </a:pP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Resumen</a:t>
              </a:r>
              <a:r>
                <a:rPr sz="1400" spc="-8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1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y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Objetivos </a:t>
              </a:r>
              <a:r>
                <a:rPr sz="1400" spc="-5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del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Programa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grpSp>
          <p:nvGrpSpPr>
            <p:cNvPr id="19" name="object 19"/>
            <p:cNvGrpSpPr/>
            <p:nvPr/>
          </p:nvGrpSpPr>
          <p:grpSpPr>
            <a:xfrm>
              <a:off x="2313813" y="5273421"/>
              <a:ext cx="1873885" cy="761365"/>
              <a:chOff x="2313813" y="5273421"/>
              <a:chExt cx="1873885" cy="761365"/>
            </a:xfrm>
          </p:grpSpPr>
          <p:sp>
            <p:nvSpPr>
              <p:cNvPr id="20" name="object 20"/>
              <p:cNvSpPr/>
              <p:nvPr/>
            </p:nvSpPr>
            <p:spPr>
              <a:xfrm>
                <a:off x="2323338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586C2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2323338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" name="object 22"/>
            <p:cNvSpPr txBox="1"/>
            <p:nvPr/>
          </p:nvSpPr>
          <p:spPr>
            <a:xfrm>
              <a:off x="2747666" y="5409737"/>
              <a:ext cx="1040130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40335" marR="5080" indent="-128270">
                <a:lnSpc>
                  <a:spcPts val="1639"/>
                </a:lnSpc>
                <a:spcBef>
                  <a:spcPts val="190"/>
                </a:spcBef>
              </a:pP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Propósito</a:t>
              </a:r>
              <a:r>
                <a:rPr sz="1400" spc="-1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6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la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Evaluación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23" name="object 23"/>
            <p:cNvGrpSpPr/>
            <p:nvPr/>
          </p:nvGrpSpPr>
          <p:grpSpPr>
            <a:xfrm>
              <a:off x="3796665" y="5273421"/>
              <a:ext cx="1873885" cy="761365"/>
              <a:chOff x="3796665" y="5273421"/>
              <a:chExt cx="1873885" cy="761365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3806190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586C2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3806190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5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6" name="object 26"/>
            <p:cNvSpPr txBox="1"/>
            <p:nvPr/>
          </p:nvSpPr>
          <p:spPr>
            <a:xfrm>
              <a:off x="4300930" y="5305311"/>
              <a:ext cx="901065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5080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Cronograma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&amp;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8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Trabajo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27" name="object 27"/>
            <p:cNvGrpSpPr/>
            <p:nvPr/>
          </p:nvGrpSpPr>
          <p:grpSpPr>
            <a:xfrm>
              <a:off x="5281040" y="5273421"/>
              <a:ext cx="1872614" cy="761365"/>
              <a:chOff x="5281040" y="5273421"/>
              <a:chExt cx="1872614" cy="761365"/>
            </a:xfrm>
          </p:grpSpPr>
          <p:sp>
            <p:nvSpPr>
              <p:cNvPr id="28" name="object 28"/>
              <p:cNvSpPr/>
              <p:nvPr/>
            </p:nvSpPr>
            <p:spPr>
              <a:xfrm>
                <a:off x="5290565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16375E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5290565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0"/>
            <p:cNvSpPr txBox="1"/>
            <p:nvPr/>
          </p:nvSpPr>
          <p:spPr>
            <a:xfrm>
              <a:off x="5785581" y="5409737"/>
              <a:ext cx="896619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69215" marR="5080" indent="-57150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Preguntas</a:t>
              </a:r>
              <a:r>
                <a:rPr sz="1400" spc="-6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Evaluación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31" name="object 31"/>
            <p:cNvGrpSpPr/>
            <p:nvPr/>
          </p:nvGrpSpPr>
          <p:grpSpPr>
            <a:xfrm>
              <a:off x="6763893" y="5273421"/>
              <a:ext cx="1872614" cy="761365"/>
              <a:chOff x="6763893" y="5273421"/>
              <a:chExt cx="1872614" cy="761365"/>
            </a:xfrm>
          </p:grpSpPr>
          <p:sp>
            <p:nvSpPr>
              <p:cNvPr id="32" name="object 32"/>
              <p:cNvSpPr/>
              <p:nvPr/>
            </p:nvSpPr>
            <p:spPr>
              <a:xfrm>
                <a:off x="6773418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28476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6773418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4" name="object 34"/>
            <p:cNvSpPr txBox="1"/>
            <p:nvPr/>
          </p:nvSpPr>
          <p:spPr>
            <a:xfrm>
              <a:off x="7186305" y="5305311"/>
              <a:ext cx="1062355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065" marR="5080" indent="-1905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Métodos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de </a:t>
              </a:r>
              <a:r>
                <a:rPr sz="1400" spc="-4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Recolección</a:t>
              </a:r>
              <a:r>
                <a:rPr sz="14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Datos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grpSp>
          <p:nvGrpSpPr>
            <p:cNvPr id="35" name="object 35"/>
            <p:cNvGrpSpPr/>
            <p:nvPr/>
          </p:nvGrpSpPr>
          <p:grpSpPr>
            <a:xfrm>
              <a:off x="8246744" y="5273421"/>
              <a:ext cx="1872614" cy="761365"/>
              <a:chOff x="8246744" y="5273421"/>
              <a:chExt cx="1872614" cy="761365"/>
            </a:xfrm>
          </p:grpSpPr>
          <p:sp>
            <p:nvSpPr>
              <p:cNvPr id="36" name="object 36"/>
              <p:cNvSpPr/>
              <p:nvPr/>
            </p:nvSpPr>
            <p:spPr>
              <a:xfrm>
                <a:off x="8256269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1482090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2090" y="742187"/>
                    </a:lnTo>
                    <a:lnTo>
                      <a:pt x="1853183" y="371093"/>
                    </a:lnTo>
                    <a:lnTo>
                      <a:pt x="1482090" y="0"/>
                    </a:lnTo>
                    <a:close/>
                  </a:path>
                </a:pathLst>
              </a:custGeom>
              <a:solidFill>
                <a:srgbClr val="28476C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8256269" y="5282946"/>
                <a:ext cx="1853564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3565" h="742314">
                    <a:moveTo>
                      <a:pt x="0" y="0"/>
                    </a:moveTo>
                    <a:lnTo>
                      <a:pt x="1482090" y="0"/>
                    </a:lnTo>
                    <a:lnTo>
                      <a:pt x="1853183" y="371093"/>
                    </a:lnTo>
                    <a:lnTo>
                      <a:pt x="1482090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8" name="object 38"/>
            <p:cNvSpPr txBox="1"/>
            <p:nvPr/>
          </p:nvSpPr>
          <p:spPr>
            <a:xfrm>
              <a:off x="8823469" y="5305311"/>
              <a:ext cx="753110" cy="65722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065" marR="5080" indent="1270" algn="ctr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6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Análisis</a:t>
              </a:r>
              <a:r>
                <a:rPr sz="1400" spc="-4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3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Datos</a:t>
              </a:r>
              <a:endParaRPr sz="1400">
                <a:latin typeface="Times New Roman"/>
                <a:cs typeface="Times New Roman"/>
              </a:endParaRPr>
            </a:p>
          </p:txBody>
        </p:sp>
        <p:grpSp>
          <p:nvGrpSpPr>
            <p:cNvPr id="39" name="object 39"/>
            <p:cNvGrpSpPr/>
            <p:nvPr/>
          </p:nvGrpSpPr>
          <p:grpSpPr>
            <a:xfrm>
              <a:off x="9729596" y="5273421"/>
              <a:ext cx="1873885" cy="761365"/>
              <a:chOff x="9729596" y="5273421"/>
              <a:chExt cx="1873885" cy="761365"/>
            </a:xfrm>
          </p:grpSpPr>
          <p:sp>
            <p:nvSpPr>
              <p:cNvPr id="40" name="object 40"/>
              <p:cNvSpPr/>
              <p:nvPr/>
            </p:nvSpPr>
            <p:spPr>
              <a:xfrm>
                <a:off x="9739121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4" h="742314">
                    <a:moveTo>
                      <a:pt x="1483614" y="0"/>
                    </a:moveTo>
                    <a:lnTo>
                      <a:pt x="0" y="0"/>
                    </a:lnTo>
                    <a:lnTo>
                      <a:pt x="371094" y="371093"/>
                    </a:lnTo>
                    <a:lnTo>
                      <a:pt x="0" y="742187"/>
                    </a:lnTo>
                    <a:lnTo>
                      <a:pt x="1483614" y="742187"/>
                    </a:lnTo>
                    <a:lnTo>
                      <a:pt x="1854708" y="371093"/>
                    </a:lnTo>
                    <a:lnTo>
                      <a:pt x="1483614" y="0"/>
                    </a:lnTo>
                    <a:close/>
                  </a:path>
                </a:pathLst>
              </a:custGeom>
              <a:solidFill>
                <a:srgbClr val="D0610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9739121" y="5282946"/>
                <a:ext cx="185483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1854834" h="742314">
                    <a:moveTo>
                      <a:pt x="0" y="0"/>
                    </a:moveTo>
                    <a:lnTo>
                      <a:pt x="1483614" y="0"/>
                    </a:lnTo>
                    <a:lnTo>
                      <a:pt x="1854708" y="371093"/>
                    </a:lnTo>
                    <a:lnTo>
                      <a:pt x="1483614" y="742187"/>
                    </a:lnTo>
                    <a:lnTo>
                      <a:pt x="0" y="742187"/>
                    </a:lnTo>
                    <a:lnTo>
                      <a:pt x="371094" y="371093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42"/>
            <p:cNvSpPr txBox="1"/>
            <p:nvPr/>
          </p:nvSpPr>
          <p:spPr>
            <a:xfrm>
              <a:off x="10193726" y="5409737"/>
              <a:ext cx="979169" cy="448309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5080" indent="226695">
                <a:lnSpc>
                  <a:spcPts val="1639"/>
                </a:lnSpc>
                <a:spcBef>
                  <a:spcPts val="190"/>
                </a:spcBef>
              </a:pPr>
              <a:r>
                <a:rPr sz="14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Plan</a:t>
              </a:r>
              <a:r>
                <a:rPr sz="1400" spc="-5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de </a:t>
              </a:r>
              <a:r>
                <a:rPr sz="1400" spc="-3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Diseminación</a:t>
              </a:r>
              <a:endParaRPr sz="140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</a:pPr>
            <a:r>
              <a:rPr sz="4400" spc="-95" dirty="0"/>
              <a:t>Características</a:t>
            </a:r>
            <a:r>
              <a:rPr sz="4400" spc="-155" dirty="0"/>
              <a:t> </a:t>
            </a:r>
            <a:r>
              <a:rPr sz="4400" dirty="0"/>
              <a:t>de</a:t>
            </a:r>
            <a:r>
              <a:rPr sz="4400" spc="-155" dirty="0"/>
              <a:t> </a:t>
            </a:r>
            <a:r>
              <a:rPr sz="4400" spc="-70" dirty="0"/>
              <a:t>Planes</a:t>
            </a:r>
            <a:r>
              <a:rPr sz="4400" spc="-165" dirty="0"/>
              <a:t> </a:t>
            </a:r>
            <a:r>
              <a:rPr sz="4400" dirty="0"/>
              <a:t>de</a:t>
            </a:r>
            <a:r>
              <a:rPr sz="4400" spc="-145" dirty="0"/>
              <a:t> </a:t>
            </a:r>
            <a:r>
              <a:rPr sz="4400" spc="-80" dirty="0"/>
              <a:t>Evaluación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45490" y="897839"/>
            <a:ext cx="4544060" cy="4304665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3600" b="1" spc="-10" dirty="0">
                <a:latin typeface="Times New Roman"/>
                <a:cs typeface="Times New Roman"/>
              </a:rPr>
              <a:t>Efectivos</a:t>
            </a:r>
            <a:endParaRPr sz="3600">
              <a:latin typeface="Times New Roman"/>
              <a:cs typeface="Times New Roman"/>
            </a:endParaRPr>
          </a:p>
          <a:p>
            <a:pPr marL="295910" indent="-238125">
              <a:lnSpc>
                <a:spcPct val="100000"/>
              </a:lnSpc>
              <a:spcBef>
                <a:spcPts val="925"/>
              </a:spcBef>
              <a:buSzPct val="79545"/>
              <a:buFont typeface="Arial"/>
              <a:buChar char="•"/>
              <a:tabLst>
                <a:tab pos="295910" algn="l"/>
              </a:tabLst>
            </a:pPr>
            <a:r>
              <a:rPr sz="2200" spc="-90" dirty="0">
                <a:latin typeface="Times New Roman"/>
                <a:cs typeface="Times New Roman"/>
              </a:rPr>
              <a:t>Bien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80" dirty="0">
                <a:latin typeface="Times New Roman"/>
                <a:cs typeface="Times New Roman"/>
              </a:rPr>
              <a:t>escritos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0" dirty="0">
                <a:latin typeface="Times New Roman"/>
                <a:cs typeface="Times New Roman"/>
              </a:rPr>
              <a:t>y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completos</a:t>
            </a:r>
            <a:endParaRPr sz="2200">
              <a:latin typeface="Times New Roman"/>
              <a:cs typeface="Times New Roman"/>
            </a:endParaRPr>
          </a:p>
          <a:p>
            <a:pPr marL="241300" marR="255904" indent="-182880">
              <a:lnSpc>
                <a:spcPct val="70000"/>
              </a:lnSpc>
              <a:spcBef>
                <a:spcPts val="1395"/>
              </a:spcBef>
              <a:buSzPct val="79545"/>
              <a:buFont typeface="Arial"/>
              <a:buChar char="•"/>
              <a:tabLst>
                <a:tab pos="241300" algn="l"/>
              </a:tabLst>
            </a:pPr>
            <a:r>
              <a:rPr sz="2200" spc="-60" dirty="0">
                <a:latin typeface="Times New Roman"/>
                <a:cs typeface="Times New Roman"/>
              </a:rPr>
              <a:t>Diseñados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en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Times New Roman"/>
                <a:cs typeface="Times New Roman"/>
              </a:rPr>
              <a:t>procesos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Times New Roman"/>
                <a:cs typeface="Times New Roman"/>
              </a:rPr>
              <a:t>colaborativos </a:t>
            </a:r>
            <a:r>
              <a:rPr sz="2200" spc="-50" dirty="0">
                <a:latin typeface="Times New Roman"/>
                <a:cs typeface="Times New Roman"/>
              </a:rPr>
              <a:t>e </a:t>
            </a:r>
            <a:r>
              <a:rPr sz="2200" spc="-10" dirty="0">
                <a:latin typeface="Times New Roman"/>
                <a:cs typeface="Times New Roman"/>
              </a:rPr>
              <a:t>inclusivos</a:t>
            </a:r>
            <a:endParaRPr sz="2200">
              <a:latin typeface="Times New Roman"/>
              <a:cs typeface="Times New Roman"/>
            </a:endParaRPr>
          </a:p>
          <a:p>
            <a:pPr marL="241300" marR="5080" indent="-182880">
              <a:lnSpc>
                <a:spcPct val="70000"/>
              </a:lnSpc>
              <a:spcBef>
                <a:spcPts val="1400"/>
              </a:spcBef>
              <a:buSzPct val="79545"/>
              <a:buFont typeface="Arial"/>
              <a:buChar char="•"/>
              <a:tabLst>
                <a:tab pos="241300" algn="l"/>
              </a:tabLst>
            </a:pPr>
            <a:r>
              <a:rPr sz="2200" spc="-45" dirty="0">
                <a:latin typeface="Times New Roman"/>
                <a:cs typeface="Times New Roman"/>
              </a:rPr>
              <a:t>Guardados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(respaldo)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en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50" dirty="0">
                <a:latin typeface="Times New Roman"/>
                <a:cs typeface="Times New Roman"/>
              </a:rPr>
              <a:t>un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punto </a:t>
            </a:r>
            <a:r>
              <a:rPr sz="2200" spc="-45" dirty="0">
                <a:latin typeface="Times New Roman"/>
                <a:cs typeface="Times New Roman"/>
              </a:rPr>
              <a:t>central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0" dirty="0">
                <a:latin typeface="Times New Roman"/>
                <a:cs typeface="Times New Roman"/>
              </a:rPr>
              <a:t>y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Times New Roman"/>
                <a:cs typeface="Times New Roman"/>
              </a:rPr>
              <a:t>disponibles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Times New Roman"/>
                <a:cs typeface="Times New Roman"/>
              </a:rPr>
              <a:t>para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todo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el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equipo</a:t>
            </a:r>
            <a:endParaRPr sz="2200">
              <a:latin typeface="Times New Roman"/>
              <a:cs typeface="Times New Roman"/>
            </a:endParaRPr>
          </a:p>
          <a:p>
            <a:pPr marL="241300" marR="883285" indent="-182880">
              <a:lnSpc>
                <a:spcPct val="70000"/>
              </a:lnSpc>
              <a:spcBef>
                <a:spcPts val="1405"/>
              </a:spcBef>
              <a:buSzPct val="79545"/>
              <a:buFont typeface="Arial"/>
              <a:buChar char="•"/>
              <a:tabLst>
                <a:tab pos="241300" algn="l"/>
              </a:tabLst>
            </a:pPr>
            <a:r>
              <a:rPr sz="2200" spc="-105" dirty="0">
                <a:latin typeface="Times New Roman"/>
                <a:cs typeface="Times New Roman"/>
              </a:rPr>
              <a:t>Basados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en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Times New Roman"/>
                <a:cs typeface="Times New Roman"/>
              </a:rPr>
              <a:t>estándares </a:t>
            </a:r>
            <a:r>
              <a:rPr sz="2200" spc="-150" dirty="0">
                <a:latin typeface="Times New Roman"/>
                <a:cs typeface="Times New Roman"/>
              </a:rPr>
              <a:t>y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recursos </a:t>
            </a:r>
            <a:r>
              <a:rPr sz="2200" spc="-10" dirty="0">
                <a:latin typeface="Times New Roman"/>
                <a:cs typeface="Times New Roman"/>
              </a:rPr>
              <a:t>existentes</a:t>
            </a:r>
            <a:endParaRPr sz="2200">
              <a:latin typeface="Times New Roman"/>
              <a:cs typeface="Times New Roman"/>
            </a:endParaRPr>
          </a:p>
          <a:p>
            <a:pPr marL="241300" marR="416559" indent="-182880">
              <a:lnSpc>
                <a:spcPct val="70000"/>
              </a:lnSpc>
              <a:spcBef>
                <a:spcPts val="1390"/>
              </a:spcBef>
              <a:buSzPct val="79545"/>
              <a:buFont typeface="Arial"/>
              <a:buChar char="•"/>
              <a:tabLst>
                <a:tab pos="241300" algn="l"/>
              </a:tabLst>
            </a:pPr>
            <a:r>
              <a:rPr sz="2200" spc="-85" dirty="0">
                <a:latin typeface="Times New Roman"/>
                <a:cs typeface="Times New Roman"/>
              </a:rPr>
              <a:t>Sujetos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a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Times New Roman"/>
                <a:cs typeface="Times New Roman"/>
              </a:rPr>
              <a:t>revisión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durante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su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80" dirty="0">
                <a:latin typeface="Times New Roman"/>
                <a:cs typeface="Times New Roman"/>
              </a:rPr>
              <a:t>ciclo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de </a:t>
            </a:r>
            <a:r>
              <a:rPr sz="2200" spc="-20" dirty="0">
                <a:latin typeface="Times New Roman"/>
                <a:cs typeface="Times New Roman"/>
              </a:rPr>
              <a:t>vida</a:t>
            </a:r>
            <a:endParaRPr sz="2200">
              <a:latin typeface="Times New Roman"/>
              <a:cs typeface="Times New Roman"/>
            </a:endParaRPr>
          </a:p>
          <a:p>
            <a:pPr marL="469900" marR="320040" lvl="1" indent="-182880">
              <a:lnSpc>
                <a:spcPct val="70000"/>
              </a:lnSpc>
              <a:spcBef>
                <a:spcPts val="204"/>
              </a:spcBef>
              <a:buSzPct val="79545"/>
              <a:buFont typeface="Arial"/>
              <a:buChar char="•"/>
              <a:tabLst>
                <a:tab pos="469900" algn="l"/>
              </a:tabLst>
            </a:pPr>
            <a:r>
              <a:rPr sz="2200" spc="-60" dirty="0">
                <a:latin typeface="Times New Roman"/>
                <a:cs typeface="Times New Roman"/>
              </a:rPr>
              <a:t>Adaptables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a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Times New Roman"/>
                <a:cs typeface="Times New Roman"/>
              </a:rPr>
              <a:t>cambios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Times New Roman"/>
                <a:cs typeface="Times New Roman"/>
              </a:rPr>
              <a:t>significativos </a:t>
            </a:r>
            <a:r>
              <a:rPr sz="2200" spc="-80" dirty="0">
                <a:latin typeface="Times New Roman"/>
                <a:cs typeface="Times New Roman"/>
              </a:rPr>
              <a:t>del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programa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4740" y="963525"/>
            <a:ext cx="5332095" cy="499872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3600" b="1" dirty="0">
                <a:latin typeface="Times New Roman"/>
                <a:cs typeface="Times New Roman"/>
              </a:rPr>
              <a:t>De</a:t>
            </a:r>
            <a:r>
              <a:rPr sz="3600" b="1" spc="-60" dirty="0">
                <a:latin typeface="Times New Roman"/>
                <a:cs typeface="Times New Roman"/>
              </a:rPr>
              <a:t> </a:t>
            </a:r>
            <a:r>
              <a:rPr sz="3600" b="1" spc="-95" dirty="0">
                <a:latin typeface="Times New Roman"/>
                <a:cs typeface="Times New Roman"/>
              </a:rPr>
              <a:t>Fácil</a:t>
            </a:r>
            <a:r>
              <a:rPr sz="3600" b="1" spc="-70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Ejecución</a:t>
            </a:r>
            <a:endParaRPr sz="36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spcBef>
                <a:spcPts val="610"/>
              </a:spcBef>
            </a:pPr>
            <a:r>
              <a:rPr sz="2200" spc="-10" dirty="0">
                <a:latin typeface="Times New Roman"/>
                <a:cs typeface="Times New Roman"/>
              </a:rPr>
              <a:t>Considere:</a:t>
            </a:r>
            <a:endParaRPr sz="2200">
              <a:latin typeface="Times New Roman"/>
              <a:cs typeface="Times New Roman"/>
            </a:endParaRPr>
          </a:p>
          <a:p>
            <a:pPr marL="240665" indent="-182245">
              <a:lnSpc>
                <a:spcPct val="100000"/>
              </a:lnSpc>
              <a:spcBef>
                <a:spcPts val="1130"/>
              </a:spcBef>
              <a:buSzPct val="79545"/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Times New Roman"/>
                <a:cs typeface="Times New Roman"/>
              </a:rPr>
              <a:t>Cronograma</a:t>
            </a:r>
            <a:endParaRPr sz="2200">
              <a:latin typeface="Times New Roman"/>
              <a:cs typeface="Times New Roman"/>
            </a:endParaRPr>
          </a:p>
          <a:p>
            <a:pPr marL="240665" indent="-182245">
              <a:lnSpc>
                <a:spcPct val="100000"/>
              </a:lnSpc>
              <a:spcBef>
                <a:spcPts val="1140"/>
              </a:spcBef>
              <a:buSzPct val="79545"/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Times New Roman"/>
                <a:cs typeface="Times New Roman"/>
              </a:rPr>
              <a:t>Presupuesto</a:t>
            </a:r>
            <a:endParaRPr sz="2200">
              <a:latin typeface="Times New Roman"/>
              <a:cs typeface="Times New Roman"/>
            </a:endParaRPr>
          </a:p>
          <a:p>
            <a:pPr marL="240665" indent="-182245">
              <a:lnSpc>
                <a:spcPct val="100000"/>
              </a:lnSpc>
              <a:spcBef>
                <a:spcPts val="1140"/>
              </a:spcBef>
              <a:buSzPct val="79545"/>
              <a:buFont typeface="Arial"/>
              <a:buChar char="•"/>
              <a:tabLst>
                <a:tab pos="240665" algn="l"/>
              </a:tabLst>
            </a:pPr>
            <a:r>
              <a:rPr sz="2200" spc="-40" dirty="0">
                <a:latin typeface="Times New Roman"/>
                <a:cs typeface="Times New Roman"/>
              </a:rPr>
              <a:t>Herramientas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0" dirty="0">
                <a:latin typeface="Times New Roman"/>
                <a:cs typeface="Times New Roman"/>
              </a:rPr>
              <a:t>y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Times New Roman"/>
                <a:cs typeface="Times New Roman"/>
              </a:rPr>
              <a:t>recursos </a:t>
            </a:r>
            <a:r>
              <a:rPr sz="2200" spc="-114" dirty="0">
                <a:latin typeface="Times New Roman"/>
                <a:cs typeface="Times New Roman"/>
              </a:rPr>
              <a:t>a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su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disposición</a:t>
            </a:r>
            <a:endParaRPr sz="2200">
              <a:latin typeface="Times New Roman"/>
              <a:cs typeface="Times New Roman"/>
            </a:endParaRPr>
          </a:p>
          <a:p>
            <a:pPr marL="240665" indent="-182245">
              <a:lnSpc>
                <a:spcPct val="100000"/>
              </a:lnSpc>
              <a:spcBef>
                <a:spcPts val="1125"/>
              </a:spcBef>
              <a:buSzPct val="79545"/>
              <a:buFont typeface="Arial"/>
              <a:buChar char="•"/>
              <a:tabLst>
                <a:tab pos="240665" algn="l"/>
              </a:tabLst>
            </a:pPr>
            <a:r>
              <a:rPr sz="2200" spc="-80" dirty="0">
                <a:latin typeface="Times New Roman"/>
                <a:cs typeface="Times New Roman"/>
              </a:rPr>
              <a:t>Posibles </a:t>
            </a:r>
            <a:r>
              <a:rPr sz="2200" spc="-65" dirty="0">
                <a:latin typeface="Times New Roman"/>
                <a:cs typeface="Times New Roman"/>
              </a:rPr>
              <a:t>retrasos,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Times New Roman"/>
                <a:cs typeface="Times New Roman"/>
              </a:rPr>
              <a:t>obstáculos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0" dirty="0">
                <a:latin typeface="Times New Roman"/>
                <a:cs typeface="Times New Roman"/>
              </a:rPr>
              <a:t>y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95" dirty="0">
                <a:latin typeface="Times New Roman"/>
                <a:cs typeface="Times New Roman"/>
              </a:rPr>
              <a:t>sus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i="1" spc="-35" dirty="0">
                <a:latin typeface="Times New Roman"/>
                <a:cs typeface="Times New Roman"/>
              </a:rPr>
              <a:t>soluciones</a:t>
            </a:r>
            <a:endParaRPr sz="2200">
              <a:latin typeface="Times New Roman"/>
              <a:cs typeface="Times New Roman"/>
            </a:endParaRPr>
          </a:p>
          <a:p>
            <a:pPr marL="240665" indent="-182245">
              <a:lnSpc>
                <a:spcPct val="100000"/>
              </a:lnSpc>
              <a:spcBef>
                <a:spcPts val="1140"/>
              </a:spcBef>
              <a:buSzPct val="79545"/>
              <a:buFont typeface="Arial"/>
              <a:buChar char="•"/>
              <a:tabLst>
                <a:tab pos="240665" algn="l"/>
              </a:tabLst>
            </a:pPr>
            <a:r>
              <a:rPr sz="2200" spc="-80" dirty="0">
                <a:latin typeface="Times New Roman"/>
                <a:cs typeface="Times New Roman"/>
              </a:rPr>
              <a:t>Experiencia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Times New Roman"/>
                <a:cs typeface="Times New Roman"/>
              </a:rPr>
              <a:t>de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85" dirty="0">
                <a:latin typeface="Times New Roman"/>
                <a:cs typeface="Times New Roman"/>
              </a:rPr>
              <a:t>los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miembros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Times New Roman"/>
                <a:cs typeface="Times New Roman"/>
              </a:rPr>
              <a:t>del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equipo</a:t>
            </a:r>
            <a:endParaRPr sz="2200">
              <a:latin typeface="Times New Roman"/>
              <a:cs typeface="Times New Roman"/>
            </a:endParaRPr>
          </a:p>
          <a:p>
            <a:pPr marL="240665" indent="-182245">
              <a:lnSpc>
                <a:spcPts val="2605"/>
              </a:lnSpc>
              <a:spcBef>
                <a:spcPts val="1140"/>
              </a:spcBef>
              <a:buSzPct val="79545"/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Times New Roman"/>
                <a:cs typeface="Times New Roman"/>
              </a:rPr>
              <a:t>Disponibilidad</a:t>
            </a:r>
            <a:endParaRPr sz="2200">
              <a:latin typeface="Times New Roman"/>
              <a:cs typeface="Times New Roman"/>
            </a:endParaRPr>
          </a:p>
          <a:p>
            <a:pPr marL="469265" lvl="1" indent="-182245">
              <a:lnSpc>
                <a:spcPts val="2605"/>
              </a:lnSpc>
              <a:buSzPct val="79545"/>
              <a:buFont typeface="Arial"/>
              <a:buChar char="•"/>
              <a:tabLst>
                <a:tab pos="469265" algn="l"/>
              </a:tabLst>
            </a:pPr>
            <a:r>
              <a:rPr sz="2200" spc="-100" dirty="0">
                <a:latin typeface="Times New Roman"/>
                <a:cs typeface="Times New Roman"/>
              </a:rPr>
              <a:t>La </a:t>
            </a:r>
            <a:r>
              <a:rPr sz="2200" spc="-90" dirty="0">
                <a:latin typeface="Times New Roman"/>
                <a:cs typeface="Times New Roman"/>
              </a:rPr>
              <a:t>suya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propia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5" dirty="0">
                <a:latin typeface="Times New Roman"/>
                <a:cs typeface="Times New Roman"/>
              </a:rPr>
              <a:t>(y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Times New Roman"/>
                <a:cs typeface="Times New Roman"/>
              </a:rPr>
              <a:t>de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su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equipo)</a:t>
            </a:r>
            <a:endParaRPr sz="2200">
              <a:latin typeface="Times New Roman"/>
              <a:cs typeface="Times New Roman"/>
            </a:endParaRPr>
          </a:p>
          <a:p>
            <a:pPr marL="469265" marR="5080" lvl="1" indent="-182880">
              <a:lnSpc>
                <a:spcPts val="2380"/>
              </a:lnSpc>
              <a:spcBef>
                <a:spcPts val="635"/>
              </a:spcBef>
              <a:buSzPct val="79545"/>
              <a:buFont typeface="Arial"/>
              <a:buChar char="•"/>
              <a:tabLst>
                <a:tab pos="469265" algn="l"/>
              </a:tabLst>
            </a:pPr>
            <a:r>
              <a:rPr sz="2200" spc="-100" dirty="0">
                <a:latin typeface="Times New Roman"/>
                <a:cs typeface="Times New Roman"/>
              </a:rPr>
              <a:t>La </a:t>
            </a:r>
            <a:r>
              <a:rPr sz="2200" spc="-65" dirty="0">
                <a:latin typeface="Times New Roman"/>
                <a:cs typeface="Times New Roman"/>
              </a:rPr>
              <a:t>de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85" dirty="0">
                <a:latin typeface="Times New Roman"/>
                <a:cs typeface="Times New Roman"/>
              </a:rPr>
              <a:t>los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participantes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Times New Roman"/>
                <a:cs typeface="Times New Roman"/>
              </a:rPr>
              <a:t>en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el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Times New Roman"/>
                <a:cs typeface="Times New Roman"/>
              </a:rPr>
              <a:t>programa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Times New Roman"/>
                <a:cs typeface="Times New Roman"/>
              </a:rPr>
              <a:t>de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los </a:t>
            </a:r>
            <a:r>
              <a:rPr sz="2200" spc="-10" dirty="0">
                <a:latin typeface="Times New Roman"/>
                <a:cs typeface="Times New Roman"/>
              </a:rPr>
              <a:t>encuestados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189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Recordatorios</a:t>
            </a:r>
            <a:r>
              <a:rPr spc="-165" dirty="0"/>
              <a:t> </a:t>
            </a:r>
            <a:r>
              <a:rPr spc="-40" dirty="0"/>
              <a:t>Importantes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2533" y="1006602"/>
            <a:ext cx="11135360" cy="4095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Durante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el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proceso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de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elaboración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de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planes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de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evaluación,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recuerde…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40"/>
              </a:spcBef>
            </a:pPr>
            <a:endParaRPr sz="2800">
              <a:latin typeface="Times New Roman"/>
              <a:cs typeface="Times New Roman"/>
            </a:endParaRPr>
          </a:p>
          <a:p>
            <a:pPr marL="194945" indent="-182245">
              <a:lnSpc>
                <a:spcPts val="3650"/>
              </a:lnSpc>
              <a:buSzPct val="79687"/>
              <a:buFont typeface="Arial"/>
              <a:buChar char="•"/>
              <a:tabLst>
                <a:tab pos="194945" algn="l"/>
              </a:tabLst>
            </a:pPr>
            <a:r>
              <a:rPr sz="3200" spc="-245" dirty="0">
                <a:latin typeface="Times New Roman"/>
                <a:cs typeface="Times New Roman"/>
              </a:rPr>
              <a:t>¿Se</a:t>
            </a:r>
            <a:r>
              <a:rPr sz="3200" spc="-1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encuentran</a:t>
            </a:r>
            <a:r>
              <a:rPr sz="3200" spc="-190" dirty="0">
                <a:latin typeface="Times New Roman"/>
                <a:cs typeface="Times New Roman"/>
              </a:rPr>
              <a:t> </a:t>
            </a:r>
            <a:r>
              <a:rPr sz="3200" spc="-120" dirty="0">
                <a:latin typeface="Times New Roman"/>
                <a:cs typeface="Times New Roman"/>
              </a:rPr>
              <a:t>alineadas</a:t>
            </a:r>
            <a:r>
              <a:rPr sz="3200" spc="-195" dirty="0">
                <a:latin typeface="Times New Roman"/>
                <a:cs typeface="Times New Roman"/>
              </a:rPr>
              <a:t> </a:t>
            </a:r>
            <a:r>
              <a:rPr sz="3200" spc="-130" dirty="0">
                <a:latin typeface="Times New Roman"/>
                <a:cs typeface="Times New Roman"/>
              </a:rPr>
              <a:t>sus</a:t>
            </a:r>
            <a:r>
              <a:rPr sz="3200" spc="-155" dirty="0">
                <a:latin typeface="Times New Roman"/>
                <a:cs typeface="Times New Roman"/>
              </a:rPr>
              <a:t> </a:t>
            </a:r>
            <a:r>
              <a:rPr sz="3200" b="1" spc="-60" dirty="0">
                <a:latin typeface="Times New Roman"/>
                <a:cs typeface="Times New Roman"/>
              </a:rPr>
              <a:t>metas</a:t>
            </a:r>
            <a:r>
              <a:rPr sz="3200" b="1" spc="-1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</a:t>
            </a:r>
            <a:r>
              <a:rPr sz="3200" b="1" spc="-125" dirty="0">
                <a:latin typeface="Times New Roman"/>
                <a:cs typeface="Times New Roman"/>
              </a:rPr>
              <a:t> </a:t>
            </a:r>
            <a:r>
              <a:rPr sz="3200" b="1" spc="-55" dirty="0">
                <a:latin typeface="Times New Roman"/>
                <a:cs typeface="Times New Roman"/>
              </a:rPr>
              <a:t>evaluación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y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55" dirty="0">
                <a:latin typeface="Times New Roman"/>
                <a:cs typeface="Times New Roman"/>
              </a:rPr>
              <a:t>métricas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con</a:t>
            </a:r>
            <a:r>
              <a:rPr sz="3200" spc="-1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los</a:t>
            </a:r>
            <a:endParaRPr sz="3200">
              <a:latin typeface="Times New Roman"/>
              <a:cs typeface="Times New Roman"/>
            </a:endParaRPr>
          </a:p>
          <a:p>
            <a:pPr marL="194945">
              <a:lnSpc>
                <a:spcPts val="3650"/>
              </a:lnSpc>
            </a:pPr>
            <a:r>
              <a:rPr sz="3200" b="1" spc="-25" dirty="0">
                <a:latin typeface="Times New Roman"/>
                <a:cs typeface="Times New Roman"/>
              </a:rPr>
              <a:t>objetivos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del</a:t>
            </a:r>
            <a:r>
              <a:rPr sz="3200" b="1" spc="-12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programa</a:t>
            </a:r>
            <a:r>
              <a:rPr sz="3200" spc="-10" dirty="0">
                <a:latin typeface="Times New Roman"/>
                <a:cs typeface="Times New Roman"/>
              </a:rPr>
              <a:t>?</a:t>
            </a:r>
            <a:endParaRPr sz="3200">
              <a:latin typeface="Times New Roman"/>
              <a:cs typeface="Times New Roman"/>
            </a:endParaRPr>
          </a:p>
          <a:p>
            <a:pPr marL="194945" marR="5080" indent="-182880">
              <a:lnSpc>
                <a:spcPts val="3460"/>
              </a:lnSpc>
              <a:spcBef>
                <a:spcPts val="1450"/>
              </a:spcBef>
              <a:buSzPct val="79687"/>
              <a:buFont typeface="Arial"/>
              <a:buChar char="•"/>
              <a:tabLst>
                <a:tab pos="194945" algn="l"/>
                <a:tab pos="9000490" algn="l"/>
              </a:tabLst>
            </a:pPr>
            <a:r>
              <a:rPr sz="3200" spc="-60" dirty="0">
                <a:latin typeface="Times New Roman"/>
                <a:cs typeface="Times New Roman"/>
              </a:rPr>
              <a:t>¿Conoce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spc="-140" dirty="0">
                <a:latin typeface="Times New Roman"/>
                <a:cs typeface="Times New Roman"/>
              </a:rPr>
              <a:t>los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requisitos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spc="-125" dirty="0">
                <a:latin typeface="Times New Roman"/>
                <a:cs typeface="Times New Roman"/>
              </a:rPr>
              <a:t>específicos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55" dirty="0">
                <a:latin typeface="Times New Roman"/>
                <a:cs typeface="Times New Roman"/>
              </a:rPr>
              <a:t>y/o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spc="-170" dirty="0">
                <a:latin typeface="Times New Roman"/>
                <a:cs typeface="Times New Roman"/>
              </a:rPr>
              <a:t>las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expectativas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spc="-100" dirty="0">
                <a:latin typeface="Times New Roman"/>
                <a:cs typeface="Times New Roman"/>
              </a:rPr>
              <a:t>de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Times New Roman"/>
                <a:cs typeface="Times New Roman"/>
              </a:rPr>
              <a:t>su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b="1" spc="-75" dirty="0">
                <a:latin typeface="Times New Roman"/>
                <a:cs typeface="Times New Roman"/>
              </a:rPr>
              <a:t>agencia </a:t>
            </a:r>
            <a:r>
              <a:rPr sz="3200" b="1" dirty="0">
                <a:latin typeface="Times New Roman"/>
                <a:cs typeface="Times New Roman"/>
              </a:rPr>
              <a:t>de</a:t>
            </a:r>
            <a:r>
              <a:rPr sz="3200" b="1" spc="-13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financiamiento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spc="-215" dirty="0">
                <a:latin typeface="Times New Roman"/>
                <a:cs typeface="Times New Roman"/>
              </a:rPr>
              <a:t>y</a:t>
            </a:r>
            <a:r>
              <a:rPr sz="3200" spc="-1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qué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debe</a:t>
            </a:r>
            <a:r>
              <a:rPr sz="3200" spc="-16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cubrir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en</a:t>
            </a:r>
            <a:r>
              <a:rPr sz="3200" spc="-165" dirty="0">
                <a:latin typeface="Times New Roman"/>
                <a:cs typeface="Times New Roman"/>
              </a:rPr>
              <a:t> </a:t>
            </a:r>
            <a:r>
              <a:rPr sz="3200" spc="-130" dirty="0">
                <a:latin typeface="Times New Roman"/>
                <a:cs typeface="Times New Roman"/>
              </a:rPr>
              <a:t>sus</a:t>
            </a:r>
            <a:r>
              <a:rPr sz="3200" spc="-15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reportes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-90" dirty="0">
                <a:latin typeface="Times New Roman"/>
                <a:cs typeface="Times New Roman"/>
              </a:rPr>
              <a:t>(de</a:t>
            </a:r>
            <a:r>
              <a:rPr sz="3200" spc="-160" dirty="0">
                <a:latin typeface="Times New Roman"/>
                <a:cs typeface="Times New Roman"/>
              </a:rPr>
              <a:t> </a:t>
            </a:r>
            <a:r>
              <a:rPr sz="3200" spc="-90" dirty="0">
                <a:latin typeface="Times New Roman"/>
                <a:cs typeface="Times New Roman"/>
              </a:rPr>
              <a:t>progreso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o </a:t>
            </a:r>
            <a:r>
              <a:rPr sz="3200" spc="-10" dirty="0">
                <a:latin typeface="Times New Roman"/>
                <a:cs typeface="Times New Roman"/>
              </a:rPr>
              <a:t>finales)?</a:t>
            </a:r>
            <a:endParaRPr sz="3200">
              <a:latin typeface="Times New Roman"/>
              <a:cs typeface="Times New Roman"/>
            </a:endParaRPr>
          </a:p>
          <a:p>
            <a:pPr marL="194945" indent="-182245">
              <a:lnSpc>
                <a:spcPct val="100000"/>
              </a:lnSpc>
              <a:spcBef>
                <a:spcPts val="960"/>
              </a:spcBef>
              <a:buSzPct val="79687"/>
              <a:buFont typeface="Arial"/>
              <a:buChar char="•"/>
              <a:tabLst>
                <a:tab pos="194945" algn="l"/>
                <a:tab pos="2168525" algn="l"/>
              </a:tabLst>
            </a:pPr>
            <a:r>
              <a:rPr sz="3200" spc="-210" dirty="0">
                <a:latin typeface="Times New Roman"/>
                <a:cs typeface="Times New Roman"/>
              </a:rPr>
              <a:t>¿Es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posible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spc="-90" dirty="0">
                <a:latin typeface="Times New Roman"/>
                <a:cs typeface="Times New Roman"/>
              </a:rPr>
              <a:t>lograr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Times New Roman"/>
                <a:cs typeface="Times New Roman"/>
              </a:rPr>
              <a:t>su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plan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spc="-100" dirty="0">
                <a:latin typeface="Times New Roman"/>
                <a:cs typeface="Times New Roman"/>
              </a:rPr>
              <a:t>de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100" dirty="0">
                <a:latin typeface="Times New Roman"/>
                <a:cs typeface="Times New Roman"/>
              </a:rPr>
              <a:t>evaluación</a:t>
            </a:r>
            <a:r>
              <a:rPr sz="3200" spc="-190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en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-165" dirty="0">
                <a:latin typeface="Times New Roman"/>
                <a:cs typeface="Times New Roman"/>
              </a:rPr>
              <a:t>el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tiempo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planeado</a:t>
            </a:r>
            <a:r>
              <a:rPr sz="3200" spc="-10" dirty="0">
                <a:latin typeface="Times New Roman"/>
                <a:cs typeface="Times New Roman"/>
              </a:rPr>
              <a:t>?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8762" y="6119240"/>
            <a:ext cx="12211050" cy="744855"/>
            <a:chOff x="-8762" y="6119240"/>
            <a:chExt cx="12211050" cy="744855"/>
          </a:xfrm>
        </p:grpSpPr>
        <p:sp>
          <p:nvSpPr>
            <p:cNvPr id="3" name="object 3"/>
            <p:cNvSpPr/>
            <p:nvPr/>
          </p:nvSpPr>
          <p:spPr>
            <a:xfrm>
              <a:off x="94488" y="6121907"/>
              <a:ext cx="12098020" cy="736600"/>
            </a:xfrm>
            <a:custGeom>
              <a:avLst/>
              <a:gdLst/>
              <a:ahLst/>
              <a:cxnLst/>
              <a:rect l="l" t="t" r="r" b="b"/>
              <a:pathLst>
                <a:path w="12098020" h="736600">
                  <a:moveTo>
                    <a:pt x="12097512" y="0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12097512" y="736091"/>
                  </a:lnTo>
                  <a:lnTo>
                    <a:pt x="12097512" y="0"/>
                  </a:lnTo>
                  <a:close/>
                </a:path>
              </a:pathLst>
            </a:custGeom>
            <a:solidFill>
              <a:srgbClr val="1F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07" y="6220967"/>
              <a:ext cx="3544824" cy="5699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2871" y="178916"/>
            <a:ext cx="4561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Bibliografía</a:t>
            </a:r>
            <a:r>
              <a:rPr spc="-175" dirty="0"/>
              <a:t> </a:t>
            </a:r>
            <a:r>
              <a:rPr dirty="0"/>
              <a:t>en</a:t>
            </a:r>
            <a:r>
              <a:rPr spc="-165" dirty="0"/>
              <a:t> </a:t>
            </a:r>
            <a:r>
              <a:rPr spc="-25" dirty="0"/>
              <a:t>Inglés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6724" y="951842"/>
            <a:ext cx="10167620" cy="4373880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620"/>
              </a:spcBef>
              <a:buSzPct val="51428"/>
              <a:buFont typeface="Arial"/>
              <a:buChar char="●"/>
              <a:tabLst>
                <a:tab pos="469265" algn="l"/>
              </a:tabLst>
            </a:pPr>
            <a:r>
              <a:rPr sz="3500" spc="120" dirty="0">
                <a:latin typeface="Times New Roman"/>
                <a:cs typeface="Times New Roman"/>
              </a:rPr>
              <a:t>CDC</a:t>
            </a:r>
            <a:r>
              <a:rPr sz="3500" spc="-145" dirty="0">
                <a:latin typeface="Times New Roman"/>
                <a:cs typeface="Times New Roman"/>
              </a:rPr>
              <a:t> </a:t>
            </a:r>
            <a:r>
              <a:rPr sz="3500" spc="-75" dirty="0">
                <a:latin typeface="Times New Roman"/>
                <a:cs typeface="Times New Roman"/>
              </a:rPr>
              <a:t>Evaluation</a:t>
            </a:r>
            <a:r>
              <a:rPr sz="3500" spc="-160" dirty="0">
                <a:latin typeface="Times New Roman"/>
                <a:cs typeface="Times New Roman"/>
              </a:rPr>
              <a:t> </a:t>
            </a:r>
            <a:r>
              <a:rPr sz="3500" spc="-10" dirty="0">
                <a:latin typeface="Times New Roman"/>
                <a:cs typeface="Times New Roman"/>
              </a:rPr>
              <a:t>Framework</a:t>
            </a:r>
            <a:endParaRPr sz="3500" dirty="0">
              <a:latin typeface="Times New Roman"/>
              <a:cs typeface="Times New Roman"/>
            </a:endParaRPr>
          </a:p>
          <a:p>
            <a:pPr marL="469265" marR="5080" indent="-457200">
              <a:lnSpc>
                <a:spcPts val="3779"/>
              </a:lnSpc>
              <a:spcBef>
                <a:spcPts val="2000"/>
              </a:spcBef>
              <a:buSzPct val="51428"/>
              <a:buFont typeface="Arial"/>
              <a:buChar char="●"/>
              <a:tabLst>
                <a:tab pos="469265" algn="l"/>
              </a:tabLst>
            </a:pPr>
            <a:r>
              <a:rPr sz="3500" dirty="0">
                <a:latin typeface="Times New Roman"/>
                <a:cs typeface="Times New Roman"/>
              </a:rPr>
              <a:t>Patton,</a:t>
            </a:r>
            <a:r>
              <a:rPr sz="3500" spc="-145" dirty="0">
                <a:latin typeface="Times New Roman"/>
                <a:cs typeface="Times New Roman"/>
              </a:rPr>
              <a:t> </a:t>
            </a:r>
            <a:r>
              <a:rPr sz="3500" spc="-20" dirty="0">
                <a:latin typeface="Times New Roman"/>
                <a:cs typeface="Times New Roman"/>
              </a:rPr>
              <a:t>M.</a:t>
            </a:r>
            <a:r>
              <a:rPr sz="3500" spc="-130" dirty="0">
                <a:latin typeface="Times New Roman"/>
                <a:cs typeface="Times New Roman"/>
              </a:rPr>
              <a:t> </a:t>
            </a:r>
            <a:r>
              <a:rPr sz="3500" spc="-85" dirty="0">
                <a:latin typeface="Times New Roman"/>
                <a:cs typeface="Times New Roman"/>
              </a:rPr>
              <a:t>(2008).</a:t>
            </a:r>
            <a:r>
              <a:rPr sz="3500" spc="-160" dirty="0">
                <a:latin typeface="Times New Roman"/>
                <a:cs typeface="Times New Roman"/>
              </a:rPr>
              <a:t> </a:t>
            </a:r>
            <a:r>
              <a:rPr sz="3500" spc="-65" dirty="0">
                <a:latin typeface="Times New Roman"/>
                <a:cs typeface="Times New Roman"/>
              </a:rPr>
              <a:t>Utilization-</a:t>
            </a:r>
            <a:r>
              <a:rPr sz="3500" spc="-85" dirty="0">
                <a:latin typeface="Times New Roman"/>
                <a:cs typeface="Times New Roman"/>
              </a:rPr>
              <a:t>focused</a:t>
            </a:r>
            <a:r>
              <a:rPr sz="3500" spc="-160" dirty="0">
                <a:latin typeface="Times New Roman"/>
                <a:cs typeface="Times New Roman"/>
              </a:rPr>
              <a:t> </a:t>
            </a:r>
            <a:r>
              <a:rPr sz="3500" spc="-75" dirty="0">
                <a:latin typeface="Times New Roman"/>
                <a:cs typeface="Times New Roman"/>
              </a:rPr>
              <a:t>evaluation.</a:t>
            </a:r>
            <a:r>
              <a:rPr sz="3500" spc="-145" dirty="0">
                <a:latin typeface="Times New Roman"/>
                <a:cs typeface="Times New Roman"/>
              </a:rPr>
              <a:t> </a:t>
            </a:r>
            <a:r>
              <a:rPr sz="3500" spc="-55" dirty="0">
                <a:latin typeface="Times New Roman"/>
                <a:cs typeface="Times New Roman"/>
              </a:rPr>
              <a:t>SAGE </a:t>
            </a:r>
            <a:r>
              <a:rPr sz="3500" spc="-10" dirty="0">
                <a:latin typeface="Times New Roman"/>
                <a:cs typeface="Times New Roman"/>
              </a:rPr>
              <a:t>Publications.</a:t>
            </a:r>
            <a:endParaRPr sz="3500" dirty="0">
              <a:latin typeface="Times New Roman"/>
              <a:cs typeface="Times New Roman"/>
            </a:endParaRPr>
          </a:p>
          <a:p>
            <a:pPr marL="469265" marR="291465" indent="-457200">
              <a:lnSpc>
                <a:spcPts val="3779"/>
              </a:lnSpc>
              <a:spcBef>
                <a:spcPts val="1945"/>
              </a:spcBef>
              <a:buSzPct val="51428"/>
              <a:buFont typeface="Arial"/>
              <a:buChar char="●"/>
              <a:tabLst>
                <a:tab pos="469265" algn="l"/>
              </a:tabLst>
            </a:pPr>
            <a:r>
              <a:rPr sz="3500" spc="-145" dirty="0">
                <a:latin typeface="Times New Roman"/>
                <a:cs typeface="Times New Roman"/>
              </a:rPr>
              <a:t>Agency</a:t>
            </a:r>
            <a:r>
              <a:rPr sz="3500" spc="-155" dirty="0">
                <a:latin typeface="Times New Roman"/>
                <a:cs typeface="Times New Roman"/>
              </a:rPr>
              <a:t> </a:t>
            </a:r>
            <a:r>
              <a:rPr sz="3500" spc="-20" dirty="0">
                <a:latin typeface="Times New Roman"/>
                <a:cs typeface="Times New Roman"/>
              </a:rPr>
              <a:t>for</a:t>
            </a:r>
            <a:r>
              <a:rPr sz="3500" spc="-150" dirty="0">
                <a:latin typeface="Times New Roman"/>
                <a:cs typeface="Times New Roman"/>
              </a:rPr>
              <a:t> </a:t>
            </a:r>
            <a:r>
              <a:rPr sz="3500" spc="-55" dirty="0">
                <a:latin typeface="Times New Roman"/>
                <a:cs typeface="Times New Roman"/>
              </a:rPr>
              <a:t>Healthcare</a:t>
            </a:r>
            <a:r>
              <a:rPr sz="3500" spc="-195" dirty="0">
                <a:latin typeface="Times New Roman"/>
                <a:cs typeface="Times New Roman"/>
              </a:rPr>
              <a:t> </a:t>
            </a:r>
            <a:r>
              <a:rPr sz="3500" spc="-95" dirty="0">
                <a:latin typeface="Times New Roman"/>
                <a:cs typeface="Times New Roman"/>
              </a:rPr>
              <a:t>Research</a:t>
            </a:r>
            <a:r>
              <a:rPr sz="3500" spc="-175" dirty="0">
                <a:latin typeface="Times New Roman"/>
                <a:cs typeface="Times New Roman"/>
              </a:rPr>
              <a:t> </a:t>
            </a:r>
            <a:r>
              <a:rPr sz="3500" spc="-10" dirty="0">
                <a:latin typeface="Times New Roman"/>
                <a:cs typeface="Times New Roman"/>
              </a:rPr>
              <a:t>and</a:t>
            </a:r>
            <a:r>
              <a:rPr sz="3500" spc="-150" dirty="0">
                <a:latin typeface="Times New Roman"/>
                <a:cs typeface="Times New Roman"/>
              </a:rPr>
              <a:t> </a:t>
            </a:r>
            <a:r>
              <a:rPr sz="3500" spc="-45" dirty="0">
                <a:latin typeface="Times New Roman"/>
                <a:cs typeface="Times New Roman"/>
              </a:rPr>
              <a:t>Quality</a:t>
            </a:r>
            <a:r>
              <a:rPr sz="3500" spc="-150" dirty="0">
                <a:latin typeface="Times New Roman"/>
                <a:cs typeface="Times New Roman"/>
              </a:rPr>
              <a:t> </a:t>
            </a:r>
            <a:r>
              <a:rPr sz="3500" spc="-10" dirty="0">
                <a:latin typeface="Times New Roman"/>
                <a:cs typeface="Times New Roman"/>
              </a:rPr>
              <a:t>(AHRQ): </a:t>
            </a:r>
            <a:r>
              <a:rPr sz="3500" spc="-100" dirty="0">
                <a:latin typeface="Times New Roman"/>
                <a:cs typeface="Times New Roman"/>
              </a:rPr>
              <a:t>Elements</a:t>
            </a:r>
            <a:r>
              <a:rPr sz="3500" spc="-190" dirty="0">
                <a:latin typeface="Times New Roman"/>
                <a:cs typeface="Times New Roman"/>
              </a:rPr>
              <a:t> </a:t>
            </a:r>
            <a:r>
              <a:rPr sz="3500" spc="-35" dirty="0">
                <a:latin typeface="Times New Roman"/>
                <a:cs typeface="Times New Roman"/>
              </a:rPr>
              <a:t>of</a:t>
            </a:r>
            <a:r>
              <a:rPr sz="3500" spc="-155" dirty="0">
                <a:latin typeface="Times New Roman"/>
                <a:cs typeface="Times New Roman"/>
              </a:rPr>
              <a:t> </a:t>
            </a:r>
            <a:r>
              <a:rPr sz="3500" spc="-30" dirty="0">
                <a:latin typeface="Times New Roman"/>
                <a:cs typeface="Times New Roman"/>
              </a:rPr>
              <a:t>an</a:t>
            </a:r>
            <a:r>
              <a:rPr sz="3500" spc="-155" dirty="0">
                <a:latin typeface="Times New Roman"/>
                <a:cs typeface="Times New Roman"/>
              </a:rPr>
              <a:t> </a:t>
            </a:r>
            <a:r>
              <a:rPr sz="3500" spc="-75" dirty="0">
                <a:latin typeface="Times New Roman"/>
                <a:cs typeface="Times New Roman"/>
              </a:rPr>
              <a:t>Evaluation</a:t>
            </a:r>
            <a:r>
              <a:rPr sz="3500" spc="-175" dirty="0">
                <a:latin typeface="Times New Roman"/>
                <a:cs typeface="Times New Roman"/>
              </a:rPr>
              <a:t> </a:t>
            </a:r>
            <a:r>
              <a:rPr sz="3500" spc="-20" dirty="0">
                <a:latin typeface="Times New Roman"/>
                <a:cs typeface="Times New Roman"/>
              </a:rPr>
              <a:t>Plan</a:t>
            </a:r>
            <a:endParaRPr sz="3500" dirty="0">
              <a:latin typeface="Times New Roman"/>
              <a:cs typeface="Times New Roman"/>
            </a:endParaRPr>
          </a:p>
          <a:p>
            <a:pPr marL="469265" marR="81915" indent="-457200">
              <a:lnSpc>
                <a:spcPts val="3779"/>
              </a:lnSpc>
              <a:spcBef>
                <a:spcPts val="1945"/>
              </a:spcBef>
              <a:buSzPct val="51428"/>
              <a:buFont typeface="Arial"/>
              <a:buChar char="●"/>
              <a:tabLst>
                <a:tab pos="469265" algn="l"/>
              </a:tabLst>
            </a:pPr>
            <a:r>
              <a:rPr sz="3500" spc="-90" dirty="0">
                <a:latin typeface="Times New Roman"/>
                <a:cs typeface="Times New Roman"/>
              </a:rPr>
              <a:t>University</a:t>
            </a:r>
            <a:r>
              <a:rPr sz="3500" spc="-190" dirty="0">
                <a:latin typeface="Times New Roman"/>
                <a:cs typeface="Times New Roman"/>
              </a:rPr>
              <a:t> </a:t>
            </a:r>
            <a:r>
              <a:rPr sz="3500" spc="-50" dirty="0">
                <a:latin typeface="Times New Roman"/>
                <a:cs typeface="Times New Roman"/>
              </a:rPr>
              <a:t>of</a:t>
            </a:r>
            <a:r>
              <a:rPr sz="3500" spc="-170" dirty="0">
                <a:latin typeface="Times New Roman"/>
                <a:cs typeface="Times New Roman"/>
              </a:rPr>
              <a:t> </a:t>
            </a:r>
            <a:r>
              <a:rPr sz="3500" spc="-145" dirty="0">
                <a:latin typeface="Times New Roman"/>
                <a:cs typeface="Times New Roman"/>
              </a:rPr>
              <a:t>Kansas</a:t>
            </a:r>
            <a:r>
              <a:rPr sz="3500" spc="-195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Center</a:t>
            </a:r>
            <a:r>
              <a:rPr sz="3500" spc="-165" dirty="0">
                <a:latin typeface="Times New Roman"/>
                <a:cs typeface="Times New Roman"/>
              </a:rPr>
              <a:t> </a:t>
            </a:r>
            <a:r>
              <a:rPr sz="3500" spc="-25" dirty="0">
                <a:latin typeface="Times New Roman"/>
                <a:cs typeface="Times New Roman"/>
              </a:rPr>
              <a:t>for</a:t>
            </a:r>
            <a:r>
              <a:rPr sz="3500" spc="-175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Community</a:t>
            </a:r>
            <a:r>
              <a:rPr sz="3500" spc="-165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Health</a:t>
            </a:r>
            <a:r>
              <a:rPr sz="3500" spc="-200" dirty="0">
                <a:latin typeface="Times New Roman"/>
                <a:cs typeface="Times New Roman"/>
              </a:rPr>
              <a:t> </a:t>
            </a:r>
            <a:r>
              <a:rPr sz="3500" spc="-25" dirty="0">
                <a:latin typeface="Times New Roman"/>
                <a:cs typeface="Times New Roman"/>
              </a:rPr>
              <a:t>and </a:t>
            </a:r>
            <a:r>
              <a:rPr sz="3500" spc="-60" dirty="0">
                <a:latin typeface="Times New Roman"/>
                <a:cs typeface="Times New Roman"/>
              </a:rPr>
              <a:t>Development</a:t>
            </a:r>
            <a:r>
              <a:rPr sz="3500" spc="-165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Community</a:t>
            </a:r>
            <a:r>
              <a:rPr sz="3500" spc="-120" dirty="0">
                <a:latin typeface="Times New Roman"/>
                <a:cs typeface="Times New Roman"/>
              </a:rPr>
              <a:t> </a:t>
            </a:r>
            <a:r>
              <a:rPr sz="3500" spc="-10" dirty="0">
                <a:latin typeface="Times New Roman"/>
                <a:cs typeface="Times New Roman"/>
              </a:rPr>
              <a:t>Toolbox</a:t>
            </a:r>
            <a:endParaRPr sz="3500" dirty="0">
              <a:latin typeface="Times New Roman"/>
              <a:cs typeface="Times New Roman"/>
            </a:endParaRP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8762" y="6119240"/>
            <a:ext cx="12211050" cy="744855"/>
            <a:chOff x="-8762" y="6119240"/>
            <a:chExt cx="12211050" cy="744855"/>
          </a:xfrm>
        </p:grpSpPr>
        <p:sp>
          <p:nvSpPr>
            <p:cNvPr id="3" name="object 3"/>
            <p:cNvSpPr/>
            <p:nvPr/>
          </p:nvSpPr>
          <p:spPr>
            <a:xfrm>
              <a:off x="762" y="6128765"/>
              <a:ext cx="12191365" cy="725805"/>
            </a:xfrm>
            <a:custGeom>
              <a:avLst/>
              <a:gdLst/>
              <a:ahLst/>
              <a:cxnLst/>
              <a:rect l="l" t="t" r="r" b="b"/>
              <a:pathLst>
                <a:path w="12191365" h="725804">
                  <a:moveTo>
                    <a:pt x="12191238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2191238" y="725424"/>
                  </a:lnTo>
                  <a:lnTo>
                    <a:pt x="12191238" y="0"/>
                  </a:lnTo>
                  <a:close/>
                </a:path>
              </a:pathLst>
            </a:custGeom>
            <a:solidFill>
              <a:srgbClr val="1F5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6128765"/>
              <a:ext cx="12192000" cy="725805"/>
            </a:xfrm>
            <a:custGeom>
              <a:avLst/>
              <a:gdLst/>
              <a:ahLst/>
              <a:cxnLst/>
              <a:rect l="l" t="t" r="r" b="b"/>
              <a:pathLst>
                <a:path w="12192000" h="725804">
                  <a:moveTo>
                    <a:pt x="0" y="0"/>
                  </a:moveTo>
                  <a:lnTo>
                    <a:pt x="12192000" y="0"/>
                  </a:lnTo>
                  <a:lnTo>
                    <a:pt x="12192000" y="725424"/>
                  </a:lnTo>
                  <a:lnTo>
                    <a:pt x="0" y="72542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1F45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52" y="6201155"/>
              <a:ext cx="3590543" cy="5760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Centro</a:t>
            </a:r>
            <a:r>
              <a:rPr sz="2800" spc="-105" dirty="0"/>
              <a:t> </a:t>
            </a:r>
            <a:r>
              <a:rPr sz="2800" spc="-10" dirty="0"/>
              <a:t>Nacional</a:t>
            </a:r>
            <a:r>
              <a:rPr sz="2800" spc="-114" dirty="0"/>
              <a:t> </a:t>
            </a:r>
            <a:r>
              <a:rPr sz="2800" dirty="0"/>
              <a:t>de</a:t>
            </a:r>
            <a:r>
              <a:rPr sz="2800" spc="-114" dirty="0"/>
              <a:t> </a:t>
            </a:r>
            <a:r>
              <a:rPr sz="2800" spc="-75" dirty="0"/>
              <a:t>Evaluación</a:t>
            </a:r>
            <a:r>
              <a:rPr sz="2800" spc="-100" dirty="0"/>
              <a:t> </a:t>
            </a:r>
            <a:r>
              <a:rPr sz="2800" spc="-40" dirty="0"/>
              <a:t>(NEC)</a:t>
            </a:r>
            <a:r>
              <a:rPr sz="2800" spc="-110" dirty="0"/>
              <a:t> </a:t>
            </a:r>
            <a:r>
              <a:rPr sz="2800" dirty="0"/>
              <a:t>de</a:t>
            </a:r>
            <a:r>
              <a:rPr sz="2800" spc="-120" dirty="0"/>
              <a:t> </a:t>
            </a:r>
            <a:r>
              <a:rPr sz="2800" spc="-25" dirty="0"/>
              <a:t>la </a:t>
            </a:r>
            <a:r>
              <a:rPr sz="2800" spc="-30" dirty="0"/>
              <a:t>Universidad</a:t>
            </a:r>
            <a:r>
              <a:rPr sz="2800" spc="-85" dirty="0"/>
              <a:t> </a:t>
            </a:r>
            <a:r>
              <a:rPr sz="2800" dirty="0"/>
              <a:t>de</a:t>
            </a:r>
            <a:r>
              <a:rPr sz="2800" spc="-90" dirty="0"/>
              <a:t> </a:t>
            </a:r>
            <a:r>
              <a:rPr sz="2800" dirty="0"/>
              <a:t>Northwestern</a:t>
            </a:r>
            <a:r>
              <a:rPr sz="2800" spc="-45" dirty="0"/>
              <a:t> </a:t>
            </a:r>
            <a:r>
              <a:rPr sz="2800" dirty="0"/>
              <a:t>en</a:t>
            </a:r>
            <a:r>
              <a:rPr sz="2800" spc="-90" dirty="0"/>
              <a:t> </a:t>
            </a:r>
            <a:r>
              <a:rPr sz="2800" spc="-10" dirty="0"/>
              <a:t>Chicago, Illinois</a:t>
            </a:r>
            <a:endParaRPr sz="2800" dirty="0"/>
          </a:p>
        </p:txBody>
      </p:sp>
      <p:sp>
        <p:nvSpPr>
          <p:cNvPr id="2" name="object 2"/>
          <p:cNvSpPr txBox="1"/>
          <p:nvPr/>
        </p:nvSpPr>
        <p:spPr>
          <a:xfrm>
            <a:off x="619773" y="5339854"/>
            <a:ext cx="2822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latin typeface="Times New Roman"/>
                <a:cs typeface="Times New Roman"/>
              </a:rPr>
              <a:t>Introducción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4" name="object 4" descr="Mapa de Estados Unidos de Norteamérica con una flecha roja que señala el estado de Illinois"/>
          <p:cNvGrpSpPr/>
          <p:nvPr/>
        </p:nvGrpSpPr>
        <p:grpSpPr>
          <a:xfrm>
            <a:off x="94488" y="0"/>
            <a:ext cx="12098020" cy="6858000"/>
            <a:chOff x="94488" y="0"/>
            <a:chExt cx="1209802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840" y="1158240"/>
              <a:ext cx="6412979" cy="427634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4488" y="6121908"/>
              <a:ext cx="12098020" cy="736600"/>
            </a:xfrm>
            <a:custGeom>
              <a:avLst/>
              <a:gdLst/>
              <a:ahLst/>
              <a:cxnLst/>
              <a:rect l="l" t="t" r="r" b="b"/>
              <a:pathLst>
                <a:path w="12098020" h="736600">
                  <a:moveTo>
                    <a:pt x="12097512" y="0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12097512" y="736091"/>
                  </a:lnTo>
                  <a:lnTo>
                    <a:pt x="12097512" y="0"/>
                  </a:lnTo>
                  <a:close/>
                </a:path>
              </a:pathLst>
            </a:custGeom>
            <a:solidFill>
              <a:srgbClr val="1F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08" y="6220967"/>
              <a:ext cx="3544824" cy="5699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7176" y="0"/>
              <a:ext cx="3544823" cy="611493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944617" y="1283973"/>
              <a:ext cx="509270" cy="2049780"/>
            </a:xfrm>
            <a:custGeom>
              <a:avLst/>
              <a:gdLst/>
              <a:ahLst/>
              <a:cxnLst/>
              <a:rect l="l" t="t" r="r" b="b"/>
              <a:pathLst>
                <a:path w="509270" h="2049779">
                  <a:moveTo>
                    <a:pt x="429259" y="0"/>
                  </a:moveTo>
                  <a:lnTo>
                    <a:pt x="349504" y="127254"/>
                  </a:lnTo>
                  <a:lnTo>
                    <a:pt x="408381" y="127254"/>
                  </a:lnTo>
                  <a:lnTo>
                    <a:pt x="408381" y="1949145"/>
                  </a:lnTo>
                  <a:lnTo>
                    <a:pt x="127254" y="1949145"/>
                  </a:lnTo>
                  <a:lnTo>
                    <a:pt x="127254" y="1890268"/>
                  </a:lnTo>
                  <a:lnTo>
                    <a:pt x="0" y="1970024"/>
                  </a:lnTo>
                  <a:lnTo>
                    <a:pt x="127254" y="2049780"/>
                  </a:lnTo>
                  <a:lnTo>
                    <a:pt x="127254" y="1990902"/>
                  </a:lnTo>
                  <a:lnTo>
                    <a:pt x="450138" y="1990902"/>
                  </a:lnTo>
                  <a:lnTo>
                    <a:pt x="450138" y="127254"/>
                  </a:lnTo>
                  <a:lnTo>
                    <a:pt x="509016" y="127254"/>
                  </a:lnTo>
                  <a:lnTo>
                    <a:pt x="4292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4617" y="1283973"/>
              <a:ext cx="509270" cy="2049780"/>
            </a:xfrm>
            <a:custGeom>
              <a:avLst/>
              <a:gdLst/>
              <a:ahLst/>
              <a:cxnLst/>
              <a:rect l="l" t="t" r="r" b="b"/>
              <a:pathLst>
                <a:path w="509270" h="2049779">
                  <a:moveTo>
                    <a:pt x="0" y="1970024"/>
                  </a:moveTo>
                  <a:lnTo>
                    <a:pt x="127254" y="1890268"/>
                  </a:lnTo>
                  <a:lnTo>
                    <a:pt x="127254" y="1949145"/>
                  </a:lnTo>
                  <a:lnTo>
                    <a:pt x="408381" y="1949145"/>
                  </a:lnTo>
                  <a:lnTo>
                    <a:pt x="408381" y="127254"/>
                  </a:lnTo>
                  <a:lnTo>
                    <a:pt x="349504" y="127254"/>
                  </a:lnTo>
                  <a:lnTo>
                    <a:pt x="429259" y="0"/>
                  </a:lnTo>
                  <a:lnTo>
                    <a:pt x="509016" y="127254"/>
                  </a:lnTo>
                  <a:lnTo>
                    <a:pt x="450138" y="127254"/>
                  </a:lnTo>
                  <a:lnTo>
                    <a:pt x="450138" y="1990902"/>
                  </a:lnTo>
                  <a:lnTo>
                    <a:pt x="127254" y="1990902"/>
                  </a:lnTo>
                  <a:lnTo>
                    <a:pt x="127254" y="2049780"/>
                  </a:lnTo>
                  <a:lnTo>
                    <a:pt x="0" y="1970024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071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Preguntas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803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95"/>
              </a:spcBef>
            </a:pPr>
            <a:r>
              <a:rPr spc="-110" dirty="0"/>
              <a:t>Siga</a:t>
            </a:r>
            <a:r>
              <a:rPr spc="-140" dirty="0"/>
              <a:t> </a:t>
            </a:r>
            <a:r>
              <a:rPr dirty="0"/>
              <a:t>en</a:t>
            </a:r>
            <a:r>
              <a:rPr spc="-180" dirty="0"/>
              <a:t> </a:t>
            </a:r>
            <a:r>
              <a:rPr spc="-10" dirty="0"/>
              <a:t>contacto</a:t>
            </a:r>
            <a:r>
              <a:rPr spc="-135" dirty="0"/>
              <a:t> </a:t>
            </a:r>
            <a:r>
              <a:rPr dirty="0"/>
              <a:t>con</a:t>
            </a:r>
            <a:r>
              <a:rPr spc="-145" dirty="0"/>
              <a:t> </a:t>
            </a:r>
            <a:r>
              <a:rPr spc="-25" dirty="0"/>
              <a:t>NEC</a:t>
            </a: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4829" y="1581886"/>
            <a:ext cx="1241425" cy="869950"/>
          </a:xfrm>
          <a:custGeom>
            <a:avLst/>
            <a:gdLst/>
            <a:ahLst/>
            <a:cxnLst/>
            <a:rect l="l" t="t" r="r" b="b"/>
            <a:pathLst>
              <a:path w="1241425" h="869950">
                <a:moveTo>
                  <a:pt x="1240888" y="869608"/>
                </a:moveTo>
                <a:lnTo>
                  <a:pt x="0" y="869608"/>
                </a:lnTo>
                <a:lnTo>
                  <a:pt x="0" y="0"/>
                </a:lnTo>
                <a:lnTo>
                  <a:pt x="1240888" y="0"/>
                </a:lnTo>
                <a:lnTo>
                  <a:pt x="1240888" y="93172"/>
                </a:lnTo>
                <a:lnTo>
                  <a:pt x="139599" y="93172"/>
                </a:lnTo>
                <a:lnTo>
                  <a:pt x="180905" y="133546"/>
                </a:lnTo>
                <a:lnTo>
                  <a:pt x="93066" y="133546"/>
                </a:lnTo>
                <a:lnTo>
                  <a:pt x="93066" y="734508"/>
                </a:lnTo>
                <a:lnTo>
                  <a:pt x="179928" y="734508"/>
                </a:lnTo>
                <a:lnTo>
                  <a:pt x="138048" y="776435"/>
                </a:lnTo>
                <a:lnTo>
                  <a:pt x="1240888" y="776435"/>
                </a:lnTo>
                <a:lnTo>
                  <a:pt x="1240888" y="869608"/>
                </a:lnTo>
                <a:close/>
              </a:path>
              <a:path w="1241425" h="869950">
                <a:moveTo>
                  <a:pt x="723794" y="551269"/>
                </a:moveTo>
                <a:lnTo>
                  <a:pt x="620444" y="551269"/>
                </a:lnTo>
                <a:lnTo>
                  <a:pt x="631883" y="548940"/>
                </a:lnTo>
                <a:lnTo>
                  <a:pt x="642159" y="541952"/>
                </a:lnTo>
                <a:lnTo>
                  <a:pt x="1102839" y="93172"/>
                </a:lnTo>
                <a:lnTo>
                  <a:pt x="1240888" y="93172"/>
                </a:lnTo>
                <a:lnTo>
                  <a:pt x="1240888" y="135099"/>
                </a:lnTo>
                <a:lnTo>
                  <a:pt x="1147821" y="135099"/>
                </a:lnTo>
                <a:lnTo>
                  <a:pt x="845354" y="430145"/>
                </a:lnTo>
                <a:lnTo>
                  <a:pt x="888786" y="473625"/>
                </a:lnTo>
                <a:lnTo>
                  <a:pt x="803474" y="473625"/>
                </a:lnTo>
                <a:lnTo>
                  <a:pt x="723794" y="551269"/>
                </a:lnTo>
                <a:close/>
              </a:path>
              <a:path w="1241425" h="869950">
                <a:moveTo>
                  <a:pt x="179928" y="734508"/>
                </a:moveTo>
                <a:lnTo>
                  <a:pt x="93066" y="734508"/>
                </a:lnTo>
                <a:lnTo>
                  <a:pt x="395533" y="430145"/>
                </a:lnTo>
                <a:lnTo>
                  <a:pt x="93066" y="133546"/>
                </a:lnTo>
                <a:lnTo>
                  <a:pt x="180905" y="133546"/>
                </a:lnTo>
                <a:lnTo>
                  <a:pt x="528826" y="473625"/>
                </a:lnTo>
                <a:lnTo>
                  <a:pt x="440515" y="473625"/>
                </a:lnTo>
                <a:lnTo>
                  <a:pt x="179928" y="734508"/>
                </a:lnTo>
                <a:close/>
              </a:path>
              <a:path w="1241425" h="869950">
                <a:moveTo>
                  <a:pt x="1240888" y="732955"/>
                </a:moveTo>
                <a:lnTo>
                  <a:pt x="1147821" y="732955"/>
                </a:lnTo>
                <a:lnTo>
                  <a:pt x="1147821" y="135099"/>
                </a:lnTo>
                <a:lnTo>
                  <a:pt x="1240888" y="135099"/>
                </a:lnTo>
                <a:lnTo>
                  <a:pt x="1240888" y="732955"/>
                </a:lnTo>
                <a:close/>
              </a:path>
              <a:path w="1241425" h="869950">
                <a:moveTo>
                  <a:pt x="621995" y="613384"/>
                </a:moveTo>
                <a:lnTo>
                  <a:pt x="571608" y="598316"/>
                </a:lnTo>
                <a:lnTo>
                  <a:pt x="440515" y="473625"/>
                </a:lnTo>
                <a:lnTo>
                  <a:pt x="528826" y="473625"/>
                </a:lnTo>
                <a:lnTo>
                  <a:pt x="598728" y="541952"/>
                </a:lnTo>
                <a:lnTo>
                  <a:pt x="609004" y="548940"/>
                </a:lnTo>
                <a:lnTo>
                  <a:pt x="620444" y="551269"/>
                </a:lnTo>
                <a:lnTo>
                  <a:pt x="723794" y="551269"/>
                </a:lnTo>
                <a:lnTo>
                  <a:pt x="687141" y="586985"/>
                </a:lnTo>
                <a:lnTo>
                  <a:pt x="672381" y="598316"/>
                </a:lnTo>
                <a:lnTo>
                  <a:pt x="656313" y="606590"/>
                </a:lnTo>
                <a:lnTo>
                  <a:pt x="639372" y="611661"/>
                </a:lnTo>
                <a:lnTo>
                  <a:pt x="621995" y="613384"/>
                </a:lnTo>
                <a:close/>
              </a:path>
              <a:path w="1241425" h="869950">
                <a:moveTo>
                  <a:pt x="1240888" y="776435"/>
                </a:moveTo>
                <a:lnTo>
                  <a:pt x="1104390" y="776435"/>
                </a:lnTo>
                <a:lnTo>
                  <a:pt x="803474" y="473625"/>
                </a:lnTo>
                <a:lnTo>
                  <a:pt x="888786" y="473625"/>
                </a:lnTo>
                <a:lnTo>
                  <a:pt x="1147821" y="732955"/>
                </a:lnTo>
                <a:lnTo>
                  <a:pt x="1240888" y="732955"/>
                </a:lnTo>
                <a:lnTo>
                  <a:pt x="1240888" y="776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1537" y="3043031"/>
            <a:ext cx="1165237" cy="1195582"/>
          </a:xfrm>
          <a:prstGeom prst="rect">
            <a:avLst/>
          </a:prstGeom>
        </p:spPr>
      </p:pic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623" y="4663440"/>
            <a:ext cx="2924555" cy="10591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52183" y="1768374"/>
            <a:ext cx="5251450" cy="3733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  <a:hlinkClick r:id="rId4"/>
              </a:rPr>
              <a:t>nec@northwestern.edu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45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000" u="sng" spc="-1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  <a:hlinkClick r:id="rId5"/>
              </a:rPr>
              <a:t>@nnlm</a:t>
            </a:r>
            <a:r>
              <a:rPr sz="4000" u="sng" spc="-1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sz="4000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  <a:hlinkClick r:id="rId5"/>
              </a:rPr>
              <a:t>nec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45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000" u="sng" spc="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  <a:hlinkClick r:id="rId6"/>
              </a:rPr>
              <a:t>NEC</a:t>
            </a:r>
            <a:r>
              <a:rPr sz="4000" u="sng" spc="-2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  <a:hlinkClick r:id="rId6"/>
              </a:rPr>
              <a:t> </a:t>
            </a:r>
            <a:r>
              <a:rPr sz="40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  <a:hlinkClick r:id="rId6"/>
              </a:rPr>
              <a:t>Zenodo</a:t>
            </a:r>
            <a:r>
              <a:rPr sz="4000" u="sng" spc="-2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  <a:hlinkClick r:id="rId6"/>
              </a:rPr>
              <a:t> </a:t>
            </a:r>
            <a:r>
              <a:rPr sz="40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  <a:hlinkClick r:id="rId6"/>
              </a:rPr>
              <a:t>Community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8762" y="6119240"/>
            <a:ext cx="12211050" cy="744855"/>
            <a:chOff x="-8762" y="6119240"/>
            <a:chExt cx="12211050" cy="744855"/>
          </a:xfrm>
        </p:grpSpPr>
        <p:sp>
          <p:nvSpPr>
            <p:cNvPr id="3" name="object 3"/>
            <p:cNvSpPr/>
            <p:nvPr/>
          </p:nvSpPr>
          <p:spPr>
            <a:xfrm>
              <a:off x="94488" y="6121907"/>
              <a:ext cx="12098020" cy="736600"/>
            </a:xfrm>
            <a:custGeom>
              <a:avLst/>
              <a:gdLst/>
              <a:ahLst/>
              <a:cxnLst/>
              <a:rect l="l" t="t" r="r" b="b"/>
              <a:pathLst>
                <a:path w="12098020" h="736600">
                  <a:moveTo>
                    <a:pt x="12097512" y="0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12097512" y="736091"/>
                  </a:lnTo>
                  <a:lnTo>
                    <a:pt x="12097512" y="0"/>
                  </a:lnTo>
                  <a:close/>
                </a:path>
              </a:pathLst>
            </a:custGeom>
            <a:solidFill>
              <a:srgbClr val="1F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107" y="6220967"/>
              <a:ext cx="3544824" cy="5699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7965" y="70191"/>
            <a:ext cx="18129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0" dirty="0"/>
              <a:t>Agenda</a:t>
            </a:r>
            <a:endParaRPr sz="4400" dirty="0"/>
          </a:p>
        </p:txBody>
      </p:sp>
      <p:sp>
        <p:nvSpPr>
          <p:cNvPr id="6" name="object 6"/>
          <p:cNvSpPr txBox="1"/>
          <p:nvPr/>
        </p:nvSpPr>
        <p:spPr>
          <a:xfrm>
            <a:off x="692279" y="765011"/>
            <a:ext cx="5501005" cy="227330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165"/>
              </a:spcBef>
              <a:buSzPct val="80357"/>
              <a:buAutoNum type="arabicPeriod"/>
              <a:tabLst>
                <a:tab pos="469265" algn="l"/>
              </a:tabLst>
            </a:pPr>
            <a:r>
              <a:rPr sz="2800" spc="-45" dirty="0">
                <a:latin typeface="Times New Roman"/>
                <a:cs typeface="Times New Roman"/>
              </a:rPr>
              <a:t>¿Qué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Times New Roman"/>
                <a:cs typeface="Times New Roman"/>
              </a:rPr>
              <a:t>es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Evaluación?</a:t>
            </a:r>
            <a:endParaRPr sz="2800" dirty="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1070"/>
              </a:spcBef>
              <a:buSzPct val="80357"/>
              <a:buAutoNum type="arabicPeriod"/>
              <a:tabLst>
                <a:tab pos="469265" algn="l"/>
              </a:tabLst>
            </a:pPr>
            <a:r>
              <a:rPr sz="2800" spc="-110" dirty="0">
                <a:latin typeface="Times New Roman"/>
                <a:cs typeface="Times New Roman"/>
              </a:rPr>
              <a:t>Los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“Planes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de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Evaluación”</a:t>
            </a:r>
            <a:endParaRPr sz="2800" dirty="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1055"/>
              </a:spcBef>
              <a:buSzPct val="80357"/>
              <a:buAutoNum type="arabicPeriod"/>
              <a:tabLst>
                <a:tab pos="469265" algn="l"/>
              </a:tabLst>
            </a:pPr>
            <a:r>
              <a:rPr sz="2800" spc="-20" dirty="0">
                <a:latin typeface="Times New Roman"/>
                <a:cs typeface="Times New Roman"/>
              </a:rPr>
              <a:t>Componentes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Esenciales</a:t>
            </a:r>
            <a:endParaRPr sz="2800" dirty="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1070"/>
              </a:spcBef>
              <a:buSzPct val="80357"/>
              <a:buAutoNum type="arabicPeriod"/>
              <a:tabLst>
                <a:tab pos="469265" algn="l"/>
              </a:tabLst>
            </a:pPr>
            <a:r>
              <a:rPr sz="2800" spc="-55" dirty="0">
                <a:latin typeface="Times New Roman"/>
                <a:cs typeface="Times New Roman"/>
              </a:rPr>
              <a:t>Conclusiones,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Preguntas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y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Discusión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2279" y="3457055"/>
            <a:ext cx="3838575" cy="18021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130200"/>
              </a:lnSpc>
              <a:spcBef>
                <a:spcPts val="200"/>
              </a:spcBef>
            </a:pPr>
            <a:r>
              <a:rPr sz="3200" b="1" spc="-30" dirty="0">
                <a:latin typeface="Times New Roman"/>
                <a:cs typeface="Times New Roman"/>
              </a:rPr>
              <a:t>Reglas</a:t>
            </a:r>
            <a:r>
              <a:rPr sz="3200" b="1" spc="-1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</a:t>
            </a:r>
            <a:r>
              <a:rPr sz="3200" b="1" spc="-160" dirty="0">
                <a:latin typeface="Times New Roman"/>
                <a:cs typeface="Times New Roman"/>
              </a:rPr>
              <a:t> </a:t>
            </a:r>
            <a:r>
              <a:rPr sz="3200" b="1" spc="-35" dirty="0">
                <a:latin typeface="Times New Roman"/>
                <a:cs typeface="Times New Roman"/>
              </a:rPr>
              <a:t>Convivencia </a:t>
            </a:r>
            <a:r>
              <a:rPr sz="2800" spc="-114" dirty="0">
                <a:latin typeface="Times New Roman"/>
                <a:cs typeface="Times New Roman"/>
              </a:rPr>
              <a:t>Valores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de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la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NNLM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y </a:t>
            </a:r>
            <a:r>
              <a:rPr sz="2800" spc="-40" dirty="0">
                <a:latin typeface="Times New Roman"/>
                <a:cs typeface="Times New Roman"/>
              </a:rPr>
              <a:t>Código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de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Conducta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10" name="object 10" descr="Gráfico titulado Guías de Convivencia: Crecer juntos, Practicar empatía, Escuchar para aprender, Tener paciencia y Valorar la diversidad de voces"/>
          <p:cNvGrpSpPr/>
          <p:nvPr/>
        </p:nvGrpSpPr>
        <p:grpSpPr>
          <a:xfrm>
            <a:off x="6004559" y="0"/>
            <a:ext cx="6010910" cy="2877820"/>
            <a:chOff x="6004559" y="0"/>
            <a:chExt cx="6010910" cy="287782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4559" y="0"/>
              <a:ext cx="6010643" cy="28773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6584" y="143255"/>
              <a:ext cx="5626607" cy="2542031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96584" y="3753611"/>
            <a:ext cx="5626735" cy="1871980"/>
          </a:xfrm>
          <a:custGeom>
            <a:avLst/>
            <a:gdLst/>
            <a:ahLst/>
            <a:cxnLst/>
            <a:rect l="l" t="t" r="r" b="b"/>
            <a:pathLst>
              <a:path w="5626734" h="1871979">
                <a:moveTo>
                  <a:pt x="0" y="0"/>
                </a:moveTo>
                <a:lnTo>
                  <a:pt x="5626608" y="0"/>
                </a:lnTo>
                <a:lnTo>
                  <a:pt x="5626608" y="1871472"/>
                </a:lnTo>
                <a:lnTo>
                  <a:pt x="0" y="1871472"/>
                </a:lnTo>
                <a:lnTo>
                  <a:pt x="0" y="0"/>
                </a:lnTo>
                <a:close/>
              </a:path>
            </a:pathLst>
          </a:custGeom>
          <a:ln w="8255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74588" y="3761244"/>
            <a:ext cx="535051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75" dirty="0">
                <a:latin typeface="Times New Roman"/>
                <a:cs typeface="Times New Roman"/>
              </a:rPr>
              <a:t>No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hay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una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receta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única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e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infalible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para </a:t>
            </a:r>
            <a:r>
              <a:rPr sz="2800" spc="-80" dirty="0">
                <a:latin typeface="Times New Roman"/>
                <a:cs typeface="Times New Roman"/>
              </a:rPr>
              <a:t>crear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planes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de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evaluación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perfectos.</a:t>
            </a:r>
            <a:endParaRPr sz="2800">
              <a:latin typeface="Times New Roman"/>
              <a:cs typeface="Times New Roman"/>
            </a:endParaRPr>
          </a:p>
          <a:p>
            <a:pPr marL="12700" marR="18796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Todo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proceso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de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evaluación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Times New Roman"/>
                <a:cs typeface="Times New Roman"/>
              </a:rPr>
              <a:t>es,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y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debe </a:t>
            </a:r>
            <a:r>
              <a:rPr sz="2800" spc="-114" dirty="0">
                <a:latin typeface="Times New Roman"/>
                <a:cs typeface="Times New Roman"/>
              </a:rPr>
              <a:t>ser,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contextualizado.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8762" y="6119240"/>
            <a:ext cx="12211050" cy="744855"/>
            <a:chOff x="-8762" y="6119240"/>
            <a:chExt cx="12211050" cy="744855"/>
          </a:xfrm>
        </p:grpSpPr>
        <p:sp>
          <p:nvSpPr>
            <p:cNvPr id="3" name="object 3"/>
            <p:cNvSpPr/>
            <p:nvPr/>
          </p:nvSpPr>
          <p:spPr>
            <a:xfrm>
              <a:off x="94488" y="6121907"/>
              <a:ext cx="12098020" cy="736600"/>
            </a:xfrm>
            <a:custGeom>
              <a:avLst/>
              <a:gdLst/>
              <a:ahLst/>
              <a:cxnLst/>
              <a:rect l="l" t="t" r="r" b="b"/>
              <a:pathLst>
                <a:path w="12098020" h="736600">
                  <a:moveTo>
                    <a:pt x="12097512" y="0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12097512" y="736091"/>
                  </a:lnTo>
                  <a:lnTo>
                    <a:pt x="12097512" y="0"/>
                  </a:lnTo>
                  <a:close/>
                </a:path>
              </a:pathLst>
            </a:custGeom>
            <a:solidFill>
              <a:srgbClr val="1F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07" y="6220967"/>
              <a:ext cx="3544824" cy="5699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2156" y="93264"/>
            <a:ext cx="25698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5" dirty="0"/>
              <a:t>Evaluación</a:t>
            </a:r>
            <a:endParaRPr sz="4400" dirty="0"/>
          </a:p>
        </p:txBody>
      </p:sp>
      <p:sp>
        <p:nvSpPr>
          <p:cNvPr id="6" name="object 6"/>
          <p:cNvSpPr txBox="1"/>
          <p:nvPr/>
        </p:nvSpPr>
        <p:spPr>
          <a:xfrm>
            <a:off x="679104" y="819442"/>
            <a:ext cx="3959860" cy="3416300"/>
          </a:xfrm>
          <a:prstGeom prst="rect">
            <a:avLst/>
          </a:prstGeom>
        </p:spPr>
        <p:txBody>
          <a:bodyPr vert="horz" wrap="square" lIns="0" tIns="235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5"/>
              </a:spcBef>
            </a:pPr>
            <a:r>
              <a:rPr sz="2800" b="1" spc="-130" dirty="0">
                <a:latin typeface="Times New Roman"/>
                <a:cs typeface="Times New Roman"/>
              </a:rPr>
              <a:t>¿Qué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es?</a:t>
            </a:r>
            <a:endParaRPr sz="2800" dirty="0">
              <a:latin typeface="Times New Roman"/>
              <a:cs typeface="Times New Roman"/>
            </a:endParaRPr>
          </a:p>
          <a:p>
            <a:pPr marL="128905">
              <a:lnSpc>
                <a:spcPts val="2855"/>
              </a:lnSpc>
              <a:spcBef>
                <a:spcPts val="1760"/>
              </a:spcBef>
            </a:pPr>
            <a:r>
              <a:rPr sz="2800" spc="50" dirty="0">
                <a:latin typeface="Times New Roman"/>
                <a:cs typeface="Times New Roman"/>
              </a:rPr>
              <a:t>Un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i="1" spc="-135" dirty="0">
                <a:latin typeface="Times New Roman"/>
                <a:cs typeface="Times New Roman"/>
              </a:rPr>
              <a:t>método</a:t>
            </a:r>
            <a:r>
              <a:rPr sz="2800" i="1" spc="-95" dirty="0">
                <a:latin typeface="Times New Roman"/>
                <a:cs typeface="Times New Roman"/>
              </a:rPr>
              <a:t> </a:t>
            </a:r>
            <a:r>
              <a:rPr sz="2800" i="1" spc="-130" dirty="0">
                <a:latin typeface="Times New Roman"/>
                <a:cs typeface="Times New Roman"/>
              </a:rPr>
              <a:t>sistemático</a:t>
            </a:r>
            <a:r>
              <a:rPr sz="2800" i="1" spc="-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para</a:t>
            </a:r>
            <a:endParaRPr sz="2800" dirty="0">
              <a:latin typeface="Times New Roman"/>
              <a:cs typeface="Times New Roman"/>
            </a:endParaRPr>
          </a:p>
          <a:p>
            <a:pPr marL="128905">
              <a:lnSpc>
                <a:spcPts val="2350"/>
              </a:lnSpc>
            </a:pPr>
            <a:r>
              <a:rPr sz="2800" spc="-70" dirty="0">
                <a:latin typeface="Times New Roman"/>
                <a:cs typeface="Times New Roman"/>
              </a:rPr>
              <a:t>recolectar,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analizar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y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usar</a:t>
            </a:r>
            <a:endParaRPr sz="2800" dirty="0">
              <a:latin typeface="Times New Roman"/>
              <a:cs typeface="Times New Roman"/>
            </a:endParaRPr>
          </a:p>
          <a:p>
            <a:pPr marL="128905">
              <a:lnSpc>
                <a:spcPts val="2350"/>
              </a:lnSpc>
            </a:pPr>
            <a:r>
              <a:rPr sz="2800" b="1" spc="-35" dirty="0">
                <a:latin typeface="Times New Roman"/>
                <a:cs typeface="Times New Roman"/>
              </a:rPr>
              <a:t>datos</a:t>
            </a:r>
            <a:r>
              <a:rPr sz="2800" b="1" spc="-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que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permite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examinar</a:t>
            </a:r>
            <a:endParaRPr sz="2800" dirty="0">
              <a:latin typeface="Times New Roman"/>
              <a:cs typeface="Times New Roman"/>
            </a:endParaRPr>
          </a:p>
          <a:p>
            <a:pPr marL="128905">
              <a:lnSpc>
                <a:spcPts val="2350"/>
              </a:lnSpc>
            </a:pPr>
            <a:r>
              <a:rPr sz="2800" spc="-130" dirty="0">
                <a:latin typeface="Times New Roman"/>
                <a:cs typeface="Times New Roman"/>
              </a:rPr>
              <a:t>la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efectividad</a:t>
            </a:r>
            <a:r>
              <a:rPr sz="2800" u="sng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spc="-1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</a:t>
            </a:r>
            <a:r>
              <a:rPr sz="2800" u="sng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eficiencia</a:t>
            </a:r>
            <a:r>
              <a:rPr sz="2800" u="sng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de</a:t>
            </a:r>
            <a:endParaRPr sz="2800" dirty="0">
              <a:latin typeface="Times New Roman"/>
              <a:cs typeface="Times New Roman"/>
            </a:endParaRPr>
          </a:p>
          <a:p>
            <a:pPr marL="128905">
              <a:lnSpc>
                <a:spcPts val="2350"/>
              </a:lnSpc>
            </a:pPr>
            <a:r>
              <a:rPr sz="2800" spc="-75" dirty="0">
                <a:latin typeface="Times New Roman"/>
                <a:cs typeface="Times New Roman"/>
              </a:rPr>
              <a:t>programas,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y</a:t>
            </a:r>
            <a:r>
              <a:rPr sz="2800" spc="-125" dirty="0">
                <a:latin typeface="Times New Roman"/>
                <a:cs typeface="Times New Roman"/>
              </a:rPr>
              <a:t> al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mismo</a:t>
            </a:r>
            <a:endParaRPr sz="2800" dirty="0">
              <a:latin typeface="Times New Roman"/>
              <a:cs typeface="Times New Roman"/>
            </a:endParaRPr>
          </a:p>
          <a:p>
            <a:pPr marL="128905">
              <a:lnSpc>
                <a:spcPts val="2350"/>
              </a:lnSpc>
            </a:pPr>
            <a:r>
              <a:rPr sz="2800" spc="-25" dirty="0">
                <a:latin typeface="Times New Roman"/>
                <a:cs typeface="Times New Roman"/>
              </a:rPr>
              <a:t>tiempo,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contribuye</a:t>
            </a:r>
            <a:r>
              <a:rPr sz="2800" spc="-130" dirty="0">
                <a:latin typeface="Times New Roman"/>
                <a:cs typeface="Times New Roman"/>
              </a:rPr>
              <a:t> a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la</a:t>
            </a:r>
            <a:endParaRPr sz="2800" dirty="0">
              <a:latin typeface="Times New Roman"/>
              <a:cs typeface="Times New Roman"/>
            </a:endParaRPr>
          </a:p>
          <a:p>
            <a:pPr marL="128905" marR="1121410">
              <a:lnSpc>
                <a:spcPct val="70000"/>
              </a:lnSpc>
              <a:spcBef>
                <a:spcPts val="500"/>
              </a:spcBef>
            </a:pPr>
            <a:r>
              <a:rPr sz="2800" spc="-80" dirty="0">
                <a:latin typeface="Times New Roman"/>
                <a:cs typeface="Times New Roman"/>
              </a:rPr>
              <a:t>mejora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continua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del </a:t>
            </a:r>
            <a:r>
              <a:rPr sz="2800" spc="-10" dirty="0">
                <a:latin typeface="Times New Roman"/>
                <a:cs typeface="Times New Roman"/>
              </a:rPr>
              <a:t>programa.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5430" y="5394762"/>
            <a:ext cx="3251835" cy="4394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670"/>
              </a:spcBef>
            </a:pPr>
            <a:r>
              <a:rPr sz="1600" dirty="0">
                <a:latin typeface="Times New Roman"/>
                <a:cs typeface="Times New Roman"/>
              </a:rPr>
              <a:t>Centro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para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90" dirty="0">
                <a:latin typeface="Times New Roman"/>
                <a:cs typeface="Times New Roman"/>
              </a:rPr>
              <a:t>el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10" dirty="0">
                <a:latin typeface="Times New Roman"/>
                <a:cs typeface="Times New Roman"/>
              </a:rPr>
              <a:t>y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85" dirty="0">
                <a:latin typeface="Times New Roman"/>
                <a:cs typeface="Times New Roman"/>
              </a:rPr>
              <a:t>la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Prevención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de </a:t>
            </a:r>
            <a:r>
              <a:rPr sz="1600" spc="-50" dirty="0">
                <a:latin typeface="Times New Roman"/>
                <a:cs typeface="Times New Roman"/>
              </a:rPr>
              <a:t>Enfermedades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(CDC)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9777" y="163457"/>
            <a:ext cx="3160395" cy="145859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800" b="1" u="sng" spc="-155" dirty="0">
                <a:latin typeface="Times New Roman"/>
                <a:cs typeface="Times New Roman"/>
              </a:rPr>
              <a:t>¿Para</a:t>
            </a:r>
            <a:r>
              <a:rPr sz="2800" b="1" u="sng" spc="-20" dirty="0">
                <a:latin typeface="Times New Roman"/>
                <a:cs typeface="Times New Roman"/>
              </a:rPr>
              <a:t> </a:t>
            </a:r>
            <a:r>
              <a:rPr sz="2800" b="1" u="sng" spc="-40" dirty="0">
                <a:latin typeface="Times New Roman"/>
                <a:cs typeface="Times New Roman"/>
              </a:rPr>
              <a:t>qué</a:t>
            </a:r>
            <a:r>
              <a:rPr sz="2800" b="1" u="sng" spc="-125" dirty="0">
                <a:latin typeface="Times New Roman"/>
                <a:cs typeface="Times New Roman"/>
              </a:rPr>
              <a:t> </a:t>
            </a:r>
            <a:r>
              <a:rPr sz="2800" b="1" u="sng" spc="-10" dirty="0">
                <a:latin typeface="Times New Roman"/>
                <a:cs typeface="Times New Roman"/>
              </a:rPr>
              <a:t>sirve?</a:t>
            </a:r>
            <a:endParaRPr sz="2800" u="sng" dirty="0">
              <a:latin typeface="Times New Roman"/>
              <a:cs typeface="Times New Roman"/>
            </a:endParaRPr>
          </a:p>
          <a:p>
            <a:pPr marL="254635" marR="5080" indent="183515">
              <a:lnSpc>
                <a:spcPct val="114599"/>
              </a:lnSpc>
              <a:spcBef>
                <a:spcPts val="140"/>
              </a:spcBef>
              <a:buSzPct val="78846"/>
              <a:buFont typeface="Arial"/>
              <a:buChar char="•"/>
              <a:tabLst>
                <a:tab pos="438150" algn="l"/>
              </a:tabLst>
            </a:pPr>
            <a:r>
              <a:rPr sz="2600" u="sng" spc="-30" dirty="0">
                <a:latin typeface="Times New Roman"/>
                <a:cs typeface="Times New Roman"/>
              </a:rPr>
              <a:t>Requisito</a:t>
            </a:r>
            <a:r>
              <a:rPr sz="2600" u="sng" spc="-100" dirty="0">
                <a:latin typeface="Times New Roman"/>
                <a:cs typeface="Times New Roman"/>
              </a:rPr>
              <a:t> </a:t>
            </a:r>
            <a:r>
              <a:rPr sz="2600" u="sng" spc="-70" dirty="0">
                <a:latin typeface="Times New Roman"/>
                <a:cs typeface="Times New Roman"/>
              </a:rPr>
              <a:t>de</a:t>
            </a:r>
            <a:r>
              <a:rPr sz="2600" u="sng" spc="-90" dirty="0">
                <a:latin typeface="Times New Roman"/>
                <a:cs typeface="Times New Roman"/>
              </a:rPr>
              <a:t> </a:t>
            </a:r>
            <a:r>
              <a:rPr sz="2600" u="sng" spc="-105" dirty="0">
                <a:latin typeface="Times New Roman"/>
                <a:cs typeface="Times New Roman"/>
              </a:rPr>
              <a:t>agencias </a:t>
            </a:r>
            <a:r>
              <a:rPr sz="2600" u="sng" spc="-70" dirty="0">
                <a:latin typeface="Times New Roman"/>
                <a:cs typeface="Times New Roman"/>
              </a:rPr>
              <a:t>de</a:t>
            </a:r>
            <a:r>
              <a:rPr sz="2600" u="sng" spc="-125" dirty="0">
                <a:latin typeface="Times New Roman"/>
                <a:cs typeface="Times New Roman"/>
              </a:rPr>
              <a:t> </a:t>
            </a:r>
            <a:r>
              <a:rPr sz="2600" u="sng" spc="-10" dirty="0">
                <a:latin typeface="Times New Roman"/>
                <a:cs typeface="Times New Roman"/>
              </a:rPr>
              <a:t>financiamiento</a:t>
            </a:r>
            <a:endParaRPr sz="2600" u="sng" dirty="0">
              <a:latin typeface="Times New Roman"/>
              <a:cs typeface="Times New Roman"/>
            </a:endParaRPr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6671" y="74674"/>
            <a:ext cx="2859024" cy="214274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352071" y="2053519"/>
            <a:ext cx="5285105" cy="366522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600" spc="-80" dirty="0">
                <a:latin typeface="Times New Roman"/>
                <a:cs typeface="Times New Roman"/>
              </a:rPr>
              <a:t>A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nivel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programa/proyecto:</a:t>
            </a:r>
            <a:endParaRPr sz="2600" dirty="0">
              <a:latin typeface="Times New Roman"/>
              <a:cs typeface="Times New Roman"/>
            </a:endParaRPr>
          </a:p>
          <a:p>
            <a:pPr marL="196215" indent="-183515">
              <a:lnSpc>
                <a:spcPct val="100000"/>
              </a:lnSpc>
              <a:spcBef>
                <a:spcPts val="455"/>
              </a:spcBef>
              <a:buSzPct val="78846"/>
              <a:buFont typeface="Arial"/>
              <a:buChar char="•"/>
              <a:tabLst>
                <a:tab pos="196215" algn="l"/>
              </a:tabLst>
            </a:pPr>
            <a:r>
              <a:rPr sz="2600" spc="-65" dirty="0">
                <a:latin typeface="Times New Roman"/>
                <a:cs typeface="Times New Roman"/>
              </a:rPr>
              <a:t>Estado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del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proyecto;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corrección</a:t>
            </a:r>
            <a:r>
              <a:rPr sz="2600" spc="-70" dirty="0">
                <a:latin typeface="Times New Roman"/>
                <a:cs typeface="Times New Roman"/>
              </a:rPr>
              <a:t> de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curso</a:t>
            </a:r>
            <a:endParaRPr sz="2600" dirty="0">
              <a:latin typeface="Times New Roman"/>
              <a:cs typeface="Times New Roman"/>
            </a:endParaRPr>
          </a:p>
          <a:p>
            <a:pPr marL="196215" indent="-183515">
              <a:lnSpc>
                <a:spcPct val="100000"/>
              </a:lnSpc>
              <a:spcBef>
                <a:spcPts val="470"/>
              </a:spcBef>
              <a:buSzPct val="78846"/>
              <a:buFont typeface="Arial"/>
              <a:buChar char="•"/>
              <a:tabLst>
                <a:tab pos="196215" algn="l"/>
              </a:tabLst>
            </a:pPr>
            <a:r>
              <a:rPr sz="2600" spc="-70" dirty="0">
                <a:latin typeface="Times New Roman"/>
                <a:cs typeface="Times New Roman"/>
              </a:rPr>
              <a:t>Mejora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continua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0"/>
              </a:spcBef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-80" dirty="0">
                <a:latin typeface="Times New Roman"/>
                <a:cs typeface="Times New Roman"/>
              </a:rPr>
              <a:t>A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nivel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comunidad</a:t>
            </a:r>
            <a:endParaRPr sz="2600" dirty="0">
              <a:latin typeface="Times New Roman"/>
              <a:cs typeface="Times New Roman"/>
            </a:endParaRPr>
          </a:p>
          <a:p>
            <a:pPr marL="196215" indent="-183515">
              <a:lnSpc>
                <a:spcPct val="100000"/>
              </a:lnSpc>
              <a:spcBef>
                <a:spcPts val="470"/>
              </a:spcBef>
              <a:buSzPct val="78846"/>
              <a:buFont typeface="Arial"/>
              <a:buChar char="•"/>
              <a:tabLst>
                <a:tab pos="196215" algn="l"/>
              </a:tabLst>
            </a:pPr>
            <a:r>
              <a:rPr sz="2600" spc="-30" dirty="0">
                <a:latin typeface="Times New Roman"/>
                <a:cs typeface="Times New Roman"/>
              </a:rPr>
              <a:t>Entender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y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atender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necesidades</a:t>
            </a:r>
            <a:endParaRPr sz="2600" dirty="0">
              <a:latin typeface="Times New Roman"/>
              <a:cs typeface="Times New Roman"/>
            </a:endParaRPr>
          </a:p>
          <a:p>
            <a:pPr marL="196215" indent="-183515">
              <a:lnSpc>
                <a:spcPct val="100000"/>
              </a:lnSpc>
              <a:spcBef>
                <a:spcPts val="470"/>
              </a:spcBef>
              <a:buSzPct val="78846"/>
              <a:buFont typeface="Arial"/>
              <a:buChar char="•"/>
              <a:tabLst>
                <a:tab pos="196215" algn="l"/>
              </a:tabLst>
            </a:pPr>
            <a:r>
              <a:rPr sz="2600" spc="-10" dirty="0">
                <a:latin typeface="Times New Roman"/>
                <a:cs typeface="Times New Roman"/>
              </a:rPr>
              <a:t>Compartir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información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y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recursos</a:t>
            </a:r>
            <a:endParaRPr sz="2600" dirty="0">
              <a:latin typeface="Times New Roman"/>
              <a:cs typeface="Times New Roman"/>
            </a:endParaRPr>
          </a:p>
          <a:p>
            <a:pPr marL="196215" indent="-183515">
              <a:lnSpc>
                <a:spcPct val="100000"/>
              </a:lnSpc>
              <a:spcBef>
                <a:spcPts val="455"/>
              </a:spcBef>
              <a:buSzPct val="78846"/>
              <a:buFont typeface="Arial"/>
              <a:buChar char="•"/>
              <a:tabLst>
                <a:tab pos="196215" algn="l"/>
              </a:tabLst>
            </a:pPr>
            <a:r>
              <a:rPr sz="2600" spc="-85" dirty="0">
                <a:latin typeface="Times New Roman"/>
                <a:cs typeface="Times New Roman"/>
              </a:rPr>
              <a:t>¡Mejorar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condiciones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de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vida!</a:t>
            </a:r>
            <a:endParaRPr sz="2600" dirty="0">
              <a:latin typeface="Times New Roman"/>
              <a:cs typeface="Times New Roman"/>
            </a:endParaRP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8762" y="6119240"/>
            <a:ext cx="12211050" cy="744855"/>
            <a:chOff x="-8762" y="6119240"/>
            <a:chExt cx="12211050" cy="744855"/>
          </a:xfrm>
        </p:grpSpPr>
        <p:sp>
          <p:nvSpPr>
            <p:cNvPr id="3" name="object 3"/>
            <p:cNvSpPr/>
            <p:nvPr/>
          </p:nvSpPr>
          <p:spPr>
            <a:xfrm>
              <a:off x="94488" y="6121907"/>
              <a:ext cx="12098020" cy="736600"/>
            </a:xfrm>
            <a:custGeom>
              <a:avLst/>
              <a:gdLst/>
              <a:ahLst/>
              <a:cxnLst/>
              <a:rect l="l" t="t" r="r" b="b"/>
              <a:pathLst>
                <a:path w="12098020" h="736600">
                  <a:moveTo>
                    <a:pt x="12097512" y="0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12097512" y="736091"/>
                  </a:lnTo>
                  <a:lnTo>
                    <a:pt x="12097512" y="0"/>
                  </a:lnTo>
                  <a:close/>
                </a:path>
              </a:pathLst>
            </a:custGeom>
            <a:solidFill>
              <a:srgbClr val="1F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07" y="6220967"/>
              <a:ext cx="3544824" cy="5699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594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</a:pPr>
            <a:r>
              <a:rPr sz="4400" spc="-60" dirty="0"/>
              <a:t>Preguntas</a:t>
            </a:r>
            <a:r>
              <a:rPr sz="4400" spc="-175" dirty="0"/>
              <a:t> </a:t>
            </a:r>
            <a:r>
              <a:rPr sz="4400" spc="-60" dirty="0"/>
              <a:t>Centrales</a:t>
            </a:r>
            <a:r>
              <a:rPr sz="4400" spc="-150" dirty="0"/>
              <a:t> </a:t>
            </a:r>
            <a:r>
              <a:rPr sz="4400" spc="-180" dirty="0"/>
              <a:t>para</a:t>
            </a:r>
            <a:r>
              <a:rPr sz="4400" spc="-95" dirty="0"/>
              <a:t> </a:t>
            </a:r>
            <a:r>
              <a:rPr sz="4400" spc="-70" dirty="0"/>
              <a:t>Evaluación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43973" y="1139662"/>
            <a:ext cx="5407660" cy="4124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5134" indent="-432434">
              <a:lnSpc>
                <a:spcPct val="100000"/>
              </a:lnSpc>
              <a:spcBef>
                <a:spcPts val="105"/>
              </a:spcBef>
              <a:buSzPct val="97727"/>
              <a:buAutoNum type="arabicPeriod"/>
              <a:tabLst>
                <a:tab pos="445134" algn="l"/>
              </a:tabLst>
            </a:pPr>
            <a:r>
              <a:rPr sz="4400" b="1" spc="-45" dirty="0">
                <a:latin typeface="Times New Roman"/>
                <a:cs typeface="Times New Roman"/>
              </a:rPr>
              <a:t>¿Qué?</a:t>
            </a:r>
            <a:endParaRPr sz="440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spcBef>
                <a:spcPts val="110"/>
              </a:spcBef>
              <a:buFont typeface="Wingdings"/>
              <a:buChar char=""/>
              <a:tabLst>
                <a:tab pos="354965" algn="l"/>
              </a:tabLst>
            </a:pPr>
            <a:r>
              <a:rPr sz="2800" spc="-10" dirty="0">
                <a:latin typeface="Times New Roman"/>
                <a:cs typeface="Times New Roman"/>
              </a:rPr>
              <a:t>Planeación</a:t>
            </a:r>
            <a:endParaRPr sz="2800">
              <a:latin typeface="Times New Roman"/>
              <a:cs typeface="Times New Roman"/>
            </a:endParaRPr>
          </a:p>
          <a:p>
            <a:pPr marL="577850" indent="-565150">
              <a:lnSpc>
                <a:spcPct val="100000"/>
              </a:lnSpc>
              <a:spcBef>
                <a:spcPts val="2770"/>
              </a:spcBef>
              <a:buAutoNum type="arabicPeriod" startAt="2"/>
              <a:tabLst>
                <a:tab pos="577850" algn="l"/>
              </a:tabLst>
            </a:pPr>
            <a:r>
              <a:rPr sz="4400" b="1" spc="-150" dirty="0">
                <a:latin typeface="Times New Roman"/>
                <a:cs typeface="Times New Roman"/>
              </a:rPr>
              <a:t>¿Por</a:t>
            </a:r>
            <a:r>
              <a:rPr sz="4400" b="1" spc="-110" dirty="0">
                <a:latin typeface="Times New Roman"/>
                <a:cs typeface="Times New Roman"/>
              </a:rPr>
              <a:t> </a:t>
            </a:r>
            <a:r>
              <a:rPr sz="4400" b="1" spc="-20" dirty="0">
                <a:latin typeface="Times New Roman"/>
                <a:cs typeface="Times New Roman"/>
              </a:rPr>
              <a:t>qué?</a:t>
            </a:r>
            <a:endParaRPr sz="4400">
              <a:latin typeface="Times New Roman"/>
              <a:cs typeface="Times New Roman"/>
            </a:endParaRPr>
          </a:p>
          <a:p>
            <a:pPr marL="583565" lvl="1" indent="-570865">
              <a:lnSpc>
                <a:spcPct val="100000"/>
              </a:lnSpc>
              <a:spcBef>
                <a:spcPts val="110"/>
              </a:spcBef>
              <a:buFont typeface="Wingdings"/>
              <a:buChar char=""/>
              <a:tabLst>
                <a:tab pos="583565" algn="l"/>
              </a:tabLst>
            </a:pPr>
            <a:r>
              <a:rPr sz="2800" spc="-50" dirty="0">
                <a:latin typeface="Times New Roman"/>
                <a:cs typeface="Times New Roman"/>
              </a:rPr>
              <a:t>Recopilación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y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Análisis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577850" indent="-56515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577850" algn="l"/>
              </a:tabLst>
            </a:pPr>
            <a:r>
              <a:rPr sz="4400" b="1" spc="-150" dirty="0">
                <a:latin typeface="Times New Roman"/>
                <a:cs typeface="Times New Roman"/>
              </a:rPr>
              <a:t>Y,</a:t>
            </a:r>
            <a:r>
              <a:rPr sz="4400" b="1" spc="-110" dirty="0">
                <a:latin typeface="Times New Roman"/>
                <a:cs typeface="Times New Roman"/>
              </a:rPr>
              <a:t> </a:t>
            </a:r>
            <a:r>
              <a:rPr sz="4400" b="1" spc="-195" dirty="0">
                <a:latin typeface="Times New Roman"/>
                <a:cs typeface="Times New Roman"/>
              </a:rPr>
              <a:t>¿ahora</a:t>
            </a:r>
            <a:r>
              <a:rPr sz="4400" b="1" spc="-80" dirty="0">
                <a:latin typeface="Times New Roman"/>
                <a:cs typeface="Times New Roman"/>
              </a:rPr>
              <a:t> </a:t>
            </a:r>
            <a:r>
              <a:rPr sz="4400" b="1" spc="-20" dirty="0">
                <a:latin typeface="Times New Roman"/>
                <a:cs typeface="Times New Roman"/>
              </a:rPr>
              <a:t>qué?</a:t>
            </a:r>
            <a:endParaRPr sz="4400">
              <a:latin typeface="Times New Roman"/>
              <a:cs typeface="Times New Roman"/>
            </a:endParaRPr>
          </a:p>
          <a:p>
            <a:pPr marL="541020" lvl="1" indent="-528320">
              <a:lnSpc>
                <a:spcPct val="100000"/>
              </a:lnSpc>
              <a:spcBef>
                <a:spcPts val="110"/>
              </a:spcBef>
              <a:buFont typeface="Wingdings"/>
              <a:buChar char=""/>
              <a:tabLst>
                <a:tab pos="541020" algn="l"/>
              </a:tabLst>
            </a:pPr>
            <a:r>
              <a:rPr sz="2800" spc="-60" dirty="0">
                <a:latin typeface="Times New Roman"/>
                <a:cs typeface="Times New Roman"/>
              </a:rPr>
              <a:t>Diseminación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y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Toma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de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decisiones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 descr="Imagen de una carretera con tres puntos resaltados en la vía; uno dice, qué y planeación. Dos dice por qué, recopilación y análisis y tres dice y, ahora qué, diseminación y toma de decisiones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8203" y="690372"/>
            <a:ext cx="8273796" cy="54299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288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Definiendo</a:t>
            </a:r>
            <a:r>
              <a:rPr sz="4400" spc="-50" dirty="0"/>
              <a:t> </a:t>
            </a:r>
            <a:r>
              <a:rPr sz="4400" spc="-105" dirty="0"/>
              <a:t>“Planes</a:t>
            </a:r>
            <a:r>
              <a:rPr sz="4400" spc="-65" dirty="0"/>
              <a:t> </a:t>
            </a:r>
            <a:r>
              <a:rPr sz="4400" dirty="0"/>
              <a:t>de</a:t>
            </a:r>
            <a:r>
              <a:rPr sz="4400" spc="-40" dirty="0"/>
              <a:t> </a:t>
            </a:r>
            <a:r>
              <a:rPr sz="4400" spc="-105" dirty="0"/>
              <a:t>Evaluación”</a:t>
            </a:r>
            <a:endParaRPr sz="4400" dirty="0"/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9112" y="1392936"/>
            <a:ext cx="3781425" cy="4465320"/>
            <a:chOff x="419112" y="1392936"/>
            <a:chExt cx="3781425" cy="44653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112" y="1392936"/>
              <a:ext cx="3781031" cy="44653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171" y="1588008"/>
              <a:ext cx="3192284" cy="3876978"/>
            </a:xfrm>
            <a:prstGeom prst="rect">
              <a:avLst/>
            </a:prstGeom>
          </p:spPr>
        </p:pic>
      </p:grpSp>
      <p:sp>
        <p:nvSpPr>
          <p:cNvPr id="3" name="object 3"/>
          <p:cNvSpPr txBox="1"/>
          <p:nvPr/>
        </p:nvSpPr>
        <p:spPr>
          <a:xfrm>
            <a:off x="4547603" y="1406143"/>
            <a:ext cx="6670040" cy="23729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z="2800" b="1" dirty="0">
                <a:latin typeface="Times New Roman"/>
                <a:cs typeface="Times New Roman"/>
              </a:rPr>
              <a:t>Documento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escrito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que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describe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cómo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Times New Roman"/>
                <a:cs typeface="Times New Roman"/>
              </a:rPr>
              <a:t>se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va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a </a:t>
            </a:r>
            <a:r>
              <a:rPr sz="2800" i="1" spc="-80" dirty="0">
                <a:latin typeface="Times New Roman"/>
                <a:cs typeface="Times New Roman"/>
              </a:rPr>
              <a:t>monitorear</a:t>
            </a:r>
            <a:r>
              <a:rPr sz="2800" i="1" spc="-10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y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a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i="1" spc="-75" dirty="0">
                <a:latin typeface="Times New Roman"/>
                <a:cs typeface="Times New Roman"/>
              </a:rPr>
              <a:t>evaluar</a:t>
            </a:r>
            <a:r>
              <a:rPr sz="2800" i="1" spc="-10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un</a:t>
            </a:r>
            <a:r>
              <a:rPr sz="2800" i="1" spc="-100" dirty="0">
                <a:latin typeface="Times New Roman"/>
                <a:cs typeface="Times New Roman"/>
              </a:rPr>
              <a:t> </a:t>
            </a:r>
            <a:r>
              <a:rPr sz="2800" i="1" spc="-105" dirty="0">
                <a:latin typeface="Times New Roman"/>
                <a:cs typeface="Times New Roman"/>
              </a:rPr>
              <a:t>programa</a:t>
            </a:r>
            <a:r>
              <a:rPr sz="2800" i="1" spc="-8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.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También </a:t>
            </a:r>
            <a:r>
              <a:rPr sz="2800" spc="-75" dirty="0">
                <a:latin typeface="Times New Roman"/>
                <a:cs typeface="Times New Roman"/>
              </a:rPr>
              <a:t>incluye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información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específica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sobre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cómo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50" dirty="0">
                <a:latin typeface="Times New Roman"/>
                <a:cs typeface="Times New Roman"/>
              </a:rPr>
              <a:t>serán </a:t>
            </a:r>
            <a:r>
              <a:rPr sz="2800" b="1" spc="-65" dirty="0">
                <a:latin typeface="Times New Roman"/>
                <a:cs typeface="Times New Roman"/>
              </a:rPr>
              <a:t>usados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los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Times New Roman"/>
                <a:cs typeface="Times New Roman"/>
              </a:rPr>
              <a:t>resultados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de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dicha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evaluación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en </a:t>
            </a:r>
            <a:r>
              <a:rPr sz="2800" spc="-40" dirty="0">
                <a:latin typeface="Times New Roman"/>
                <a:cs typeface="Times New Roman"/>
              </a:rPr>
              <a:t>términos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de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mejora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del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programa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y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de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toma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de </a:t>
            </a:r>
            <a:r>
              <a:rPr sz="2800" spc="-95" dirty="0">
                <a:latin typeface="Times New Roman"/>
                <a:cs typeface="Times New Roman"/>
              </a:rPr>
              <a:t>decisiones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próximas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y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futuras.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47603" y="4944871"/>
            <a:ext cx="6323965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100" dirty="0">
                <a:latin typeface="Times New Roman"/>
                <a:cs typeface="Times New Roman"/>
              </a:rPr>
              <a:t>Basado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en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definición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en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95" dirty="0">
                <a:latin typeface="Times New Roman"/>
                <a:cs typeface="Times New Roman"/>
              </a:rPr>
              <a:t>inglés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del</a:t>
            </a:r>
            <a:r>
              <a:rPr sz="2200" spc="3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Centro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para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el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Control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y </a:t>
            </a:r>
            <a:r>
              <a:rPr sz="2200" spc="-55" dirty="0">
                <a:latin typeface="Times New Roman"/>
                <a:cs typeface="Times New Roman"/>
              </a:rPr>
              <a:t>Prevención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Times New Roman"/>
                <a:cs typeface="Times New Roman"/>
              </a:rPr>
              <a:t>de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Times New Roman"/>
                <a:cs typeface="Times New Roman"/>
              </a:rPr>
              <a:t>Enfermedades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(CDC)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46804" cy="61202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464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Uso</a:t>
            </a:r>
            <a:r>
              <a:rPr sz="4400" spc="-165" dirty="0"/>
              <a:t> </a:t>
            </a:r>
            <a:r>
              <a:rPr sz="4400" dirty="0"/>
              <a:t>de</a:t>
            </a:r>
            <a:r>
              <a:rPr sz="4400" spc="-160" dirty="0"/>
              <a:t> </a:t>
            </a:r>
            <a:r>
              <a:rPr sz="4400" spc="-75" dirty="0"/>
              <a:t>Planes</a:t>
            </a:r>
            <a:r>
              <a:rPr sz="4400" spc="-190" dirty="0"/>
              <a:t> </a:t>
            </a:r>
            <a:r>
              <a:rPr sz="4400" dirty="0"/>
              <a:t>de</a:t>
            </a:r>
            <a:r>
              <a:rPr sz="4400" spc="-160" dirty="0"/>
              <a:t> </a:t>
            </a:r>
            <a:r>
              <a:rPr sz="4400" spc="-90" dirty="0"/>
              <a:t>Evaluación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180340" indent="-5715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84200" algn="l"/>
              </a:tabLst>
            </a:pPr>
            <a:r>
              <a:rPr b="1" spc="-60" dirty="0">
                <a:latin typeface="Times New Roman"/>
                <a:cs typeface="Times New Roman"/>
              </a:rPr>
              <a:t>MAPA</a:t>
            </a:r>
            <a:r>
              <a:rPr b="1" spc="-170" dirty="0">
                <a:latin typeface="Times New Roman"/>
                <a:cs typeface="Times New Roman"/>
              </a:rPr>
              <a:t> </a:t>
            </a:r>
            <a:r>
              <a:rPr spc="-114" dirty="0"/>
              <a:t>del</a:t>
            </a:r>
            <a:r>
              <a:rPr spc="-150" dirty="0"/>
              <a:t> </a:t>
            </a:r>
            <a:r>
              <a:rPr spc="-70" dirty="0"/>
              <a:t>camino</a:t>
            </a:r>
            <a:r>
              <a:rPr spc="-140" dirty="0"/>
              <a:t> </a:t>
            </a:r>
            <a:r>
              <a:rPr spc="-185" dirty="0"/>
              <a:t>a</a:t>
            </a:r>
            <a:r>
              <a:rPr spc="-150" dirty="0"/>
              <a:t> </a:t>
            </a:r>
            <a:r>
              <a:rPr spc="-120" dirty="0"/>
              <a:t>seguir:</a:t>
            </a:r>
            <a:r>
              <a:rPr spc="-170" dirty="0"/>
              <a:t> </a:t>
            </a:r>
            <a:r>
              <a:rPr spc="-60" dirty="0"/>
              <a:t>del </a:t>
            </a:r>
            <a:r>
              <a:rPr spc="-85" dirty="0"/>
              <a:t>diseño</a:t>
            </a:r>
            <a:r>
              <a:rPr spc="-150" dirty="0"/>
              <a:t> </a:t>
            </a:r>
            <a:r>
              <a:rPr spc="-85" dirty="0"/>
              <a:t>hasta</a:t>
            </a:r>
            <a:r>
              <a:rPr spc="-165" dirty="0"/>
              <a:t> la</a:t>
            </a:r>
            <a:r>
              <a:rPr spc="-155" dirty="0"/>
              <a:t> </a:t>
            </a:r>
            <a:r>
              <a:rPr spc="-40" dirty="0"/>
              <a:t>implementación</a:t>
            </a:r>
          </a:p>
          <a:p>
            <a:pPr marL="583565" indent="-570865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583565" algn="l"/>
              </a:tabLst>
            </a:pPr>
            <a:r>
              <a:rPr spc="-40" dirty="0"/>
              <a:t>Herramienta</a:t>
            </a:r>
            <a:r>
              <a:rPr spc="-170" dirty="0"/>
              <a:t> </a:t>
            </a:r>
            <a:r>
              <a:rPr spc="-95" dirty="0"/>
              <a:t>de</a:t>
            </a:r>
            <a:r>
              <a:rPr spc="-145" dirty="0"/>
              <a:t> </a:t>
            </a:r>
            <a:r>
              <a:rPr b="1" spc="-10" dirty="0">
                <a:latin typeface="Times New Roman"/>
                <a:cs typeface="Times New Roman"/>
              </a:rPr>
              <a:t>Rastreo</a:t>
            </a:r>
          </a:p>
          <a:p>
            <a:pPr marL="584200" marR="5080" indent="-57150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584200" algn="l"/>
              </a:tabLst>
            </a:pPr>
            <a:r>
              <a:rPr spc="-10" dirty="0"/>
              <a:t>Contribuye</a:t>
            </a:r>
            <a:r>
              <a:rPr spc="-175" dirty="0"/>
              <a:t> </a:t>
            </a:r>
            <a:r>
              <a:rPr spc="-185" dirty="0"/>
              <a:t>a</a:t>
            </a:r>
            <a:r>
              <a:rPr spc="-130" dirty="0"/>
              <a:t> </a:t>
            </a:r>
            <a:r>
              <a:rPr spc="-165" dirty="0"/>
              <a:t>la</a:t>
            </a:r>
            <a:r>
              <a:rPr spc="-145" dirty="0"/>
              <a:t> </a:t>
            </a:r>
            <a:r>
              <a:rPr b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Colaboración</a:t>
            </a:r>
            <a:r>
              <a:rPr b="1" spc="-170" dirty="0">
                <a:latin typeface="Times New Roman"/>
                <a:cs typeface="Times New Roman"/>
              </a:rPr>
              <a:t> </a:t>
            </a:r>
            <a:r>
              <a:rPr spc="-50" dirty="0"/>
              <a:t>y </a:t>
            </a:r>
            <a:r>
              <a:rPr spc="-40" dirty="0"/>
              <a:t>fomenta</a:t>
            </a:r>
            <a:r>
              <a:rPr spc="-165" dirty="0"/>
              <a:t> la</a:t>
            </a:r>
            <a:r>
              <a:rPr spc="-175" dirty="0"/>
              <a:t> </a:t>
            </a:r>
            <a:r>
              <a:rPr b="1" spc="-10" dirty="0">
                <a:latin typeface="Times New Roman"/>
                <a:cs typeface="Times New Roman"/>
              </a:rPr>
              <a:t>Comunicación</a:t>
            </a:r>
          </a:p>
          <a:p>
            <a:pPr marL="583565" indent="-570865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583565" algn="l"/>
              </a:tabLst>
            </a:pPr>
            <a:r>
              <a:rPr spc="-45" dirty="0"/>
              <a:t>Incrementa</a:t>
            </a:r>
            <a:r>
              <a:rPr spc="-155" dirty="0"/>
              <a:t> </a:t>
            </a:r>
            <a:r>
              <a:rPr spc="-165" dirty="0"/>
              <a:t>la</a:t>
            </a:r>
            <a:r>
              <a:rPr spc="-155" dirty="0"/>
              <a:t> </a:t>
            </a:r>
            <a:r>
              <a:rPr b="1" spc="-10" dirty="0">
                <a:latin typeface="Times New Roman"/>
                <a:cs typeface="Times New Roman"/>
              </a:rPr>
              <a:t>Transparencia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122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Antes</a:t>
            </a:r>
            <a:r>
              <a:rPr sz="4400" spc="-185" dirty="0"/>
              <a:t> </a:t>
            </a:r>
            <a:r>
              <a:rPr sz="4400" dirty="0"/>
              <a:t>de</a:t>
            </a:r>
            <a:r>
              <a:rPr sz="4400" spc="-170" dirty="0"/>
              <a:t> </a:t>
            </a:r>
            <a:r>
              <a:rPr sz="4400" spc="-60" dirty="0"/>
              <a:t>escribir</a:t>
            </a:r>
            <a:r>
              <a:rPr sz="4400" spc="-150" dirty="0"/>
              <a:t> </a:t>
            </a:r>
            <a:r>
              <a:rPr sz="4400" dirty="0"/>
              <a:t>un</a:t>
            </a:r>
            <a:r>
              <a:rPr sz="4400" spc="-180" dirty="0"/>
              <a:t> </a:t>
            </a:r>
            <a:r>
              <a:rPr sz="4400" spc="-25" dirty="0"/>
              <a:t>Plan</a:t>
            </a:r>
            <a:r>
              <a:rPr sz="4400" spc="-180" dirty="0"/>
              <a:t> </a:t>
            </a:r>
            <a:r>
              <a:rPr sz="4400" dirty="0"/>
              <a:t>de</a:t>
            </a:r>
            <a:r>
              <a:rPr sz="4400" spc="-175" dirty="0"/>
              <a:t> </a:t>
            </a:r>
            <a:r>
              <a:rPr sz="4400" spc="-80" dirty="0"/>
              <a:t>Evaluación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59316" y="916894"/>
            <a:ext cx="10099040" cy="468122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900"/>
              </a:spcBef>
              <a:buSzPct val="79166"/>
              <a:buFont typeface="Wingdings"/>
              <a:buChar char=""/>
              <a:tabLst>
                <a:tab pos="194945" algn="l"/>
              </a:tabLst>
            </a:pPr>
            <a:r>
              <a:rPr sz="3600" b="1" spc="-10" dirty="0">
                <a:latin typeface="Times New Roman"/>
                <a:cs typeface="Times New Roman"/>
              </a:rPr>
              <a:t>¿Qué?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dirty="0">
                <a:latin typeface="Times New Roman"/>
                <a:cs typeface="Times New Roman"/>
              </a:rPr>
              <a:t>Nombre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del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programa,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objetivos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metas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4000"/>
              </a:lnSpc>
              <a:spcBef>
                <a:spcPts val="300"/>
              </a:spcBef>
            </a:pPr>
            <a:r>
              <a:rPr sz="2400" spc="-55" dirty="0">
                <a:latin typeface="Times New Roman"/>
                <a:cs typeface="Times New Roman"/>
              </a:rPr>
              <a:t>Miembros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del </a:t>
            </a:r>
            <a:r>
              <a:rPr sz="2400" spc="-25" dirty="0">
                <a:latin typeface="Times New Roman"/>
                <a:cs typeface="Times New Roman"/>
              </a:rPr>
              <a:t>equipo,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colaboradores,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comunidades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de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interés,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así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como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sus </a:t>
            </a:r>
            <a:r>
              <a:rPr sz="2400" spc="-50" dirty="0">
                <a:latin typeface="Times New Roman"/>
                <a:cs typeface="Times New Roman"/>
              </a:rPr>
              <a:t>necesidades </a:t>
            </a:r>
            <a:r>
              <a:rPr sz="2400" spc="-10" dirty="0">
                <a:latin typeface="Times New Roman"/>
                <a:cs typeface="Times New Roman"/>
              </a:rPr>
              <a:t>Recursos</a:t>
            </a:r>
            <a:endParaRPr sz="2400">
              <a:latin typeface="Times New Roman"/>
              <a:cs typeface="Times New Roman"/>
            </a:endParaRPr>
          </a:p>
          <a:p>
            <a:pPr marL="194945" indent="-182245">
              <a:lnSpc>
                <a:spcPct val="100000"/>
              </a:lnSpc>
              <a:spcBef>
                <a:spcPts val="565"/>
              </a:spcBef>
              <a:buSzPct val="79166"/>
              <a:buFont typeface="Wingdings"/>
              <a:buChar char=""/>
              <a:tabLst>
                <a:tab pos="194945" algn="l"/>
              </a:tabLst>
            </a:pPr>
            <a:r>
              <a:rPr sz="3600" b="1" spc="-130" dirty="0">
                <a:latin typeface="Times New Roman"/>
                <a:cs typeface="Times New Roman"/>
              </a:rPr>
              <a:t>¿Por</a:t>
            </a:r>
            <a:r>
              <a:rPr sz="3600" b="1" spc="-75" dirty="0">
                <a:latin typeface="Times New Roman"/>
                <a:cs typeface="Times New Roman"/>
              </a:rPr>
              <a:t> </a:t>
            </a:r>
            <a:r>
              <a:rPr sz="3600" b="1" spc="-20" dirty="0">
                <a:latin typeface="Times New Roman"/>
                <a:cs typeface="Times New Roman"/>
              </a:rPr>
              <a:t>qué?</a:t>
            </a:r>
            <a:endParaRPr sz="3600">
              <a:latin typeface="Times New Roman"/>
              <a:cs typeface="Times New Roman"/>
            </a:endParaRPr>
          </a:p>
          <a:p>
            <a:pPr marL="12700" marR="4425950">
              <a:lnSpc>
                <a:spcPct val="138700"/>
              </a:lnSpc>
              <a:spcBef>
                <a:spcPts val="75"/>
              </a:spcBef>
            </a:pPr>
            <a:r>
              <a:rPr sz="2400" spc="-50" dirty="0">
                <a:latin typeface="Times New Roman"/>
                <a:cs typeface="Times New Roman"/>
              </a:rPr>
              <a:t>Preguntas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de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evaluación;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Métodos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de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Evaluación </a:t>
            </a:r>
            <a:r>
              <a:rPr sz="2400" spc="-60" dirty="0">
                <a:latin typeface="Times New Roman"/>
                <a:cs typeface="Times New Roman"/>
              </a:rPr>
              <a:t>Indicadores;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Recolección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de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datos</a:t>
            </a:r>
            <a:endParaRPr sz="2400">
              <a:latin typeface="Times New Roman"/>
              <a:cs typeface="Times New Roman"/>
            </a:endParaRPr>
          </a:p>
          <a:p>
            <a:pPr marL="194945" indent="-182245">
              <a:lnSpc>
                <a:spcPct val="100000"/>
              </a:lnSpc>
              <a:spcBef>
                <a:spcPts val="890"/>
              </a:spcBef>
              <a:buSzPct val="79166"/>
              <a:buFont typeface="Wingdings"/>
              <a:buChar char=""/>
              <a:tabLst>
                <a:tab pos="194945" algn="l"/>
              </a:tabLst>
            </a:pPr>
            <a:r>
              <a:rPr sz="3600" b="1" spc="-114" dirty="0">
                <a:latin typeface="Times New Roman"/>
                <a:cs typeface="Times New Roman"/>
              </a:rPr>
              <a:t>Y,</a:t>
            </a:r>
            <a:r>
              <a:rPr sz="3600" b="1" spc="-35" dirty="0">
                <a:latin typeface="Times New Roman"/>
                <a:cs typeface="Times New Roman"/>
              </a:rPr>
              <a:t> </a:t>
            </a:r>
            <a:r>
              <a:rPr sz="3600" b="1" spc="-160" dirty="0">
                <a:latin typeface="Times New Roman"/>
                <a:cs typeface="Times New Roman"/>
              </a:rPr>
              <a:t>¿ahora</a:t>
            </a:r>
            <a:r>
              <a:rPr sz="3600" b="1" spc="-45" dirty="0">
                <a:latin typeface="Times New Roman"/>
                <a:cs typeface="Times New Roman"/>
              </a:rPr>
              <a:t> </a:t>
            </a:r>
            <a:r>
              <a:rPr sz="3600" b="1" spc="-150" dirty="0">
                <a:latin typeface="Times New Roman"/>
                <a:cs typeface="Times New Roman"/>
              </a:rPr>
              <a:t>qué?</a:t>
            </a:r>
            <a:r>
              <a:rPr sz="3600" b="1" spc="-3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Tiempos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de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entrega;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logros;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Diseminación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91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70" dirty="0"/>
              <a:t>Planes</a:t>
            </a:r>
            <a:r>
              <a:rPr sz="4400" spc="-190" dirty="0"/>
              <a:t> </a:t>
            </a:r>
            <a:r>
              <a:rPr sz="4400" dirty="0"/>
              <a:t>de</a:t>
            </a:r>
            <a:r>
              <a:rPr sz="4400" spc="-150" dirty="0"/>
              <a:t> </a:t>
            </a:r>
            <a:r>
              <a:rPr sz="4400" spc="-125" dirty="0"/>
              <a:t>Evaluación:</a:t>
            </a:r>
            <a:r>
              <a:rPr sz="4400" spc="-150" dirty="0"/>
              <a:t> </a:t>
            </a:r>
            <a:r>
              <a:rPr sz="4400" spc="-65" dirty="0"/>
              <a:t>Elementos</a:t>
            </a:r>
            <a:r>
              <a:rPr sz="4400" spc="-175" dirty="0"/>
              <a:t> </a:t>
            </a:r>
            <a:r>
              <a:rPr sz="4400" spc="-85" dirty="0"/>
              <a:t>Esenciales</a:t>
            </a:r>
            <a:endParaRPr sz="4400"/>
          </a:p>
        </p:txBody>
      </p:sp>
      <p:grpSp>
        <p:nvGrpSpPr>
          <p:cNvPr id="3" name="object 3" descr="Recuadro que incluye tres grupos de componentes esenciales de un plan de evaluación, enlistados a continuación: resumen y objetivos del programa, propósito de la evaluación, cronograma y plan del trabajo, preguntas de evaluación, métodos de recolección de datos, plan de análisis de datos y plan de diseminación"/>
          <p:cNvGrpSpPr/>
          <p:nvPr/>
        </p:nvGrpSpPr>
        <p:grpSpPr>
          <a:xfrm>
            <a:off x="561917" y="1133499"/>
            <a:ext cx="9939655" cy="4850130"/>
            <a:chOff x="561917" y="1133499"/>
            <a:chExt cx="9939655" cy="4850130"/>
          </a:xfrm>
        </p:grpSpPr>
        <p:sp>
          <p:nvSpPr>
            <p:cNvPr id="4" name="object 4"/>
            <p:cNvSpPr/>
            <p:nvPr/>
          </p:nvSpPr>
          <p:spPr>
            <a:xfrm>
              <a:off x="571442" y="1143024"/>
              <a:ext cx="1016000" cy="4831080"/>
            </a:xfrm>
            <a:custGeom>
              <a:avLst/>
              <a:gdLst/>
              <a:ahLst/>
              <a:cxnLst/>
              <a:rect l="l" t="t" r="r" b="b"/>
              <a:pathLst>
                <a:path w="1016000" h="4831080">
                  <a:moveTo>
                    <a:pt x="15265" y="0"/>
                  </a:moveTo>
                  <a:lnTo>
                    <a:pt x="49179" y="34386"/>
                  </a:lnTo>
                  <a:lnTo>
                    <a:pt x="82508" y="69130"/>
                  </a:lnTo>
                  <a:lnTo>
                    <a:pt x="115253" y="104225"/>
                  </a:lnTo>
                  <a:lnTo>
                    <a:pt x="147412" y="139665"/>
                  </a:lnTo>
                  <a:lnTo>
                    <a:pt x="178987" y="175443"/>
                  </a:lnTo>
                  <a:lnTo>
                    <a:pt x="209978" y="211553"/>
                  </a:lnTo>
                  <a:lnTo>
                    <a:pt x="240383" y="247990"/>
                  </a:lnTo>
                  <a:lnTo>
                    <a:pt x="270204" y="284746"/>
                  </a:lnTo>
                  <a:lnTo>
                    <a:pt x="299440" y="321816"/>
                  </a:lnTo>
                  <a:lnTo>
                    <a:pt x="328092" y="359193"/>
                  </a:lnTo>
                  <a:lnTo>
                    <a:pt x="356159" y="396871"/>
                  </a:lnTo>
                  <a:lnTo>
                    <a:pt x="383641" y="434845"/>
                  </a:lnTo>
                  <a:lnTo>
                    <a:pt x="410538" y="473107"/>
                  </a:lnTo>
                  <a:lnTo>
                    <a:pt x="436850" y="511651"/>
                  </a:lnTo>
                  <a:lnTo>
                    <a:pt x="462578" y="550473"/>
                  </a:lnTo>
                  <a:lnTo>
                    <a:pt x="487721" y="589564"/>
                  </a:lnTo>
                  <a:lnTo>
                    <a:pt x="512280" y="628919"/>
                  </a:lnTo>
                  <a:lnTo>
                    <a:pt x="536253" y="668532"/>
                  </a:lnTo>
                  <a:lnTo>
                    <a:pt x="559642" y="708396"/>
                  </a:lnTo>
                  <a:lnTo>
                    <a:pt x="582446" y="748506"/>
                  </a:lnTo>
                  <a:lnTo>
                    <a:pt x="604666" y="788855"/>
                  </a:lnTo>
                  <a:lnTo>
                    <a:pt x="626301" y="829437"/>
                  </a:lnTo>
                  <a:lnTo>
                    <a:pt x="647351" y="870245"/>
                  </a:lnTo>
                  <a:lnTo>
                    <a:pt x="667816" y="911274"/>
                  </a:lnTo>
                  <a:lnTo>
                    <a:pt x="687697" y="952517"/>
                  </a:lnTo>
                  <a:lnTo>
                    <a:pt x="706993" y="993968"/>
                  </a:lnTo>
                  <a:lnTo>
                    <a:pt x="725704" y="1035621"/>
                  </a:lnTo>
                  <a:lnTo>
                    <a:pt x="743830" y="1077470"/>
                  </a:lnTo>
                  <a:lnTo>
                    <a:pt x="761372" y="1119508"/>
                  </a:lnTo>
                  <a:lnTo>
                    <a:pt x="778329" y="1161729"/>
                  </a:lnTo>
                  <a:lnTo>
                    <a:pt x="794701" y="1204127"/>
                  </a:lnTo>
                  <a:lnTo>
                    <a:pt x="810489" y="1246696"/>
                  </a:lnTo>
                  <a:lnTo>
                    <a:pt x="825691" y="1289430"/>
                  </a:lnTo>
                  <a:lnTo>
                    <a:pt x="840309" y="1332322"/>
                  </a:lnTo>
                  <a:lnTo>
                    <a:pt x="854343" y="1375366"/>
                  </a:lnTo>
                  <a:lnTo>
                    <a:pt x="867791" y="1418556"/>
                  </a:lnTo>
                  <a:lnTo>
                    <a:pt x="880655" y="1461886"/>
                  </a:lnTo>
                  <a:lnTo>
                    <a:pt x="892935" y="1505349"/>
                  </a:lnTo>
                  <a:lnTo>
                    <a:pt x="904629" y="1548940"/>
                  </a:lnTo>
                  <a:lnTo>
                    <a:pt x="915739" y="1592652"/>
                  </a:lnTo>
                  <a:lnTo>
                    <a:pt x="926264" y="1636478"/>
                  </a:lnTo>
                  <a:lnTo>
                    <a:pt x="936204" y="1680414"/>
                  </a:lnTo>
                  <a:lnTo>
                    <a:pt x="945560" y="1724451"/>
                  </a:lnTo>
                  <a:lnTo>
                    <a:pt x="954330" y="1768585"/>
                  </a:lnTo>
                  <a:lnTo>
                    <a:pt x="962517" y="1812809"/>
                  </a:lnTo>
                  <a:lnTo>
                    <a:pt x="970118" y="1857117"/>
                  </a:lnTo>
                  <a:lnTo>
                    <a:pt x="977135" y="1901503"/>
                  </a:lnTo>
                  <a:lnTo>
                    <a:pt x="983567" y="1945960"/>
                  </a:lnTo>
                  <a:lnTo>
                    <a:pt x="989414" y="1990482"/>
                  </a:lnTo>
                  <a:lnTo>
                    <a:pt x="994676" y="2035063"/>
                  </a:lnTo>
                  <a:lnTo>
                    <a:pt x="999354" y="2079697"/>
                  </a:lnTo>
                  <a:lnTo>
                    <a:pt x="1003447" y="2124378"/>
                  </a:lnTo>
                  <a:lnTo>
                    <a:pt x="1006956" y="2169099"/>
                  </a:lnTo>
                  <a:lnTo>
                    <a:pt x="1009879" y="2213854"/>
                  </a:lnTo>
                  <a:lnTo>
                    <a:pt x="1012218" y="2258637"/>
                  </a:lnTo>
                  <a:lnTo>
                    <a:pt x="1013972" y="2303442"/>
                  </a:lnTo>
                  <a:lnTo>
                    <a:pt x="1015142" y="2348262"/>
                  </a:lnTo>
                  <a:lnTo>
                    <a:pt x="1015726" y="2393091"/>
                  </a:lnTo>
                  <a:lnTo>
                    <a:pt x="1015726" y="2437924"/>
                  </a:lnTo>
                  <a:lnTo>
                    <a:pt x="1015142" y="2482754"/>
                  </a:lnTo>
                  <a:lnTo>
                    <a:pt x="1013972" y="2527574"/>
                  </a:lnTo>
                  <a:lnTo>
                    <a:pt x="1012218" y="2572379"/>
                  </a:lnTo>
                  <a:lnTo>
                    <a:pt x="1009879" y="2617162"/>
                  </a:lnTo>
                  <a:lnTo>
                    <a:pt x="1006956" y="2661917"/>
                  </a:lnTo>
                  <a:lnTo>
                    <a:pt x="1003447" y="2706638"/>
                  </a:lnTo>
                  <a:lnTo>
                    <a:pt x="999354" y="2751318"/>
                  </a:lnTo>
                  <a:lnTo>
                    <a:pt x="994676" y="2795952"/>
                  </a:lnTo>
                  <a:lnTo>
                    <a:pt x="989414" y="2840533"/>
                  </a:lnTo>
                  <a:lnTo>
                    <a:pt x="983567" y="2885056"/>
                  </a:lnTo>
                  <a:lnTo>
                    <a:pt x="977135" y="2929513"/>
                  </a:lnTo>
                  <a:lnTo>
                    <a:pt x="970118" y="2973898"/>
                  </a:lnTo>
                  <a:lnTo>
                    <a:pt x="962517" y="3018206"/>
                  </a:lnTo>
                  <a:lnTo>
                    <a:pt x="954330" y="3062430"/>
                  </a:lnTo>
                  <a:lnTo>
                    <a:pt x="945560" y="3106564"/>
                  </a:lnTo>
                  <a:lnTo>
                    <a:pt x="936204" y="3150602"/>
                  </a:lnTo>
                  <a:lnTo>
                    <a:pt x="926264" y="3194537"/>
                  </a:lnTo>
                  <a:lnTo>
                    <a:pt x="915739" y="3238364"/>
                  </a:lnTo>
                  <a:lnTo>
                    <a:pt x="904629" y="3282076"/>
                  </a:lnTo>
                  <a:lnTo>
                    <a:pt x="892935" y="3325666"/>
                  </a:lnTo>
                  <a:lnTo>
                    <a:pt x="880655" y="3369130"/>
                  </a:lnTo>
                  <a:lnTo>
                    <a:pt x="867791" y="3412459"/>
                  </a:lnTo>
                  <a:lnTo>
                    <a:pt x="854343" y="3455649"/>
                  </a:lnTo>
                  <a:lnTo>
                    <a:pt x="840309" y="3498693"/>
                  </a:lnTo>
                  <a:lnTo>
                    <a:pt x="825691" y="3541585"/>
                  </a:lnTo>
                  <a:lnTo>
                    <a:pt x="810489" y="3584319"/>
                  </a:lnTo>
                  <a:lnTo>
                    <a:pt x="794701" y="3626888"/>
                  </a:lnTo>
                  <a:lnTo>
                    <a:pt x="778329" y="3669286"/>
                  </a:lnTo>
                  <a:lnTo>
                    <a:pt x="761372" y="3711508"/>
                  </a:lnTo>
                  <a:lnTo>
                    <a:pt x="743830" y="3753546"/>
                  </a:lnTo>
                  <a:lnTo>
                    <a:pt x="725704" y="3795394"/>
                  </a:lnTo>
                  <a:lnTo>
                    <a:pt x="706993" y="3837047"/>
                  </a:lnTo>
                  <a:lnTo>
                    <a:pt x="687697" y="3878498"/>
                  </a:lnTo>
                  <a:lnTo>
                    <a:pt x="667816" y="3919742"/>
                  </a:lnTo>
                  <a:lnTo>
                    <a:pt x="647351" y="3960770"/>
                  </a:lnTo>
                  <a:lnTo>
                    <a:pt x="626301" y="4001579"/>
                  </a:lnTo>
                  <a:lnTo>
                    <a:pt x="604666" y="4042161"/>
                  </a:lnTo>
                  <a:lnTo>
                    <a:pt x="582446" y="4082509"/>
                  </a:lnTo>
                  <a:lnTo>
                    <a:pt x="559642" y="4122619"/>
                  </a:lnTo>
                  <a:lnTo>
                    <a:pt x="536253" y="4162484"/>
                  </a:lnTo>
                  <a:lnTo>
                    <a:pt x="512280" y="4202097"/>
                  </a:lnTo>
                  <a:lnTo>
                    <a:pt x="487721" y="4241452"/>
                  </a:lnTo>
                  <a:lnTo>
                    <a:pt x="462578" y="4280543"/>
                  </a:lnTo>
                  <a:lnTo>
                    <a:pt x="436850" y="4319364"/>
                  </a:lnTo>
                  <a:lnTo>
                    <a:pt x="410538" y="4357909"/>
                  </a:lnTo>
                  <a:lnTo>
                    <a:pt x="383641" y="4396171"/>
                  </a:lnTo>
                  <a:lnTo>
                    <a:pt x="356159" y="4434144"/>
                  </a:lnTo>
                  <a:lnTo>
                    <a:pt x="328092" y="4471823"/>
                  </a:lnTo>
                  <a:lnTo>
                    <a:pt x="299440" y="4509200"/>
                  </a:lnTo>
                  <a:lnTo>
                    <a:pt x="270204" y="4546270"/>
                  </a:lnTo>
                  <a:lnTo>
                    <a:pt x="240383" y="4583026"/>
                  </a:lnTo>
                  <a:lnTo>
                    <a:pt x="209978" y="4619462"/>
                  </a:lnTo>
                  <a:lnTo>
                    <a:pt x="178987" y="4655573"/>
                  </a:lnTo>
                  <a:lnTo>
                    <a:pt x="147412" y="4691351"/>
                  </a:lnTo>
                  <a:lnTo>
                    <a:pt x="115253" y="4726790"/>
                  </a:lnTo>
                  <a:lnTo>
                    <a:pt x="82508" y="4761885"/>
                  </a:lnTo>
                  <a:lnTo>
                    <a:pt x="49179" y="4796629"/>
                  </a:lnTo>
                  <a:lnTo>
                    <a:pt x="15265" y="4831016"/>
                  </a:lnTo>
                  <a:lnTo>
                    <a:pt x="0" y="4815751"/>
                  </a:lnTo>
                  <a:lnTo>
                    <a:pt x="33987" y="4781285"/>
                  </a:lnTo>
                  <a:lnTo>
                    <a:pt x="67384" y="4746458"/>
                  </a:lnTo>
                  <a:lnTo>
                    <a:pt x="100189" y="4711277"/>
                  </a:lnTo>
                  <a:lnTo>
                    <a:pt x="132403" y="4675748"/>
                  </a:lnTo>
                  <a:lnTo>
                    <a:pt x="164026" y="4639876"/>
                  </a:lnTo>
                  <a:lnTo>
                    <a:pt x="195059" y="4603669"/>
                  </a:lnTo>
                  <a:lnTo>
                    <a:pt x="225500" y="4567133"/>
                  </a:lnTo>
                  <a:lnTo>
                    <a:pt x="255350" y="4530274"/>
                  </a:lnTo>
                  <a:lnTo>
                    <a:pt x="284608" y="4493098"/>
                  </a:lnTo>
                  <a:lnTo>
                    <a:pt x="313276" y="4455612"/>
                  </a:lnTo>
                  <a:lnTo>
                    <a:pt x="341353" y="4417822"/>
                  </a:lnTo>
                  <a:lnTo>
                    <a:pt x="368838" y="4379735"/>
                  </a:lnTo>
                  <a:lnTo>
                    <a:pt x="395733" y="4341356"/>
                  </a:lnTo>
                  <a:lnTo>
                    <a:pt x="422036" y="4302692"/>
                  </a:lnTo>
                  <a:lnTo>
                    <a:pt x="447749" y="4263749"/>
                  </a:lnTo>
                  <a:lnTo>
                    <a:pt x="472870" y="4224535"/>
                  </a:lnTo>
                  <a:lnTo>
                    <a:pt x="497400" y="4185054"/>
                  </a:lnTo>
                  <a:lnTo>
                    <a:pt x="521339" y="4145314"/>
                  </a:lnTo>
                  <a:lnTo>
                    <a:pt x="544687" y="4105320"/>
                  </a:lnTo>
                  <a:lnTo>
                    <a:pt x="567444" y="4065080"/>
                  </a:lnTo>
                  <a:lnTo>
                    <a:pt x="589610" y="4024599"/>
                  </a:lnTo>
                  <a:lnTo>
                    <a:pt x="611184" y="3983883"/>
                  </a:lnTo>
                  <a:lnTo>
                    <a:pt x="632168" y="3942940"/>
                  </a:lnTo>
                  <a:lnTo>
                    <a:pt x="652561" y="3901775"/>
                  </a:lnTo>
                  <a:lnTo>
                    <a:pt x="672362" y="3860395"/>
                  </a:lnTo>
                  <a:lnTo>
                    <a:pt x="691572" y="3818806"/>
                  </a:lnTo>
                  <a:lnTo>
                    <a:pt x="710192" y="3777014"/>
                  </a:lnTo>
                  <a:lnTo>
                    <a:pt x="728220" y="3735026"/>
                  </a:lnTo>
                  <a:lnTo>
                    <a:pt x="745657" y="3692848"/>
                  </a:lnTo>
                  <a:lnTo>
                    <a:pt x="762503" y="3650486"/>
                  </a:lnTo>
                  <a:lnTo>
                    <a:pt x="778758" y="3607947"/>
                  </a:lnTo>
                  <a:lnTo>
                    <a:pt x="794422" y="3565237"/>
                  </a:lnTo>
                  <a:lnTo>
                    <a:pt x="809494" y="3522362"/>
                  </a:lnTo>
                  <a:lnTo>
                    <a:pt x="823976" y="3479330"/>
                  </a:lnTo>
                  <a:lnTo>
                    <a:pt x="837867" y="3436145"/>
                  </a:lnTo>
                  <a:lnTo>
                    <a:pt x="851166" y="3392814"/>
                  </a:lnTo>
                  <a:lnTo>
                    <a:pt x="863875" y="3349344"/>
                  </a:lnTo>
                  <a:lnTo>
                    <a:pt x="875992" y="3305742"/>
                  </a:lnTo>
                  <a:lnTo>
                    <a:pt x="887518" y="3262012"/>
                  </a:lnTo>
                  <a:lnTo>
                    <a:pt x="898453" y="3218162"/>
                  </a:lnTo>
                  <a:lnTo>
                    <a:pt x="908797" y="3174199"/>
                  </a:lnTo>
                  <a:lnTo>
                    <a:pt x="918550" y="3130127"/>
                  </a:lnTo>
                  <a:lnTo>
                    <a:pt x="927712" y="3085955"/>
                  </a:lnTo>
                  <a:lnTo>
                    <a:pt x="936283" y="3041687"/>
                  </a:lnTo>
                  <a:lnTo>
                    <a:pt x="944263" y="2997331"/>
                  </a:lnTo>
                  <a:lnTo>
                    <a:pt x="951651" y="2952892"/>
                  </a:lnTo>
                  <a:lnTo>
                    <a:pt x="958449" y="2908377"/>
                  </a:lnTo>
                  <a:lnTo>
                    <a:pt x="964655" y="2863793"/>
                  </a:lnTo>
                  <a:lnTo>
                    <a:pt x="970270" y="2819146"/>
                  </a:lnTo>
                  <a:lnTo>
                    <a:pt x="975295" y="2774441"/>
                  </a:lnTo>
                  <a:lnTo>
                    <a:pt x="979728" y="2729686"/>
                  </a:lnTo>
                  <a:lnTo>
                    <a:pt x="983570" y="2684886"/>
                  </a:lnTo>
                  <a:lnTo>
                    <a:pt x="986821" y="2640049"/>
                  </a:lnTo>
                  <a:lnTo>
                    <a:pt x="989481" y="2595179"/>
                  </a:lnTo>
                  <a:lnTo>
                    <a:pt x="991550" y="2550285"/>
                  </a:lnTo>
                  <a:lnTo>
                    <a:pt x="993027" y="2505371"/>
                  </a:lnTo>
                  <a:lnTo>
                    <a:pt x="993914" y="2460445"/>
                  </a:lnTo>
                  <a:lnTo>
                    <a:pt x="994209" y="2415513"/>
                  </a:lnTo>
                  <a:lnTo>
                    <a:pt x="993914" y="2370580"/>
                  </a:lnTo>
                  <a:lnTo>
                    <a:pt x="993027" y="2325654"/>
                  </a:lnTo>
                  <a:lnTo>
                    <a:pt x="991550" y="2280740"/>
                  </a:lnTo>
                  <a:lnTo>
                    <a:pt x="989481" y="2235846"/>
                  </a:lnTo>
                  <a:lnTo>
                    <a:pt x="986821" y="2190976"/>
                  </a:lnTo>
                  <a:lnTo>
                    <a:pt x="983570" y="2146139"/>
                  </a:lnTo>
                  <a:lnTo>
                    <a:pt x="979728" y="2101339"/>
                  </a:lnTo>
                  <a:lnTo>
                    <a:pt x="975295" y="2056584"/>
                  </a:lnTo>
                  <a:lnTo>
                    <a:pt x="970270" y="2011879"/>
                  </a:lnTo>
                  <a:lnTo>
                    <a:pt x="964655" y="1967232"/>
                  </a:lnTo>
                  <a:lnTo>
                    <a:pt x="958449" y="1922647"/>
                  </a:lnTo>
                  <a:lnTo>
                    <a:pt x="951651" y="1878133"/>
                  </a:lnTo>
                  <a:lnTo>
                    <a:pt x="944263" y="1833694"/>
                  </a:lnTo>
                  <a:lnTo>
                    <a:pt x="936283" y="1789337"/>
                  </a:lnTo>
                  <a:lnTo>
                    <a:pt x="927712" y="1745070"/>
                  </a:lnTo>
                  <a:lnTo>
                    <a:pt x="918550" y="1700897"/>
                  </a:lnTo>
                  <a:lnTo>
                    <a:pt x="908797" y="1656826"/>
                  </a:lnTo>
                  <a:lnTo>
                    <a:pt x="898453" y="1612862"/>
                  </a:lnTo>
                  <a:lnTo>
                    <a:pt x="887518" y="1569012"/>
                  </a:lnTo>
                  <a:lnTo>
                    <a:pt x="875992" y="1525282"/>
                  </a:lnTo>
                  <a:lnTo>
                    <a:pt x="863875" y="1481679"/>
                  </a:lnTo>
                  <a:lnTo>
                    <a:pt x="851166" y="1438209"/>
                  </a:lnTo>
                  <a:lnTo>
                    <a:pt x="837867" y="1394879"/>
                  </a:lnTo>
                  <a:lnTo>
                    <a:pt x="823976" y="1351694"/>
                  </a:lnTo>
                  <a:lnTo>
                    <a:pt x="809494" y="1308661"/>
                  </a:lnTo>
                  <a:lnTo>
                    <a:pt x="794422" y="1265786"/>
                  </a:lnTo>
                  <a:lnTo>
                    <a:pt x="778758" y="1223076"/>
                  </a:lnTo>
                  <a:lnTo>
                    <a:pt x="762503" y="1180537"/>
                  </a:lnTo>
                  <a:lnTo>
                    <a:pt x="745657" y="1138175"/>
                  </a:lnTo>
                  <a:lnTo>
                    <a:pt x="728220" y="1095997"/>
                  </a:lnTo>
                  <a:lnTo>
                    <a:pt x="710192" y="1054008"/>
                  </a:lnTo>
                  <a:lnTo>
                    <a:pt x="691572" y="1012216"/>
                  </a:lnTo>
                  <a:lnTo>
                    <a:pt x="672362" y="970627"/>
                  </a:lnTo>
                  <a:lnTo>
                    <a:pt x="652561" y="929247"/>
                  </a:lnTo>
                  <a:lnTo>
                    <a:pt x="632168" y="888081"/>
                  </a:lnTo>
                  <a:lnTo>
                    <a:pt x="611184" y="847138"/>
                  </a:lnTo>
                  <a:lnTo>
                    <a:pt x="589610" y="806422"/>
                  </a:lnTo>
                  <a:lnTo>
                    <a:pt x="567444" y="765941"/>
                  </a:lnTo>
                  <a:lnTo>
                    <a:pt x="544687" y="725700"/>
                  </a:lnTo>
                  <a:lnTo>
                    <a:pt x="521339" y="685707"/>
                  </a:lnTo>
                  <a:lnTo>
                    <a:pt x="497400" y="645966"/>
                  </a:lnTo>
                  <a:lnTo>
                    <a:pt x="472870" y="606485"/>
                  </a:lnTo>
                  <a:lnTo>
                    <a:pt x="447749" y="567270"/>
                  </a:lnTo>
                  <a:lnTo>
                    <a:pt x="422036" y="528328"/>
                  </a:lnTo>
                  <a:lnTo>
                    <a:pt x="395733" y="489664"/>
                  </a:lnTo>
                  <a:lnTo>
                    <a:pt x="368838" y="451285"/>
                  </a:lnTo>
                  <a:lnTo>
                    <a:pt x="341353" y="413197"/>
                  </a:lnTo>
                  <a:lnTo>
                    <a:pt x="313276" y="375406"/>
                  </a:lnTo>
                  <a:lnTo>
                    <a:pt x="284608" y="337920"/>
                  </a:lnTo>
                  <a:lnTo>
                    <a:pt x="255350" y="300744"/>
                  </a:lnTo>
                  <a:lnTo>
                    <a:pt x="225500" y="263885"/>
                  </a:lnTo>
                  <a:lnTo>
                    <a:pt x="195059" y="227348"/>
                  </a:lnTo>
                  <a:lnTo>
                    <a:pt x="164026" y="191141"/>
                  </a:lnTo>
                  <a:lnTo>
                    <a:pt x="132403" y="155269"/>
                  </a:lnTo>
                  <a:lnTo>
                    <a:pt x="100189" y="119739"/>
                  </a:lnTo>
                  <a:lnTo>
                    <a:pt x="67384" y="84558"/>
                  </a:lnTo>
                  <a:lnTo>
                    <a:pt x="33987" y="49731"/>
                  </a:lnTo>
                  <a:lnTo>
                    <a:pt x="0" y="15265"/>
                  </a:lnTo>
                  <a:lnTo>
                    <a:pt x="15265" y="0"/>
                  </a:lnTo>
                  <a:close/>
                </a:path>
              </a:pathLst>
            </a:custGeom>
            <a:ln w="19050">
              <a:solidFill>
                <a:srgbClr val="9437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6581" y="1251965"/>
              <a:ext cx="9645650" cy="462280"/>
            </a:xfrm>
            <a:custGeom>
              <a:avLst/>
              <a:gdLst/>
              <a:ahLst/>
              <a:cxnLst/>
              <a:rect l="l" t="t" r="r" b="b"/>
              <a:pathLst>
                <a:path w="9645650" h="462280">
                  <a:moveTo>
                    <a:pt x="9645396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9645396" y="461772"/>
                  </a:lnTo>
                  <a:lnTo>
                    <a:pt x="9645396" y="0"/>
                  </a:lnTo>
                  <a:close/>
                </a:path>
              </a:pathLst>
            </a:custGeom>
            <a:solidFill>
              <a:srgbClr val="586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6581" y="1251965"/>
              <a:ext cx="9645650" cy="462280"/>
            </a:xfrm>
            <a:custGeom>
              <a:avLst/>
              <a:gdLst/>
              <a:ahLst/>
              <a:cxnLst/>
              <a:rect l="l" t="t" r="r" b="b"/>
              <a:pathLst>
                <a:path w="9645650" h="462280">
                  <a:moveTo>
                    <a:pt x="0" y="0"/>
                  </a:moveTo>
                  <a:lnTo>
                    <a:pt x="9645396" y="0"/>
                  </a:lnTo>
                  <a:lnTo>
                    <a:pt x="9645396" y="461772"/>
                  </a:lnTo>
                  <a:lnTo>
                    <a:pt x="0" y="46177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98538" y="1253117"/>
            <a:ext cx="418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Resumen</a:t>
            </a:r>
            <a:r>
              <a:rPr sz="24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Objetivos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del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Programa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7497" y="1184528"/>
            <a:ext cx="9954260" cy="1230630"/>
            <a:chOff x="547497" y="1184528"/>
            <a:chExt cx="9954260" cy="1230630"/>
          </a:xfrm>
        </p:grpSpPr>
        <p:sp>
          <p:nvSpPr>
            <p:cNvPr id="9" name="object 9"/>
            <p:cNvSpPr/>
            <p:nvPr/>
          </p:nvSpPr>
          <p:spPr>
            <a:xfrm>
              <a:off x="557022" y="1194053"/>
              <a:ext cx="577850" cy="577850"/>
            </a:xfrm>
            <a:custGeom>
              <a:avLst/>
              <a:gdLst/>
              <a:ahLst/>
              <a:cxnLst/>
              <a:rect l="l" t="t" r="r" b="b"/>
              <a:pathLst>
                <a:path w="577850" h="577850">
                  <a:moveTo>
                    <a:pt x="288798" y="0"/>
                  </a:moveTo>
                  <a:lnTo>
                    <a:pt x="241953" y="3779"/>
                  </a:lnTo>
                  <a:lnTo>
                    <a:pt x="197515" y="14723"/>
                  </a:lnTo>
                  <a:lnTo>
                    <a:pt x="156078" y="32235"/>
                  </a:lnTo>
                  <a:lnTo>
                    <a:pt x="118237" y="55721"/>
                  </a:lnTo>
                  <a:lnTo>
                    <a:pt x="84586" y="84586"/>
                  </a:lnTo>
                  <a:lnTo>
                    <a:pt x="55721" y="118237"/>
                  </a:lnTo>
                  <a:lnTo>
                    <a:pt x="32235" y="156078"/>
                  </a:lnTo>
                  <a:lnTo>
                    <a:pt x="14723" y="197515"/>
                  </a:lnTo>
                  <a:lnTo>
                    <a:pt x="3779" y="241953"/>
                  </a:lnTo>
                  <a:lnTo>
                    <a:pt x="0" y="288798"/>
                  </a:lnTo>
                  <a:lnTo>
                    <a:pt x="3779" y="335642"/>
                  </a:lnTo>
                  <a:lnTo>
                    <a:pt x="14723" y="380080"/>
                  </a:lnTo>
                  <a:lnTo>
                    <a:pt x="32235" y="421517"/>
                  </a:lnTo>
                  <a:lnTo>
                    <a:pt x="55721" y="459358"/>
                  </a:lnTo>
                  <a:lnTo>
                    <a:pt x="84586" y="493009"/>
                  </a:lnTo>
                  <a:lnTo>
                    <a:pt x="118237" y="521874"/>
                  </a:lnTo>
                  <a:lnTo>
                    <a:pt x="156078" y="545360"/>
                  </a:lnTo>
                  <a:lnTo>
                    <a:pt x="197515" y="562872"/>
                  </a:lnTo>
                  <a:lnTo>
                    <a:pt x="241953" y="573816"/>
                  </a:lnTo>
                  <a:lnTo>
                    <a:pt x="288798" y="577596"/>
                  </a:lnTo>
                  <a:lnTo>
                    <a:pt x="335642" y="573816"/>
                  </a:lnTo>
                  <a:lnTo>
                    <a:pt x="380080" y="562872"/>
                  </a:lnTo>
                  <a:lnTo>
                    <a:pt x="421517" y="545360"/>
                  </a:lnTo>
                  <a:lnTo>
                    <a:pt x="459358" y="521874"/>
                  </a:lnTo>
                  <a:lnTo>
                    <a:pt x="493009" y="493009"/>
                  </a:lnTo>
                  <a:lnTo>
                    <a:pt x="521874" y="459358"/>
                  </a:lnTo>
                  <a:lnTo>
                    <a:pt x="545360" y="421517"/>
                  </a:lnTo>
                  <a:lnTo>
                    <a:pt x="562872" y="380080"/>
                  </a:lnTo>
                  <a:lnTo>
                    <a:pt x="573816" y="335642"/>
                  </a:lnTo>
                  <a:lnTo>
                    <a:pt x="577596" y="288798"/>
                  </a:lnTo>
                  <a:lnTo>
                    <a:pt x="573816" y="241953"/>
                  </a:lnTo>
                  <a:lnTo>
                    <a:pt x="562872" y="197515"/>
                  </a:lnTo>
                  <a:lnTo>
                    <a:pt x="545360" y="156078"/>
                  </a:lnTo>
                  <a:lnTo>
                    <a:pt x="521874" y="118237"/>
                  </a:lnTo>
                  <a:lnTo>
                    <a:pt x="493009" y="84586"/>
                  </a:lnTo>
                  <a:lnTo>
                    <a:pt x="459358" y="55721"/>
                  </a:lnTo>
                  <a:lnTo>
                    <a:pt x="421517" y="32235"/>
                  </a:lnTo>
                  <a:lnTo>
                    <a:pt x="380080" y="14723"/>
                  </a:lnTo>
                  <a:lnTo>
                    <a:pt x="335642" y="3779"/>
                  </a:lnTo>
                  <a:lnTo>
                    <a:pt x="288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7022" y="1194053"/>
              <a:ext cx="577850" cy="577850"/>
            </a:xfrm>
            <a:custGeom>
              <a:avLst/>
              <a:gdLst/>
              <a:ahLst/>
              <a:cxnLst/>
              <a:rect l="l" t="t" r="r" b="b"/>
              <a:pathLst>
                <a:path w="577850" h="577850">
                  <a:moveTo>
                    <a:pt x="0" y="288798"/>
                  </a:moveTo>
                  <a:lnTo>
                    <a:pt x="3779" y="241953"/>
                  </a:lnTo>
                  <a:lnTo>
                    <a:pt x="14723" y="197515"/>
                  </a:lnTo>
                  <a:lnTo>
                    <a:pt x="32235" y="156078"/>
                  </a:lnTo>
                  <a:lnTo>
                    <a:pt x="55721" y="118237"/>
                  </a:lnTo>
                  <a:lnTo>
                    <a:pt x="84586" y="84586"/>
                  </a:lnTo>
                  <a:lnTo>
                    <a:pt x="118237" y="55721"/>
                  </a:lnTo>
                  <a:lnTo>
                    <a:pt x="156078" y="32235"/>
                  </a:lnTo>
                  <a:lnTo>
                    <a:pt x="197515" y="14723"/>
                  </a:lnTo>
                  <a:lnTo>
                    <a:pt x="241953" y="3779"/>
                  </a:lnTo>
                  <a:lnTo>
                    <a:pt x="288798" y="0"/>
                  </a:lnTo>
                  <a:lnTo>
                    <a:pt x="335642" y="3779"/>
                  </a:lnTo>
                  <a:lnTo>
                    <a:pt x="380080" y="14723"/>
                  </a:lnTo>
                  <a:lnTo>
                    <a:pt x="421517" y="32235"/>
                  </a:lnTo>
                  <a:lnTo>
                    <a:pt x="459358" y="55721"/>
                  </a:lnTo>
                  <a:lnTo>
                    <a:pt x="493009" y="84586"/>
                  </a:lnTo>
                  <a:lnTo>
                    <a:pt x="521874" y="118237"/>
                  </a:lnTo>
                  <a:lnTo>
                    <a:pt x="545360" y="156078"/>
                  </a:lnTo>
                  <a:lnTo>
                    <a:pt x="562872" y="197515"/>
                  </a:lnTo>
                  <a:lnTo>
                    <a:pt x="573816" y="241953"/>
                  </a:lnTo>
                  <a:lnTo>
                    <a:pt x="577596" y="288798"/>
                  </a:lnTo>
                  <a:lnTo>
                    <a:pt x="573816" y="335642"/>
                  </a:lnTo>
                  <a:lnTo>
                    <a:pt x="562872" y="380080"/>
                  </a:lnTo>
                  <a:lnTo>
                    <a:pt x="545360" y="421517"/>
                  </a:lnTo>
                  <a:lnTo>
                    <a:pt x="521874" y="459358"/>
                  </a:lnTo>
                  <a:lnTo>
                    <a:pt x="493009" y="493009"/>
                  </a:lnTo>
                  <a:lnTo>
                    <a:pt x="459358" y="521874"/>
                  </a:lnTo>
                  <a:lnTo>
                    <a:pt x="421517" y="545360"/>
                  </a:lnTo>
                  <a:lnTo>
                    <a:pt x="380080" y="562872"/>
                  </a:lnTo>
                  <a:lnTo>
                    <a:pt x="335642" y="573816"/>
                  </a:lnTo>
                  <a:lnTo>
                    <a:pt x="288798" y="577596"/>
                  </a:lnTo>
                  <a:lnTo>
                    <a:pt x="241953" y="573816"/>
                  </a:lnTo>
                  <a:lnTo>
                    <a:pt x="197515" y="562872"/>
                  </a:lnTo>
                  <a:lnTo>
                    <a:pt x="156078" y="545360"/>
                  </a:lnTo>
                  <a:lnTo>
                    <a:pt x="118237" y="521874"/>
                  </a:lnTo>
                  <a:lnTo>
                    <a:pt x="84586" y="493009"/>
                  </a:lnTo>
                  <a:lnTo>
                    <a:pt x="55721" y="459358"/>
                  </a:lnTo>
                  <a:lnTo>
                    <a:pt x="32235" y="421517"/>
                  </a:lnTo>
                  <a:lnTo>
                    <a:pt x="14723" y="380080"/>
                  </a:lnTo>
                  <a:lnTo>
                    <a:pt x="3779" y="335642"/>
                  </a:lnTo>
                  <a:lnTo>
                    <a:pt x="0" y="288798"/>
                  </a:lnTo>
                  <a:close/>
                </a:path>
              </a:pathLst>
            </a:custGeom>
            <a:ln w="19050">
              <a:solidFill>
                <a:srgbClr val="586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4158" y="1943861"/>
              <a:ext cx="9227820" cy="462280"/>
            </a:xfrm>
            <a:custGeom>
              <a:avLst/>
              <a:gdLst/>
              <a:ahLst/>
              <a:cxnLst/>
              <a:rect l="l" t="t" r="r" b="b"/>
              <a:pathLst>
                <a:path w="9227820" h="462280">
                  <a:moveTo>
                    <a:pt x="9227820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9227820" y="461772"/>
                  </a:lnTo>
                  <a:lnTo>
                    <a:pt x="9227820" y="0"/>
                  </a:lnTo>
                  <a:close/>
                </a:path>
              </a:pathLst>
            </a:custGeom>
            <a:solidFill>
              <a:srgbClr val="586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64158" y="1943861"/>
              <a:ext cx="9227820" cy="462280"/>
            </a:xfrm>
            <a:custGeom>
              <a:avLst/>
              <a:gdLst/>
              <a:ahLst/>
              <a:cxnLst/>
              <a:rect l="l" t="t" r="r" b="b"/>
              <a:pathLst>
                <a:path w="9227820" h="462280">
                  <a:moveTo>
                    <a:pt x="0" y="0"/>
                  </a:moveTo>
                  <a:lnTo>
                    <a:pt x="9227820" y="0"/>
                  </a:lnTo>
                  <a:lnTo>
                    <a:pt x="9227820" y="461772"/>
                  </a:lnTo>
                  <a:lnTo>
                    <a:pt x="0" y="46177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16232" y="1945385"/>
            <a:ext cx="3119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Propósito</a:t>
            </a:r>
            <a:r>
              <a:rPr sz="24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Evaluación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5072" y="1877948"/>
            <a:ext cx="9536430" cy="1921510"/>
            <a:chOff x="965072" y="1877948"/>
            <a:chExt cx="9536430" cy="1921510"/>
          </a:xfrm>
        </p:grpSpPr>
        <p:sp>
          <p:nvSpPr>
            <p:cNvPr id="15" name="object 15"/>
            <p:cNvSpPr/>
            <p:nvPr/>
          </p:nvSpPr>
          <p:spPr>
            <a:xfrm>
              <a:off x="974597" y="1887473"/>
              <a:ext cx="577850" cy="576580"/>
            </a:xfrm>
            <a:custGeom>
              <a:avLst/>
              <a:gdLst/>
              <a:ahLst/>
              <a:cxnLst/>
              <a:rect l="l" t="t" r="r" b="b"/>
              <a:pathLst>
                <a:path w="577850" h="576580">
                  <a:moveTo>
                    <a:pt x="288798" y="0"/>
                  </a:moveTo>
                  <a:lnTo>
                    <a:pt x="241953" y="3769"/>
                  </a:lnTo>
                  <a:lnTo>
                    <a:pt x="197515" y="14684"/>
                  </a:lnTo>
                  <a:lnTo>
                    <a:pt x="156078" y="32149"/>
                  </a:lnTo>
                  <a:lnTo>
                    <a:pt x="118237" y="55573"/>
                  </a:lnTo>
                  <a:lnTo>
                    <a:pt x="84586" y="84362"/>
                  </a:lnTo>
                  <a:lnTo>
                    <a:pt x="55721" y="117924"/>
                  </a:lnTo>
                  <a:lnTo>
                    <a:pt x="32235" y="155665"/>
                  </a:lnTo>
                  <a:lnTo>
                    <a:pt x="14723" y="196993"/>
                  </a:lnTo>
                  <a:lnTo>
                    <a:pt x="3779" y="241314"/>
                  </a:lnTo>
                  <a:lnTo>
                    <a:pt x="0" y="288036"/>
                  </a:lnTo>
                  <a:lnTo>
                    <a:pt x="3779" y="334757"/>
                  </a:lnTo>
                  <a:lnTo>
                    <a:pt x="14723" y="379078"/>
                  </a:lnTo>
                  <a:lnTo>
                    <a:pt x="32235" y="420406"/>
                  </a:lnTo>
                  <a:lnTo>
                    <a:pt x="55721" y="458147"/>
                  </a:lnTo>
                  <a:lnTo>
                    <a:pt x="84586" y="491709"/>
                  </a:lnTo>
                  <a:lnTo>
                    <a:pt x="118237" y="520498"/>
                  </a:lnTo>
                  <a:lnTo>
                    <a:pt x="156078" y="543922"/>
                  </a:lnTo>
                  <a:lnTo>
                    <a:pt x="197515" y="561387"/>
                  </a:lnTo>
                  <a:lnTo>
                    <a:pt x="241953" y="572302"/>
                  </a:lnTo>
                  <a:lnTo>
                    <a:pt x="288798" y="576072"/>
                  </a:lnTo>
                  <a:lnTo>
                    <a:pt x="335642" y="572302"/>
                  </a:lnTo>
                  <a:lnTo>
                    <a:pt x="380080" y="561387"/>
                  </a:lnTo>
                  <a:lnTo>
                    <a:pt x="421517" y="543922"/>
                  </a:lnTo>
                  <a:lnTo>
                    <a:pt x="459358" y="520498"/>
                  </a:lnTo>
                  <a:lnTo>
                    <a:pt x="493009" y="491709"/>
                  </a:lnTo>
                  <a:lnTo>
                    <a:pt x="521874" y="458147"/>
                  </a:lnTo>
                  <a:lnTo>
                    <a:pt x="545360" y="420406"/>
                  </a:lnTo>
                  <a:lnTo>
                    <a:pt x="562872" y="379078"/>
                  </a:lnTo>
                  <a:lnTo>
                    <a:pt x="573816" y="334757"/>
                  </a:lnTo>
                  <a:lnTo>
                    <a:pt x="577596" y="288036"/>
                  </a:lnTo>
                  <a:lnTo>
                    <a:pt x="573816" y="241314"/>
                  </a:lnTo>
                  <a:lnTo>
                    <a:pt x="562872" y="196993"/>
                  </a:lnTo>
                  <a:lnTo>
                    <a:pt x="545360" y="155665"/>
                  </a:lnTo>
                  <a:lnTo>
                    <a:pt x="521874" y="117924"/>
                  </a:lnTo>
                  <a:lnTo>
                    <a:pt x="493009" y="84362"/>
                  </a:lnTo>
                  <a:lnTo>
                    <a:pt x="459358" y="55573"/>
                  </a:lnTo>
                  <a:lnTo>
                    <a:pt x="421517" y="32149"/>
                  </a:lnTo>
                  <a:lnTo>
                    <a:pt x="380080" y="14684"/>
                  </a:lnTo>
                  <a:lnTo>
                    <a:pt x="335642" y="3769"/>
                  </a:lnTo>
                  <a:lnTo>
                    <a:pt x="288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4597" y="1887473"/>
              <a:ext cx="577850" cy="576580"/>
            </a:xfrm>
            <a:custGeom>
              <a:avLst/>
              <a:gdLst/>
              <a:ahLst/>
              <a:cxnLst/>
              <a:rect l="l" t="t" r="r" b="b"/>
              <a:pathLst>
                <a:path w="577850" h="576580">
                  <a:moveTo>
                    <a:pt x="0" y="288036"/>
                  </a:moveTo>
                  <a:lnTo>
                    <a:pt x="3779" y="241314"/>
                  </a:lnTo>
                  <a:lnTo>
                    <a:pt x="14723" y="196993"/>
                  </a:lnTo>
                  <a:lnTo>
                    <a:pt x="32235" y="155665"/>
                  </a:lnTo>
                  <a:lnTo>
                    <a:pt x="55721" y="117924"/>
                  </a:lnTo>
                  <a:lnTo>
                    <a:pt x="84586" y="84362"/>
                  </a:lnTo>
                  <a:lnTo>
                    <a:pt x="118237" y="55573"/>
                  </a:lnTo>
                  <a:lnTo>
                    <a:pt x="156078" y="32149"/>
                  </a:lnTo>
                  <a:lnTo>
                    <a:pt x="197515" y="14684"/>
                  </a:lnTo>
                  <a:lnTo>
                    <a:pt x="241953" y="3769"/>
                  </a:lnTo>
                  <a:lnTo>
                    <a:pt x="288798" y="0"/>
                  </a:lnTo>
                  <a:lnTo>
                    <a:pt x="335642" y="3769"/>
                  </a:lnTo>
                  <a:lnTo>
                    <a:pt x="380080" y="14684"/>
                  </a:lnTo>
                  <a:lnTo>
                    <a:pt x="421517" y="32149"/>
                  </a:lnTo>
                  <a:lnTo>
                    <a:pt x="459358" y="55573"/>
                  </a:lnTo>
                  <a:lnTo>
                    <a:pt x="493009" y="84362"/>
                  </a:lnTo>
                  <a:lnTo>
                    <a:pt x="521874" y="117924"/>
                  </a:lnTo>
                  <a:lnTo>
                    <a:pt x="545360" y="155665"/>
                  </a:lnTo>
                  <a:lnTo>
                    <a:pt x="562872" y="196993"/>
                  </a:lnTo>
                  <a:lnTo>
                    <a:pt x="573816" y="241314"/>
                  </a:lnTo>
                  <a:lnTo>
                    <a:pt x="577596" y="288036"/>
                  </a:lnTo>
                  <a:lnTo>
                    <a:pt x="573816" y="334757"/>
                  </a:lnTo>
                  <a:lnTo>
                    <a:pt x="562872" y="379078"/>
                  </a:lnTo>
                  <a:lnTo>
                    <a:pt x="545360" y="420406"/>
                  </a:lnTo>
                  <a:lnTo>
                    <a:pt x="521874" y="458147"/>
                  </a:lnTo>
                  <a:lnTo>
                    <a:pt x="493009" y="491709"/>
                  </a:lnTo>
                  <a:lnTo>
                    <a:pt x="459358" y="520498"/>
                  </a:lnTo>
                  <a:lnTo>
                    <a:pt x="421517" y="543922"/>
                  </a:lnTo>
                  <a:lnTo>
                    <a:pt x="380080" y="561387"/>
                  </a:lnTo>
                  <a:lnTo>
                    <a:pt x="335642" y="572302"/>
                  </a:lnTo>
                  <a:lnTo>
                    <a:pt x="288798" y="576072"/>
                  </a:lnTo>
                  <a:lnTo>
                    <a:pt x="241953" y="572302"/>
                  </a:lnTo>
                  <a:lnTo>
                    <a:pt x="197515" y="561387"/>
                  </a:lnTo>
                  <a:lnTo>
                    <a:pt x="156078" y="543922"/>
                  </a:lnTo>
                  <a:lnTo>
                    <a:pt x="118237" y="520498"/>
                  </a:lnTo>
                  <a:lnTo>
                    <a:pt x="84586" y="491709"/>
                  </a:lnTo>
                  <a:lnTo>
                    <a:pt x="55721" y="458147"/>
                  </a:lnTo>
                  <a:lnTo>
                    <a:pt x="32235" y="420406"/>
                  </a:lnTo>
                  <a:lnTo>
                    <a:pt x="14723" y="379078"/>
                  </a:lnTo>
                  <a:lnTo>
                    <a:pt x="3779" y="334757"/>
                  </a:lnTo>
                  <a:lnTo>
                    <a:pt x="0" y="288036"/>
                  </a:lnTo>
                  <a:close/>
                </a:path>
              </a:pathLst>
            </a:custGeom>
            <a:ln w="19050">
              <a:solidFill>
                <a:srgbClr val="586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2757" y="2635757"/>
              <a:ext cx="8999220" cy="462280"/>
            </a:xfrm>
            <a:custGeom>
              <a:avLst/>
              <a:gdLst/>
              <a:ahLst/>
              <a:cxnLst/>
              <a:rect l="l" t="t" r="r" b="b"/>
              <a:pathLst>
                <a:path w="8999220" h="462280">
                  <a:moveTo>
                    <a:pt x="8999220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8999220" y="461772"/>
                  </a:lnTo>
                  <a:lnTo>
                    <a:pt x="8999220" y="0"/>
                  </a:lnTo>
                  <a:close/>
                </a:path>
              </a:pathLst>
            </a:custGeom>
            <a:solidFill>
              <a:srgbClr val="586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2757" y="2635757"/>
              <a:ext cx="8999220" cy="462280"/>
            </a:xfrm>
            <a:custGeom>
              <a:avLst/>
              <a:gdLst/>
              <a:ahLst/>
              <a:cxnLst/>
              <a:rect l="l" t="t" r="r" b="b"/>
              <a:pathLst>
                <a:path w="8999220" h="462280">
                  <a:moveTo>
                    <a:pt x="0" y="0"/>
                  </a:moveTo>
                  <a:lnTo>
                    <a:pt x="8999220" y="0"/>
                  </a:lnTo>
                  <a:lnTo>
                    <a:pt x="8999220" y="461772"/>
                  </a:lnTo>
                  <a:lnTo>
                    <a:pt x="0" y="46177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4721" y="2577845"/>
              <a:ext cx="576580" cy="577850"/>
            </a:xfrm>
            <a:custGeom>
              <a:avLst/>
              <a:gdLst/>
              <a:ahLst/>
              <a:cxnLst/>
              <a:rect l="l" t="t" r="r" b="b"/>
              <a:pathLst>
                <a:path w="576580" h="577850">
                  <a:moveTo>
                    <a:pt x="288036" y="0"/>
                  </a:moveTo>
                  <a:lnTo>
                    <a:pt x="241314" y="3779"/>
                  </a:lnTo>
                  <a:lnTo>
                    <a:pt x="196993" y="14723"/>
                  </a:lnTo>
                  <a:lnTo>
                    <a:pt x="155665" y="32235"/>
                  </a:lnTo>
                  <a:lnTo>
                    <a:pt x="117924" y="55721"/>
                  </a:lnTo>
                  <a:lnTo>
                    <a:pt x="84362" y="84586"/>
                  </a:lnTo>
                  <a:lnTo>
                    <a:pt x="55573" y="118237"/>
                  </a:lnTo>
                  <a:lnTo>
                    <a:pt x="32149" y="156078"/>
                  </a:lnTo>
                  <a:lnTo>
                    <a:pt x="14684" y="197515"/>
                  </a:lnTo>
                  <a:lnTo>
                    <a:pt x="3769" y="241953"/>
                  </a:lnTo>
                  <a:lnTo>
                    <a:pt x="0" y="288798"/>
                  </a:lnTo>
                  <a:lnTo>
                    <a:pt x="3769" y="335642"/>
                  </a:lnTo>
                  <a:lnTo>
                    <a:pt x="14684" y="380080"/>
                  </a:lnTo>
                  <a:lnTo>
                    <a:pt x="32149" y="421517"/>
                  </a:lnTo>
                  <a:lnTo>
                    <a:pt x="55573" y="459358"/>
                  </a:lnTo>
                  <a:lnTo>
                    <a:pt x="84362" y="493009"/>
                  </a:lnTo>
                  <a:lnTo>
                    <a:pt x="117924" y="521874"/>
                  </a:lnTo>
                  <a:lnTo>
                    <a:pt x="155665" y="545360"/>
                  </a:lnTo>
                  <a:lnTo>
                    <a:pt x="196993" y="562872"/>
                  </a:lnTo>
                  <a:lnTo>
                    <a:pt x="241314" y="573816"/>
                  </a:lnTo>
                  <a:lnTo>
                    <a:pt x="288036" y="577596"/>
                  </a:lnTo>
                  <a:lnTo>
                    <a:pt x="334757" y="573816"/>
                  </a:lnTo>
                  <a:lnTo>
                    <a:pt x="379078" y="562872"/>
                  </a:lnTo>
                  <a:lnTo>
                    <a:pt x="420406" y="545360"/>
                  </a:lnTo>
                  <a:lnTo>
                    <a:pt x="458147" y="521874"/>
                  </a:lnTo>
                  <a:lnTo>
                    <a:pt x="491709" y="493009"/>
                  </a:lnTo>
                  <a:lnTo>
                    <a:pt x="520498" y="459358"/>
                  </a:lnTo>
                  <a:lnTo>
                    <a:pt x="543922" y="421517"/>
                  </a:lnTo>
                  <a:lnTo>
                    <a:pt x="561387" y="380080"/>
                  </a:lnTo>
                  <a:lnTo>
                    <a:pt x="572302" y="335642"/>
                  </a:lnTo>
                  <a:lnTo>
                    <a:pt x="576072" y="288798"/>
                  </a:lnTo>
                  <a:lnTo>
                    <a:pt x="572302" y="241953"/>
                  </a:lnTo>
                  <a:lnTo>
                    <a:pt x="561387" y="197515"/>
                  </a:lnTo>
                  <a:lnTo>
                    <a:pt x="543922" y="156078"/>
                  </a:lnTo>
                  <a:lnTo>
                    <a:pt x="520498" y="118237"/>
                  </a:lnTo>
                  <a:lnTo>
                    <a:pt x="491709" y="84586"/>
                  </a:lnTo>
                  <a:lnTo>
                    <a:pt x="458147" y="55721"/>
                  </a:lnTo>
                  <a:lnTo>
                    <a:pt x="420406" y="32235"/>
                  </a:lnTo>
                  <a:lnTo>
                    <a:pt x="379078" y="14723"/>
                  </a:lnTo>
                  <a:lnTo>
                    <a:pt x="334757" y="3779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04721" y="2577845"/>
              <a:ext cx="576580" cy="577850"/>
            </a:xfrm>
            <a:custGeom>
              <a:avLst/>
              <a:gdLst/>
              <a:ahLst/>
              <a:cxnLst/>
              <a:rect l="l" t="t" r="r" b="b"/>
              <a:pathLst>
                <a:path w="576580" h="577850">
                  <a:moveTo>
                    <a:pt x="0" y="288798"/>
                  </a:moveTo>
                  <a:lnTo>
                    <a:pt x="3769" y="241953"/>
                  </a:lnTo>
                  <a:lnTo>
                    <a:pt x="14684" y="197515"/>
                  </a:lnTo>
                  <a:lnTo>
                    <a:pt x="32149" y="156078"/>
                  </a:lnTo>
                  <a:lnTo>
                    <a:pt x="55573" y="118237"/>
                  </a:lnTo>
                  <a:lnTo>
                    <a:pt x="84362" y="84586"/>
                  </a:lnTo>
                  <a:lnTo>
                    <a:pt x="117924" y="55721"/>
                  </a:lnTo>
                  <a:lnTo>
                    <a:pt x="155665" y="32235"/>
                  </a:lnTo>
                  <a:lnTo>
                    <a:pt x="196993" y="14723"/>
                  </a:lnTo>
                  <a:lnTo>
                    <a:pt x="241314" y="3779"/>
                  </a:lnTo>
                  <a:lnTo>
                    <a:pt x="288036" y="0"/>
                  </a:lnTo>
                  <a:lnTo>
                    <a:pt x="334757" y="3779"/>
                  </a:lnTo>
                  <a:lnTo>
                    <a:pt x="379078" y="14723"/>
                  </a:lnTo>
                  <a:lnTo>
                    <a:pt x="420406" y="32235"/>
                  </a:lnTo>
                  <a:lnTo>
                    <a:pt x="458147" y="55721"/>
                  </a:lnTo>
                  <a:lnTo>
                    <a:pt x="491709" y="84586"/>
                  </a:lnTo>
                  <a:lnTo>
                    <a:pt x="520498" y="118237"/>
                  </a:lnTo>
                  <a:lnTo>
                    <a:pt x="543922" y="156078"/>
                  </a:lnTo>
                  <a:lnTo>
                    <a:pt x="561387" y="197515"/>
                  </a:lnTo>
                  <a:lnTo>
                    <a:pt x="572302" y="241953"/>
                  </a:lnTo>
                  <a:lnTo>
                    <a:pt x="576072" y="288798"/>
                  </a:lnTo>
                  <a:lnTo>
                    <a:pt x="572302" y="335642"/>
                  </a:lnTo>
                  <a:lnTo>
                    <a:pt x="561387" y="380080"/>
                  </a:lnTo>
                  <a:lnTo>
                    <a:pt x="543922" y="421517"/>
                  </a:lnTo>
                  <a:lnTo>
                    <a:pt x="520498" y="459358"/>
                  </a:lnTo>
                  <a:lnTo>
                    <a:pt x="491709" y="493009"/>
                  </a:lnTo>
                  <a:lnTo>
                    <a:pt x="458147" y="521874"/>
                  </a:lnTo>
                  <a:lnTo>
                    <a:pt x="420406" y="545360"/>
                  </a:lnTo>
                  <a:lnTo>
                    <a:pt x="379078" y="562872"/>
                  </a:lnTo>
                  <a:lnTo>
                    <a:pt x="334757" y="573816"/>
                  </a:lnTo>
                  <a:lnTo>
                    <a:pt x="288036" y="577596"/>
                  </a:lnTo>
                  <a:lnTo>
                    <a:pt x="241314" y="573816"/>
                  </a:lnTo>
                  <a:lnTo>
                    <a:pt x="196993" y="562872"/>
                  </a:lnTo>
                  <a:lnTo>
                    <a:pt x="155665" y="545360"/>
                  </a:lnTo>
                  <a:lnTo>
                    <a:pt x="117924" y="521874"/>
                  </a:lnTo>
                  <a:lnTo>
                    <a:pt x="84362" y="493009"/>
                  </a:lnTo>
                  <a:lnTo>
                    <a:pt x="55573" y="459358"/>
                  </a:lnTo>
                  <a:lnTo>
                    <a:pt x="32149" y="421517"/>
                  </a:lnTo>
                  <a:lnTo>
                    <a:pt x="14684" y="380080"/>
                  </a:lnTo>
                  <a:lnTo>
                    <a:pt x="3769" y="335642"/>
                  </a:lnTo>
                  <a:lnTo>
                    <a:pt x="0" y="288798"/>
                  </a:lnTo>
                  <a:close/>
                </a:path>
              </a:pathLst>
            </a:custGeom>
            <a:ln w="19050">
              <a:solidFill>
                <a:srgbClr val="586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65909" y="3329177"/>
              <a:ext cx="8926195" cy="460375"/>
            </a:xfrm>
            <a:custGeom>
              <a:avLst/>
              <a:gdLst/>
              <a:ahLst/>
              <a:cxnLst/>
              <a:rect l="l" t="t" r="r" b="b"/>
              <a:pathLst>
                <a:path w="8926195" h="460375">
                  <a:moveTo>
                    <a:pt x="8926068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8926068" y="460248"/>
                  </a:lnTo>
                  <a:lnTo>
                    <a:pt x="8926068" y="0"/>
                  </a:lnTo>
                  <a:close/>
                </a:path>
              </a:pathLst>
            </a:custGeom>
            <a:solidFill>
              <a:srgbClr val="284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65909" y="3329177"/>
              <a:ext cx="8926195" cy="460375"/>
            </a:xfrm>
            <a:custGeom>
              <a:avLst/>
              <a:gdLst/>
              <a:ahLst/>
              <a:cxnLst/>
              <a:rect l="l" t="t" r="r" b="b"/>
              <a:pathLst>
                <a:path w="8926195" h="460375">
                  <a:moveTo>
                    <a:pt x="0" y="0"/>
                  </a:moveTo>
                  <a:lnTo>
                    <a:pt x="8926068" y="0"/>
                  </a:lnTo>
                  <a:lnTo>
                    <a:pt x="8926068" y="460248"/>
                  </a:lnTo>
                  <a:lnTo>
                    <a:pt x="0" y="46024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845128" y="2637144"/>
            <a:ext cx="3622040" cy="1083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Cronograma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Plan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Trabajo</a:t>
            </a:r>
            <a:endParaRPr sz="240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  <a:spcBef>
                <a:spcPts val="2570"/>
              </a:spcBef>
            </a:pP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Preguntas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Evaluación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68349" y="3261740"/>
            <a:ext cx="9233535" cy="1229360"/>
            <a:chOff x="1268349" y="3261740"/>
            <a:chExt cx="9233535" cy="1229360"/>
          </a:xfrm>
        </p:grpSpPr>
        <p:sp>
          <p:nvSpPr>
            <p:cNvPr id="25" name="object 25"/>
            <p:cNvSpPr/>
            <p:nvPr/>
          </p:nvSpPr>
          <p:spPr>
            <a:xfrm>
              <a:off x="1277874" y="3271265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80" h="576579">
                  <a:moveTo>
                    <a:pt x="288036" y="0"/>
                  </a:moveTo>
                  <a:lnTo>
                    <a:pt x="241314" y="3769"/>
                  </a:lnTo>
                  <a:lnTo>
                    <a:pt x="196993" y="14684"/>
                  </a:lnTo>
                  <a:lnTo>
                    <a:pt x="155665" y="32149"/>
                  </a:lnTo>
                  <a:lnTo>
                    <a:pt x="117924" y="55573"/>
                  </a:lnTo>
                  <a:lnTo>
                    <a:pt x="84362" y="84362"/>
                  </a:lnTo>
                  <a:lnTo>
                    <a:pt x="55573" y="117924"/>
                  </a:lnTo>
                  <a:lnTo>
                    <a:pt x="32149" y="155665"/>
                  </a:lnTo>
                  <a:lnTo>
                    <a:pt x="14684" y="196993"/>
                  </a:lnTo>
                  <a:lnTo>
                    <a:pt x="3769" y="241314"/>
                  </a:lnTo>
                  <a:lnTo>
                    <a:pt x="0" y="288036"/>
                  </a:lnTo>
                  <a:lnTo>
                    <a:pt x="3769" y="334757"/>
                  </a:lnTo>
                  <a:lnTo>
                    <a:pt x="14684" y="379078"/>
                  </a:lnTo>
                  <a:lnTo>
                    <a:pt x="32149" y="420406"/>
                  </a:lnTo>
                  <a:lnTo>
                    <a:pt x="55573" y="458147"/>
                  </a:lnTo>
                  <a:lnTo>
                    <a:pt x="84362" y="491709"/>
                  </a:lnTo>
                  <a:lnTo>
                    <a:pt x="117924" y="520498"/>
                  </a:lnTo>
                  <a:lnTo>
                    <a:pt x="155665" y="543922"/>
                  </a:lnTo>
                  <a:lnTo>
                    <a:pt x="196993" y="561387"/>
                  </a:lnTo>
                  <a:lnTo>
                    <a:pt x="241314" y="572302"/>
                  </a:lnTo>
                  <a:lnTo>
                    <a:pt x="288036" y="576072"/>
                  </a:lnTo>
                  <a:lnTo>
                    <a:pt x="334757" y="572302"/>
                  </a:lnTo>
                  <a:lnTo>
                    <a:pt x="379078" y="561387"/>
                  </a:lnTo>
                  <a:lnTo>
                    <a:pt x="420406" y="543922"/>
                  </a:lnTo>
                  <a:lnTo>
                    <a:pt x="458147" y="520498"/>
                  </a:lnTo>
                  <a:lnTo>
                    <a:pt x="491709" y="491709"/>
                  </a:lnTo>
                  <a:lnTo>
                    <a:pt x="520498" y="458147"/>
                  </a:lnTo>
                  <a:lnTo>
                    <a:pt x="543922" y="420406"/>
                  </a:lnTo>
                  <a:lnTo>
                    <a:pt x="561387" y="379078"/>
                  </a:lnTo>
                  <a:lnTo>
                    <a:pt x="572302" y="334757"/>
                  </a:lnTo>
                  <a:lnTo>
                    <a:pt x="576072" y="288036"/>
                  </a:lnTo>
                  <a:lnTo>
                    <a:pt x="572302" y="241314"/>
                  </a:lnTo>
                  <a:lnTo>
                    <a:pt x="561387" y="196993"/>
                  </a:lnTo>
                  <a:lnTo>
                    <a:pt x="543922" y="155665"/>
                  </a:lnTo>
                  <a:lnTo>
                    <a:pt x="520498" y="117924"/>
                  </a:lnTo>
                  <a:lnTo>
                    <a:pt x="491709" y="84362"/>
                  </a:lnTo>
                  <a:lnTo>
                    <a:pt x="458147" y="55573"/>
                  </a:lnTo>
                  <a:lnTo>
                    <a:pt x="420406" y="32149"/>
                  </a:lnTo>
                  <a:lnTo>
                    <a:pt x="379078" y="14684"/>
                  </a:lnTo>
                  <a:lnTo>
                    <a:pt x="334757" y="3769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77874" y="3271265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80" h="576579">
                  <a:moveTo>
                    <a:pt x="0" y="288036"/>
                  </a:moveTo>
                  <a:lnTo>
                    <a:pt x="3769" y="241314"/>
                  </a:lnTo>
                  <a:lnTo>
                    <a:pt x="14684" y="196993"/>
                  </a:lnTo>
                  <a:lnTo>
                    <a:pt x="32149" y="155665"/>
                  </a:lnTo>
                  <a:lnTo>
                    <a:pt x="55573" y="117924"/>
                  </a:lnTo>
                  <a:lnTo>
                    <a:pt x="84362" y="84362"/>
                  </a:lnTo>
                  <a:lnTo>
                    <a:pt x="117924" y="55573"/>
                  </a:lnTo>
                  <a:lnTo>
                    <a:pt x="155665" y="32149"/>
                  </a:lnTo>
                  <a:lnTo>
                    <a:pt x="196993" y="14684"/>
                  </a:lnTo>
                  <a:lnTo>
                    <a:pt x="241314" y="3769"/>
                  </a:lnTo>
                  <a:lnTo>
                    <a:pt x="288036" y="0"/>
                  </a:lnTo>
                  <a:lnTo>
                    <a:pt x="334757" y="3769"/>
                  </a:lnTo>
                  <a:lnTo>
                    <a:pt x="379078" y="14684"/>
                  </a:lnTo>
                  <a:lnTo>
                    <a:pt x="420406" y="32149"/>
                  </a:lnTo>
                  <a:lnTo>
                    <a:pt x="458147" y="55573"/>
                  </a:lnTo>
                  <a:lnTo>
                    <a:pt x="491709" y="84362"/>
                  </a:lnTo>
                  <a:lnTo>
                    <a:pt x="520498" y="117924"/>
                  </a:lnTo>
                  <a:lnTo>
                    <a:pt x="543922" y="155665"/>
                  </a:lnTo>
                  <a:lnTo>
                    <a:pt x="561387" y="196993"/>
                  </a:lnTo>
                  <a:lnTo>
                    <a:pt x="572302" y="241314"/>
                  </a:lnTo>
                  <a:lnTo>
                    <a:pt x="576072" y="288036"/>
                  </a:lnTo>
                  <a:lnTo>
                    <a:pt x="572302" y="334757"/>
                  </a:lnTo>
                  <a:lnTo>
                    <a:pt x="561387" y="379078"/>
                  </a:lnTo>
                  <a:lnTo>
                    <a:pt x="543922" y="420406"/>
                  </a:lnTo>
                  <a:lnTo>
                    <a:pt x="520498" y="458147"/>
                  </a:lnTo>
                  <a:lnTo>
                    <a:pt x="491709" y="491709"/>
                  </a:lnTo>
                  <a:lnTo>
                    <a:pt x="458147" y="520498"/>
                  </a:lnTo>
                  <a:lnTo>
                    <a:pt x="420406" y="543922"/>
                  </a:lnTo>
                  <a:lnTo>
                    <a:pt x="379078" y="561387"/>
                  </a:lnTo>
                  <a:lnTo>
                    <a:pt x="334757" y="572302"/>
                  </a:lnTo>
                  <a:lnTo>
                    <a:pt x="288036" y="576072"/>
                  </a:lnTo>
                  <a:lnTo>
                    <a:pt x="241314" y="572302"/>
                  </a:lnTo>
                  <a:lnTo>
                    <a:pt x="196993" y="561387"/>
                  </a:lnTo>
                  <a:lnTo>
                    <a:pt x="155665" y="543922"/>
                  </a:lnTo>
                  <a:lnTo>
                    <a:pt x="117924" y="520498"/>
                  </a:lnTo>
                  <a:lnTo>
                    <a:pt x="84362" y="491709"/>
                  </a:lnTo>
                  <a:lnTo>
                    <a:pt x="55573" y="458147"/>
                  </a:lnTo>
                  <a:lnTo>
                    <a:pt x="32149" y="420406"/>
                  </a:lnTo>
                  <a:lnTo>
                    <a:pt x="14684" y="379078"/>
                  </a:lnTo>
                  <a:lnTo>
                    <a:pt x="3769" y="334757"/>
                  </a:lnTo>
                  <a:lnTo>
                    <a:pt x="0" y="288036"/>
                  </a:lnTo>
                  <a:close/>
                </a:path>
              </a:pathLst>
            </a:custGeom>
            <a:ln w="1905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92758" y="4021073"/>
              <a:ext cx="8999220" cy="460375"/>
            </a:xfrm>
            <a:custGeom>
              <a:avLst/>
              <a:gdLst/>
              <a:ahLst/>
              <a:cxnLst/>
              <a:rect l="l" t="t" r="r" b="b"/>
              <a:pathLst>
                <a:path w="8999220" h="460375">
                  <a:moveTo>
                    <a:pt x="8999220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8999220" y="460248"/>
                  </a:lnTo>
                  <a:lnTo>
                    <a:pt x="8999220" y="0"/>
                  </a:lnTo>
                  <a:close/>
                </a:path>
              </a:pathLst>
            </a:custGeom>
            <a:solidFill>
              <a:srgbClr val="284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92758" y="4021073"/>
              <a:ext cx="8999220" cy="460375"/>
            </a:xfrm>
            <a:custGeom>
              <a:avLst/>
              <a:gdLst/>
              <a:ahLst/>
              <a:cxnLst/>
              <a:rect l="l" t="t" r="r" b="b"/>
              <a:pathLst>
                <a:path w="8999220" h="460375">
                  <a:moveTo>
                    <a:pt x="0" y="0"/>
                  </a:moveTo>
                  <a:lnTo>
                    <a:pt x="8999220" y="0"/>
                  </a:lnTo>
                  <a:lnTo>
                    <a:pt x="8999220" y="460248"/>
                  </a:lnTo>
                  <a:lnTo>
                    <a:pt x="0" y="460248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845128" y="4021679"/>
            <a:ext cx="3995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Métodos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Recolección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Datos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95197" y="3953636"/>
            <a:ext cx="9306560" cy="1229360"/>
            <a:chOff x="1195197" y="3953636"/>
            <a:chExt cx="9306560" cy="1229360"/>
          </a:xfrm>
        </p:grpSpPr>
        <p:sp>
          <p:nvSpPr>
            <p:cNvPr id="31" name="object 31"/>
            <p:cNvSpPr/>
            <p:nvPr/>
          </p:nvSpPr>
          <p:spPr>
            <a:xfrm>
              <a:off x="1204722" y="3963161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80" h="576579">
                  <a:moveTo>
                    <a:pt x="288036" y="0"/>
                  </a:moveTo>
                  <a:lnTo>
                    <a:pt x="241314" y="3769"/>
                  </a:lnTo>
                  <a:lnTo>
                    <a:pt x="196993" y="14684"/>
                  </a:lnTo>
                  <a:lnTo>
                    <a:pt x="155665" y="32149"/>
                  </a:lnTo>
                  <a:lnTo>
                    <a:pt x="117924" y="55573"/>
                  </a:lnTo>
                  <a:lnTo>
                    <a:pt x="84362" y="84362"/>
                  </a:lnTo>
                  <a:lnTo>
                    <a:pt x="55573" y="117924"/>
                  </a:lnTo>
                  <a:lnTo>
                    <a:pt x="32149" y="155665"/>
                  </a:lnTo>
                  <a:lnTo>
                    <a:pt x="14684" y="196993"/>
                  </a:lnTo>
                  <a:lnTo>
                    <a:pt x="3769" y="241314"/>
                  </a:lnTo>
                  <a:lnTo>
                    <a:pt x="0" y="288036"/>
                  </a:lnTo>
                  <a:lnTo>
                    <a:pt x="3769" y="334757"/>
                  </a:lnTo>
                  <a:lnTo>
                    <a:pt x="14684" y="379078"/>
                  </a:lnTo>
                  <a:lnTo>
                    <a:pt x="32149" y="420406"/>
                  </a:lnTo>
                  <a:lnTo>
                    <a:pt x="55573" y="458147"/>
                  </a:lnTo>
                  <a:lnTo>
                    <a:pt x="84362" y="491709"/>
                  </a:lnTo>
                  <a:lnTo>
                    <a:pt x="117924" y="520498"/>
                  </a:lnTo>
                  <a:lnTo>
                    <a:pt x="155665" y="543922"/>
                  </a:lnTo>
                  <a:lnTo>
                    <a:pt x="196993" y="561387"/>
                  </a:lnTo>
                  <a:lnTo>
                    <a:pt x="241314" y="572302"/>
                  </a:lnTo>
                  <a:lnTo>
                    <a:pt x="288036" y="576072"/>
                  </a:lnTo>
                  <a:lnTo>
                    <a:pt x="334757" y="572302"/>
                  </a:lnTo>
                  <a:lnTo>
                    <a:pt x="379078" y="561387"/>
                  </a:lnTo>
                  <a:lnTo>
                    <a:pt x="420406" y="543922"/>
                  </a:lnTo>
                  <a:lnTo>
                    <a:pt x="458147" y="520498"/>
                  </a:lnTo>
                  <a:lnTo>
                    <a:pt x="491709" y="491709"/>
                  </a:lnTo>
                  <a:lnTo>
                    <a:pt x="520498" y="458147"/>
                  </a:lnTo>
                  <a:lnTo>
                    <a:pt x="543922" y="420406"/>
                  </a:lnTo>
                  <a:lnTo>
                    <a:pt x="561387" y="379078"/>
                  </a:lnTo>
                  <a:lnTo>
                    <a:pt x="572302" y="334757"/>
                  </a:lnTo>
                  <a:lnTo>
                    <a:pt x="576072" y="288036"/>
                  </a:lnTo>
                  <a:lnTo>
                    <a:pt x="572302" y="241314"/>
                  </a:lnTo>
                  <a:lnTo>
                    <a:pt x="561387" y="196993"/>
                  </a:lnTo>
                  <a:lnTo>
                    <a:pt x="543922" y="155665"/>
                  </a:lnTo>
                  <a:lnTo>
                    <a:pt x="520498" y="117924"/>
                  </a:lnTo>
                  <a:lnTo>
                    <a:pt x="491709" y="84362"/>
                  </a:lnTo>
                  <a:lnTo>
                    <a:pt x="458147" y="55573"/>
                  </a:lnTo>
                  <a:lnTo>
                    <a:pt x="420406" y="32149"/>
                  </a:lnTo>
                  <a:lnTo>
                    <a:pt x="379078" y="14684"/>
                  </a:lnTo>
                  <a:lnTo>
                    <a:pt x="334757" y="3769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04722" y="3963161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80" h="576579">
                  <a:moveTo>
                    <a:pt x="0" y="288036"/>
                  </a:moveTo>
                  <a:lnTo>
                    <a:pt x="3769" y="241314"/>
                  </a:lnTo>
                  <a:lnTo>
                    <a:pt x="14684" y="196993"/>
                  </a:lnTo>
                  <a:lnTo>
                    <a:pt x="32149" y="155665"/>
                  </a:lnTo>
                  <a:lnTo>
                    <a:pt x="55573" y="117924"/>
                  </a:lnTo>
                  <a:lnTo>
                    <a:pt x="84362" y="84362"/>
                  </a:lnTo>
                  <a:lnTo>
                    <a:pt x="117924" y="55573"/>
                  </a:lnTo>
                  <a:lnTo>
                    <a:pt x="155665" y="32149"/>
                  </a:lnTo>
                  <a:lnTo>
                    <a:pt x="196993" y="14684"/>
                  </a:lnTo>
                  <a:lnTo>
                    <a:pt x="241314" y="3769"/>
                  </a:lnTo>
                  <a:lnTo>
                    <a:pt x="288036" y="0"/>
                  </a:lnTo>
                  <a:lnTo>
                    <a:pt x="334757" y="3769"/>
                  </a:lnTo>
                  <a:lnTo>
                    <a:pt x="379078" y="14684"/>
                  </a:lnTo>
                  <a:lnTo>
                    <a:pt x="420406" y="32149"/>
                  </a:lnTo>
                  <a:lnTo>
                    <a:pt x="458147" y="55573"/>
                  </a:lnTo>
                  <a:lnTo>
                    <a:pt x="491709" y="84362"/>
                  </a:lnTo>
                  <a:lnTo>
                    <a:pt x="520498" y="117924"/>
                  </a:lnTo>
                  <a:lnTo>
                    <a:pt x="543922" y="155665"/>
                  </a:lnTo>
                  <a:lnTo>
                    <a:pt x="561387" y="196993"/>
                  </a:lnTo>
                  <a:lnTo>
                    <a:pt x="572302" y="241314"/>
                  </a:lnTo>
                  <a:lnTo>
                    <a:pt x="576072" y="288036"/>
                  </a:lnTo>
                  <a:lnTo>
                    <a:pt x="572302" y="334757"/>
                  </a:lnTo>
                  <a:lnTo>
                    <a:pt x="561387" y="379078"/>
                  </a:lnTo>
                  <a:lnTo>
                    <a:pt x="543922" y="420406"/>
                  </a:lnTo>
                  <a:lnTo>
                    <a:pt x="520498" y="458147"/>
                  </a:lnTo>
                  <a:lnTo>
                    <a:pt x="491709" y="491709"/>
                  </a:lnTo>
                  <a:lnTo>
                    <a:pt x="458147" y="520498"/>
                  </a:lnTo>
                  <a:lnTo>
                    <a:pt x="420406" y="543922"/>
                  </a:lnTo>
                  <a:lnTo>
                    <a:pt x="379078" y="561387"/>
                  </a:lnTo>
                  <a:lnTo>
                    <a:pt x="334757" y="572302"/>
                  </a:lnTo>
                  <a:lnTo>
                    <a:pt x="288036" y="576072"/>
                  </a:lnTo>
                  <a:lnTo>
                    <a:pt x="241314" y="572302"/>
                  </a:lnTo>
                  <a:lnTo>
                    <a:pt x="196993" y="561387"/>
                  </a:lnTo>
                  <a:lnTo>
                    <a:pt x="155665" y="543922"/>
                  </a:lnTo>
                  <a:lnTo>
                    <a:pt x="117924" y="520498"/>
                  </a:lnTo>
                  <a:lnTo>
                    <a:pt x="84362" y="491709"/>
                  </a:lnTo>
                  <a:lnTo>
                    <a:pt x="55573" y="458147"/>
                  </a:lnTo>
                  <a:lnTo>
                    <a:pt x="32149" y="420406"/>
                  </a:lnTo>
                  <a:lnTo>
                    <a:pt x="14684" y="379078"/>
                  </a:lnTo>
                  <a:lnTo>
                    <a:pt x="3769" y="334757"/>
                  </a:lnTo>
                  <a:lnTo>
                    <a:pt x="0" y="288036"/>
                  </a:lnTo>
                  <a:close/>
                </a:path>
              </a:pathLst>
            </a:custGeom>
            <a:ln w="19050">
              <a:solidFill>
                <a:srgbClr val="2847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64158" y="4712969"/>
              <a:ext cx="9227820" cy="460375"/>
            </a:xfrm>
            <a:custGeom>
              <a:avLst/>
              <a:gdLst/>
              <a:ahLst/>
              <a:cxnLst/>
              <a:rect l="l" t="t" r="r" b="b"/>
              <a:pathLst>
                <a:path w="9227820" h="460375">
                  <a:moveTo>
                    <a:pt x="9227820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9227820" y="460247"/>
                  </a:lnTo>
                  <a:lnTo>
                    <a:pt x="9227820" y="0"/>
                  </a:lnTo>
                  <a:close/>
                </a:path>
              </a:pathLst>
            </a:custGeom>
            <a:solidFill>
              <a:srgbClr val="284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64158" y="4712969"/>
              <a:ext cx="9227820" cy="460375"/>
            </a:xfrm>
            <a:custGeom>
              <a:avLst/>
              <a:gdLst/>
              <a:ahLst/>
              <a:cxnLst/>
              <a:rect l="l" t="t" r="r" b="b"/>
              <a:pathLst>
                <a:path w="9227820" h="460375">
                  <a:moveTo>
                    <a:pt x="0" y="0"/>
                  </a:moveTo>
                  <a:lnTo>
                    <a:pt x="9227820" y="0"/>
                  </a:lnTo>
                  <a:lnTo>
                    <a:pt x="9227820" y="460247"/>
                  </a:lnTo>
                  <a:lnTo>
                    <a:pt x="0" y="46024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616232" y="4713439"/>
            <a:ext cx="2949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Plan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Análisis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Datos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057" y="4645533"/>
            <a:ext cx="9664700" cy="1230630"/>
            <a:chOff x="837057" y="4645533"/>
            <a:chExt cx="9664700" cy="1230630"/>
          </a:xfrm>
        </p:grpSpPr>
        <p:sp>
          <p:nvSpPr>
            <p:cNvPr id="37" name="object 37"/>
            <p:cNvSpPr/>
            <p:nvPr/>
          </p:nvSpPr>
          <p:spPr>
            <a:xfrm>
              <a:off x="974598" y="4655058"/>
              <a:ext cx="577850" cy="576580"/>
            </a:xfrm>
            <a:custGeom>
              <a:avLst/>
              <a:gdLst/>
              <a:ahLst/>
              <a:cxnLst/>
              <a:rect l="l" t="t" r="r" b="b"/>
              <a:pathLst>
                <a:path w="577850" h="576579">
                  <a:moveTo>
                    <a:pt x="288798" y="0"/>
                  </a:moveTo>
                  <a:lnTo>
                    <a:pt x="241953" y="3769"/>
                  </a:lnTo>
                  <a:lnTo>
                    <a:pt x="197515" y="14684"/>
                  </a:lnTo>
                  <a:lnTo>
                    <a:pt x="156078" y="32149"/>
                  </a:lnTo>
                  <a:lnTo>
                    <a:pt x="118237" y="55573"/>
                  </a:lnTo>
                  <a:lnTo>
                    <a:pt x="84586" y="84362"/>
                  </a:lnTo>
                  <a:lnTo>
                    <a:pt x="55721" y="117924"/>
                  </a:lnTo>
                  <a:lnTo>
                    <a:pt x="32235" y="155665"/>
                  </a:lnTo>
                  <a:lnTo>
                    <a:pt x="14723" y="196993"/>
                  </a:lnTo>
                  <a:lnTo>
                    <a:pt x="3779" y="241314"/>
                  </a:lnTo>
                  <a:lnTo>
                    <a:pt x="0" y="288036"/>
                  </a:lnTo>
                  <a:lnTo>
                    <a:pt x="3779" y="334757"/>
                  </a:lnTo>
                  <a:lnTo>
                    <a:pt x="14723" y="379078"/>
                  </a:lnTo>
                  <a:lnTo>
                    <a:pt x="32235" y="420406"/>
                  </a:lnTo>
                  <a:lnTo>
                    <a:pt x="55721" y="458147"/>
                  </a:lnTo>
                  <a:lnTo>
                    <a:pt x="84586" y="491709"/>
                  </a:lnTo>
                  <a:lnTo>
                    <a:pt x="118237" y="520498"/>
                  </a:lnTo>
                  <a:lnTo>
                    <a:pt x="156078" y="543922"/>
                  </a:lnTo>
                  <a:lnTo>
                    <a:pt x="197515" y="561387"/>
                  </a:lnTo>
                  <a:lnTo>
                    <a:pt x="241953" y="572302"/>
                  </a:lnTo>
                  <a:lnTo>
                    <a:pt x="288798" y="576072"/>
                  </a:lnTo>
                  <a:lnTo>
                    <a:pt x="335642" y="572302"/>
                  </a:lnTo>
                  <a:lnTo>
                    <a:pt x="380080" y="561387"/>
                  </a:lnTo>
                  <a:lnTo>
                    <a:pt x="421517" y="543922"/>
                  </a:lnTo>
                  <a:lnTo>
                    <a:pt x="459358" y="520498"/>
                  </a:lnTo>
                  <a:lnTo>
                    <a:pt x="493009" y="491709"/>
                  </a:lnTo>
                  <a:lnTo>
                    <a:pt x="521874" y="458147"/>
                  </a:lnTo>
                  <a:lnTo>
                    <a:pt x="545360" y="420406"/>
                  </a:lnTo>
                  <a:lnTo>
                    <a:pt x="562872" y="379078"/>
                  </a:lnTo>
                  <a:lnTo>
                    <a:pt x="573816" y="334757"/>
                  </a:lnTo>
                  <a:lnTo>
                    <a:pt x="577596" y="288036"/>
                  </a:lnTo>
                  <a:lnTo>
                    <a:pt x="573816" y="241314"/>
                  </a:lnTo>
                  <a:lnTo>
                    <a:pt x="562872" y="196993"/>
                  </a:lnTo>
                  <a:lnTo>
                    <a:pt x="545360" y="155665"/>
                  </a:lnTo>
                  <a:lnTo>
                    <a:pt x="521874" y="117924"/>
                  </a:lnTo>
                  <a:lnTo>
                    <a:pt x="493009" y="84362"/>
                  </a:lnTo>
                  <a:lnTo>
                    <a:pt x="459358" y="55573"/>
                  </a:lnTo>
                  <a:lnTo>
                    <a:pt x="421517" y="32149"/>
                  </a:lnTo>
                  <a:lnTo>
                    <a:pt x="380080" y="14684"/>
                  </a:lnTo>
                  <a:lnTo>
                    <a:pt x="335642" y="3769"/>
                  </a:lnTo>
                  <a:lnTo>
                    <a:pt x="288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74598" y="4655058"/>
              <a:ext cx="577850" cy="576580"/>
            </a:xfrm>
            <a:custGeom>
              <a:avLst/>
              <a:gdLst/>
              <a:ahLst/>
              <a:cxnLst/>
              <a:rect l="l" t="t" r="r" b="b"/>
              <a:pathLst>
                <a:path w="577850" h="576579">
                  <a:moveTo>
                    <a:pt x="0" y="288036"/>
                  </a:moveTo>
                  <a:lnTo>
                    <a:pt x="3779" y="241314"/>
                  </a:lnTo>
                  <a:lnTo>
                    <a:pt x="14723" y="196993"/>
                  </a:lnTo>
                  <a:lnTo>
                    <a:pt x="32235" y="155665"/>
                  </a:lnTo>
                  <a:lnTo>
                    <a:pt x="55721" y="117924"/>
                  </a:lnTo>
                  <a:lnTo>
                    <a:pt x="84586" y="84362"/>
                  </a:lnTo>
                  <a:lnTo>
                    <a:pt x="118237" y="55573"/>
                  </a:lnTo>
                  <a:lnTo>
                    <a:pt x="156078" y="32149"/>
                  </a:lnTo>
                  <a:lnTo>
                    <a:pt x="197515" y="14684"/>
                  </a:lnTo>
                  <a:lnTo>
                    <a:pt x="241953" y="3769"/>
                  </a:lnTo>
                  <a:lnTo>
                    <a:pt x="288798" y="0"/>
                  </a:lnTo>
                  <a:lnTo>
                    <a:pt x="335642" y="3769"/>
                  </a:lnTo>
                  <a:lnTo>
                    <a:pt x="380080" y="14684"/>
                  </a:lnTo>
                  <a:lnTo>
                    <a:pt x="421517" y="32149"/>
                  </a:lnTo>
                  <a:lnTo>
                    <a:pt x="459358" y="55573"/>
                  </a:lnTo>
                  <a:lnTo>
                    <a:pt x="493009" y="84362"/>
                  </a:lnTo>
                  <a:lnTo>
                    <a:pt x="521874" y="117924"/>
                  </a:lnTo>
                  <a:lnTo>
                    <a:pt x="545360" y="155665"/>
                  </a:lnTo>
                  <a:lnTo>
                    <a:pt x="562872" y="196993"/>
                  </a:lnTo>
                  <a:lnTo>
                    <a:pt x="573816" y="241314"/>
                  </a:lnTo>
                  <a:lnTo>
                    <a:pt x="577596" y="288036"/>
                  </a:lnTo>
                  <a:lnTo>
                    <a:pt x="573816" y="334757"/>
                  </a:lnTo>
                  <a:lnTo>
                    <a:pt x="562872" y="379078"/>
                  </a:lnTo>
                  <a:lnTo>
                    <a:pt x="545360" y="420406"/>
                  </a:lnTo>
                  <a:lnTo>
                    <a:pt x="521874" y="458147"/>
                  </a:lnTo>
                  <a:lnTo>
                    <a:pt x="493009" y="491709"/>
                  </a:lnTo>
                  <a:lnTo>
                    <a:pt x="459358" y="520498"/>
                  </a:lnTo>
                  <a:lnTo>
                    <a:pt x="421517" y="543922"/>
                  </a:lnTo>
                  <a:lnTo>
                    <a:pt x="380080" y="561387"/>
                  </a:lnTo>
                  <a:lnTo>
                    <a:pt x="335642" y="572302"/>
                  </a:lnTo>
                  <a:lnTo>
                    <a:pt x="288798" y="576072"/>
                  </a:lnTo>
                  <a:lnTo>
                    <a:pt x="241953" y="572302"/>
                  </a:lnTo>
                  <a:lnTo>
                    <a:pt x="197515" y="561387"/>
                  </a:lnTo>
                  <a:lnTo>
                    <a:pt x="156078" y="543922"/>
                  </a:lnTo>
                  <a:lnTo>
                    <a:pt x="118237" y="520498"/>
                  </a:lnTo>
                  <a:lnTo>
                    <a:pt x="84586" y="491709"/>
                  </a:lnTo>
                  <a:lnTo>
                    <a:pt x="55721" y="458147"/>
                  </a:lnTo>
                  <a:lnTo>
                    <a:pt x="32235" y="420406"/>
                  </a:lnTo>
                  <a:lnTo>
                    <a:pt x="14723" y="379078"/>
                  </a:lnTo>
                  <a:lnTo>
                    <a:pt x="3779" y="334757"/>
                  </a:lnTo>
                  <a:lnTo>
                    <a:pt x="0" y="288036"/>
                  </a:lnTo>
                  <a:close/>
                </a:path>
              </a:pathLst>
            </a:custGeom>
            <a:ln w="19050">
              <a:solidFill>
                <a:srgbClr val="2847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6582" y="5404866"/>
              <a:ext cx="9645650" cy="462280"/>
            </a:xfrm>
            <a:custGeom>
              <a:avLst/>
              <a:gdLst/>
              <a:ahLst/>
              <a:cxnLst/>
              <a:rect l="l" t="t" r="r" b="b"/>
              <a:pathLst>
                <a:path w="9645650" h="462279">
                  <a:moveTo>
                    <a:pt x="9645396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9645396" y="461772"/>
                  </a:lnTo>
                  <a:lnTo>
                    <a:pt x="9645396" y="0"/>
                  </a:lnTo>
                  <a:close/>
                </a:path>
              </a:pathLst>
            </a:custGeom>
            <a:solidFill>
              <a:srgbClr val="D061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6582" y="5404866"/>
              <a:ext cx="9645650" cy="462280"/>
            </a:xfrm>
            <a:custGeom>
              <a:avLst/>
              <a:gdLst/>
              <a:ahLst/>
              <a:cxnLst/>
              <a:rect l="l" t="t" r="r" b="b"/>
              <a:pathLst>
                <a:path w="9645650" h="462279">
                  <a:moveTo>
                    <a:pt x="0" y="0"/>
                  </a:moveTo>
                  <a:lnTo>
                    <a:pt x="9645396" y="0"/>
                  </a:lnTo>
                  <a:lnTo>
                    <a:pt x="9645396" y="461772"/>
                  </a:lnTo>
                  <a:lnTo>
                    <a:pt x="0" y="46177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198538" y="5405706"/>
            <a:ext cx="2546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Plan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Diseminac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ión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7497" y="1374647"/>
            <a:ext cx="10551795" cy="4558030"/>
            <a:chOff x="547497" y="1374647"/>
            <a:chExt cx="10551795" cy="4558030"/>
          </a:xfrm>
        </p:grpSpPr>
        <p:sp>
          <p:nvSpPr>
            <p:cNvPr id="43" name="object 43"/>
            <p:cNvSpPr/>
            <p:nvPr/>
          </p:nvSpPr>
          <p:spPr>
            <a:xfrm>
              <a:off x="557022" y="5346953"/>
              <a:ext cx="577850" cy="576580"/>
            </a:xfrm>
            <a:custGeom>
              <a:avLst/>
              <a:gdLst/>
              <a:ahLst/>
              <a:cxnLst/>
              <a:rect l="l" t="t" r="r" b="b"/>
              <a:pathLst>
                <a:path w="577850" h="576579">
                  <a:moveTo>
                    <a:pt x="288798" y="0"/>
                  </a:moveTo>
                  <a:lnTo>
                    <a:pt x="241953" y="3769"/>
                  </a:lnTo>
                  <a:lnTo>
                    <a:pt x="197515" y="14684"/>
                  </a:lnTo>
                  <a:lnTo>
                    <a:pt x="156078" y="32149"/>
                  </a:lnTo>
                  <a:lnTo>
                    <a:pt x="118237" y="55573"/>
                  </a:lnTo>
                  <a:lnTo>
                    <a:pt x="84586" y="84362"/>
                  </a:lnTo>
                  <a:lnTo>
                    <a:pt x="55721" y="117924"/>
                  </a:lnTo>
                  <a:lnTo>
                    <a:pt x="32235" y="155665"/>
                  </a:lnTo>
                  <a:lnTo>
                    <a:pt x="14723" y="196993"/>
                  </a:lnTo>
                  <a:lnTo>
                    <a:pt x="3779" y="241314"/>
                  </a:lnTo>
                  <a:lnTo>
                    <a:pt x="0" y="288036"/>
                  </a:lnTo>
                  <a:lnTo>
                    <a:pt x="3779" y="334757"/>
                  </a:lnTo>
                  <a:lnTo>
                    <a:pt x="14723" y="379078"/>
                  </a:lnTo>
                  <a:lnTo>
                    <a:pt x="32235" y="420406"/>
                  </a:lnTo>
                  <a:lnTo>
                    <a:pt x="55721" y="458147"/>
                  </a:lnTo>
                  <a:lnTo>
                    <a:pt x="84586" y="491709"/>
                  </a:lnTo>
                  <a:lnTo>
                    <a:pt x="118237" y="520498"/>
                  </a:lnTo>
                  <a:lnTo>
                    <a:pt x="156078" y="543922"/>
                  </a:lnTo>
                  <a:lnTo>
                    <a:pt x="197515" y="561387"/>
                  </a:lnTo>
                  <a:lnTo>
                    <a:pt x="241953" y="572302"/>
                  </a:lnTo>
                  <a:lnTo>
                    <a:pt x="288798" y="576072"/>
                  </a:lnTo>
                  <a:lnTo>
                    <a:pt x="335642" y="572302"/>
                  </a:lnTo>
                  <a:lnTo>
                    <a:pt x="380080" y="561387"/>
                  </a:lnTo>
                  <a:lnTo>
                    <a:pt x="421517" y="543922"/>
                  </a:lnTo>
                  <a:lnTo>
                    <a:pt x="459358" y="520498"/>
                  </a:lnTo>
                  <a:lnTo>
                    <a:pt x="493009" y="491709"/>
                  </a:lnTo>
                  <a:lnTo>
                    <a:pt x="521874" y="458147"/>
                  </a:lnTo>
                  <a:lnTo>
                    <a:pt x="545360" y="420406"/>
                  </a:lnTo>
                  <a:lnTo>
                    <a:pt x="562872" y="379078"/>
                  </a:lnTo>
                  <a:lnTo>
                    <a:pt x="573816" y="334757"/>
                  </a:lnTo>
                  <a:lnTo>
                    <a:pt x="577596" y="288036"/>
                  </a:lnTo>
                  <a:lnTo>
                    <a:pt x="573816" y="241314"/>
                  </a:lnTo>
                  <a:lnTo>
                    <a:pt x="562872" y="196993"/>
                  </a:lnTo>
                  <a:lnTo>
                    <a:pt x="545360" y="155665"/>
                  </a:lnTo>
                  <a:lnTo>
                    <a:pt x="521874" y="117924"/>
                  </a:lnTo>
                  <a:lnTo>
                    <a:pt x="493009" y="84362"/>
                  </a:lnTo>
                  <a:lnTo>
                    <a:pt x="459358" y="55573"/>
                  </a:lnTo>
                  <a:lnTo>
                    <a:pt x="421517" y="32149"/>
                  </a:lnTo>
                  <a:lnTo>
                    <a:pt x="380080" y="14684"/>
                  </a:lnTo>
                  <a:lnTo>
                    <a:pt x="335642" y="3769"/>
                  </a:lnTo>
                  <a:lnTo>
                    <a:pt x="288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7022" y="5346953"/>
              <a:ext cx="577850" cy="576580"/>
            </a:xfrm>
            <a:custGeom>
              <a:avLst/>
              <a:gdLst/>
              <a:ahLst/>
              <a:cxnLst/>
              <a:rect l="l" t="t" r="r" b="b"/>
              <a:pathLst>
                <a:path w="577850" h="576579">
                  <a:moveTo>
                    <a:pt x="0" y="288036"/>
                  </a:moveTo>
                  <a:lnTo>
                    <a:pt x="3779" y="241314"/>
                  </a:lnTo>
                  <a:lnTo>
                    <a:pt x="14723" y="196993"/>
                  </a:lnTo>
                  <a:lnTo>
                    <a:pt x="32235" y="155665"/>
                  </a:lnTo>
                  <a:lnTo>
                    <a:pt x="55721" y="117924"/>
                  </a:lnTo>
                  <a:lnTo>
                    <a:pt x="84586" y="84362"/>
                  </a:lnTo>
                  <a:lnTo>
                    <a:pt x="118237" y="55573"/>
                  </a:lnTo>
                  <a:lnTo>
                    <a:pt x="156078" y="32149"/>
                  </a:lnTo>
                  <a:lnTo>
                    <a:pt x="197515" y="14684"/>
                  </a:lnTo>
                  <a:lnTo>
                    <a:pt x="241953" y="3769"/>
                  </a:lnTo>
                  <a:lnTo>
                    <a:pt x="288798" y="0"/>
                  </a:lnTo>
                  <a:lnTo>
                    <a:pt x="335642" y="3769"/>
                  </a:lnTo>
                  <a:lnTo>
                    <a:pt x="380080" y="14684"/>
                  </a:lnTo>
                  <a:lnTo>
                    <a:pt x="421517" y="32149"/>
                  </a:lnTo>
                  <a:lnTo>
                    <a:pt x="459358" y="55573"/>
                  </a:lnTo>
                  <a:lnTo>
                    <a:pt x="493009" y="84362"/>
                  </a:lnTo>
                  <a:lnTo>
                    <a:pt x="521874" y="117924"/>
                  </a:lnTo>
                  <a:lnTo>
                    <a:pt x="545360" y="155665"/>
                  </a:lnTo>
                  <a:lnTo>
                    <a:pt x="562872" y="196993"/>
                  </a:lnTo>
                  <a:lnTo>
                    <a:pt x="573816" y="241314"/>
                  </a:lnTo>
                  <a:lnTo>
                    <a:pt x="577596" y="288036"/>
                  </a:lnTo>
                  <a:lnTo>
                    <a:pt x="573816" y="334757"/>
                  </a:lnTo>
                  <a:lnTo>
                    <a:pt x="562872" y="379078"/>
                  </a:lnTo>
                  <a:lnTo>
                    <a:pt x="545360" y="420406"/>
                  </a:lnTo>
                  <a:lnTo>
                    <a:pt x="521874" y="458147"/>
                  </a:lnTo>
                  <a:lnTo>
                    <a:pt x="493009" y="491709"/>
                  </a:lnTo>
                  <a:lnTo>
                    <a:pt x="459358" y="520498"/>
                  </a:lnTo>
                  <a:lnTo>
                    <a:pt x="421517" y="543922"/>
                  </a:lnTo>
                  <a:lnTo>
                    <a:pt x="380080" y="561387"/>
                  </a:lnTo>
                  <a:lnTo>
                    <a:pt x="335642" y="572302"/>
                  </a:lnTo>
                  <a:lnTo>
                    <a:pt x="288798" y="576072"/>
                  </a:lnTo>
                  <a:lnTo>
                    <a:pt x="241953" y="572302"/>
                  </a:lnTo>
                  <a:lnTo>
                    <a:pt x="197515" y="561387"/>
                  </a:lnTo>
                  <a:lnTo>
                    <a:pt x="156078" y="543922"/>
                  </a:lnTo>
                  <a:lnTo>
                    <a:pt x="118237" y="520498"/>
                  </a:lnTo>
                  <a:lnTo>
                    <a:pt x="84586" y="491709"/>
                  </a:lnTo>
                  <a:lnTo>
                    <a:pt x="55721" y="458147"/>
                  </a:lnTo>
                  <a:lnTo>
                    <a:pt x="32235" y="420406"/>
                  </a:lnTo>
                  <a:lnTo>
                    <a:pt x="14723" y="379078"/>
                  </a:lnTo>
                  <a:lnTo>
                    <a:pt x="3779" y="334757"/>
                  </a:lnTo>
                  <a:lnTo>
                    <a:pt x="0" y="288036"/>
                  </a:lnTo>
                  <a:close/>
                </a:path>
              </a:pathLst>
            </a:custGeom>
            <a:ln w="19050">
              <a:solidFill>
                <a:srgbClr val="D061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050017" y="1393697"/>
              <a:ext cx="1019810" cy="1645920"/>
            </a:xfrm>
            <a:custGeom>
              <a:avLst/>
              <a:gdLst/>
              <a:ahLst/>
              <a:cxnLst/>
              <a:rect l="l" t="t" r="r" b="b"/>
              <a:pathLst>
                <a:path w="1019809" h="1645920">
                  <a:moveTo>
                    <a:pt x="0" y="0"/>
                  </a:moveTo>
                  <a:lnTo>
                    <a:pt x="75332" y="921"/>
                  </a:lnTo>
                  <a:lnTo>
                    <a:pt x="147231" y="3597"/>
                  </a:lnTo>
                  <a:lnTo>
                    <a:pt x="214911" y="7896"/>
                  </a:lnTo>
                  <a:lnTo>
                    <a:pt x="277581" y="13687"/>
                  </a:lnTo>
                  <a:lnTo>
                    <a:pt x="334453" y="20839"/>
                  </a:lnTo>
                  <a:lnTo>
                    <a:pt x="384739" y="29219"/>
                  </a:lnTo>
                  <a:lnTo>
                    <a:pt x="427650" y="38698"/>
                  </a:lnTo>
                  <a:lnTo>
                    <a:pt x="488194" y="60423"/>
                  </a:lnTo>
                  <a:lnTo>
                    <a:pt x="509778" y="84963"/>
                  </a:lnTo>
                  <a:lnTo>
                    <a:pt x="509778" y="737997"/>
                  </a:lnTo>
                  <a:lnTo>
                    <a:pt x="515305" y="750552"/>
                  </a:lnTo>
                  <a:lnTo>
                    <a:pt x="557157" y="773816"/>
                  </a:lnTo>
                  <a:lnTo>
                    <a:pt x="634816" y="793740"/>
                  </a:lnTo>
                  <a:lnTo>
                    <a:pt x="685102" y="802120"/>
                  </a:lnTo>
                  <a:lnTo>
                    <a:pt x="741974" y="809272"/>
                  </a:lnTo>
                  <a:lnTo>
                    <a:pt x="804644" y="815063"/>
                  </a:lnTo>
                  <a:lnTo>
                    <a:pt x="872324" y="819362"/>
                  </a:lnTo>
                  <a:lnTo>
                    <a:pt x="944223" y="822038"/>
                  </a:lnTo>
                  <a:lnTo>
                    <a:pt x="1019556" y="822960"/>
                  </a:lnTo>
                  <a:lnTo>
                    <a:pt x="944223" y="823881"/>
                  </a:lnTo>
                  <a:lnTo>
                    <a:pt x="872324" y="826557"/>
                  </a:lnTo>
                  <a:lnTo>
                    <a:pt x="804644" y="830856"/>
                  </a:lnTo>
                  <a:lnTo>
                    <a:pt x="741974" y="836647"/>
                  </a:lnTo>
                  <a:lnTo>
                    <a:pt x="685102" y="843799"/>
                  </a:lnTo>
                  <a:lnTo>
                    <a:pt x="634816" y="852179"/>
                  </a:lnTo>
                  <a:lnTo>
                    <a:pt x="591905" y="861658"/>
                  </a:lnTo>
                  <a:lnTo>
                    <a:pt x="531361" y="883383"/>
                  </a:lnTo>
                  <a:lnTo>
                    <a:pt x="509778" y="907922"/>
                  </a:lnTo>
                  <a:lnTo>
                    <a:pt x="509778" y="1560957"/>
                  </a:lnTo>
                  <a:lnTo>
                    <a:pt x="504250" y="1573512"/>
                  </a:lnTo>
                  <a:lnTo>
                    <a:pt x="462398" y="1596776"/>
                  </a:lnTo>
                  <a:lnTo>
                    <a:pt x="384739" y="1616700"/>
                  </a:lnTo>
                  <a:lnTo>
                    <a:pt x="334453" y="1625080"/>
                  </a:lnTo>
                  <a:lnTo>
                    <a:pt x="277581" y="1632232"/>
                  </a:lnTo>
                  <a:lnTo>
                    <a:pt x="214911" y="1638023"/>
                  </a:lnTo>
                  <a:lnTo>
                    <a:pt x="147231" y="1642322"/>
                  </a:lnTo>
                  <a:lnTo>
                    <a:pt x="75332" y="1644998"/>
                  </a:lnTo>
                  <a:lnTo>
                    <a:pt x="0" y="164592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060686" y="3412997"/>
              <a:ext cx="1019810" cy="1645920"/>
            </a:xfrm>
            <a:custGeom>
              <a:avLst/>
              <a:gdLst/>
              <a:ahLst/>
              <a:cxnLst/>
              <a:rect l="l" t="t" r="r" b="b"/>
              <a:pathLst>
                <a:path w="1019809" h="1645920">
                  <a:moveTo>
                    <a:pt x="0" y="0"/>
                  </a:moveTo>
                  <a:lnTo>
                    <a:pt x="75332" y="921"/>
                  </a:lnTo>
                  <a:lnTo>
                    <a:pt x="147231" y="3597"/>
                  </a:lnTo>
                  <a:lnTo>
                    <a:pt x="214911" y="7896"/>
                  </a:lnTo>
                  <a:lnTo>
                    <a:pt x="277581" y="13687"/>
                  </a:lnTo>
                  <a:lnTo>
                    <a:pt x="334453" y="20839"/>
                  </a:lnTo>
                  <a:lnTo>
                    <a:pt x="384739" y="29219"/>
                  </a:lnTo>
                  <a:lnTo>
                    <a:pt x="427650" y="38698"/>
                  </a:lnTo>
                  <a:lnTo>
                    <a:pt x="488194" y="60423"/>
                  </a:lnTo>
                  <a:lnTo>
                    <a:pt x="509778" y="84963"/>
                  </a:lnTo>
                  <a:lnTo>
                    <a:pt x="509778" y="737997"/>
                  </a:lnTo>
                  <a:lnTo>
                    <a:pt x="515305" y="750552"/>
                  </a:lnTo>
                  <a:lnTo>
                    <a:pt x="557157" y="773816"/>
                  </a:lnTo>
                  <a:lnTo>
                    <a:pt x="634816" y="793740"/>
                  </a:lnTo>
                  <a:lnTo>
                    <a:pt x="685102" y="802120"/>
                  </a:lnTo>
                  <a:lnTo>
                    <a:pt x="741974" y="809272"/>
                  </a:lnTo>
                  <a:lnTo>
                    <a:pt x="804644" y="815063"/>
                  </a:lnTo>
                  <a:lnTo>
                    <a:pt x="872324" y="819362"/>
                  </a:lnTo>
                  <a:lnTo>
                    <a:pt x="944223" y="822038"/>
                  </a:lnTo>
                  <a:lnTo>
                    <a:pt x="1019556" y="822960"/>
                  </a:lnTo>
                  <a:lnTo>
                    <a:pt x="944223" y="823881"/>
                  </a:lnTo>
                  <a:lnTo>
                    <a:pt x="872324" y="826557"/>
                  </a:lnTo>
                  <a:lnTo>
                    <a:pt x="804644" y="830856"/>
                  </a:lnTo>
                  <a:lnTo>
                    <a:pt x="741974" y="836647"/>
                  </a:lnTo>
                  <a:lnTo>
                    <a:pt x="685102" y="843799"/>
                  </a:lnTo>
                  <a:lnTo>
                    <a:pt x="634816" y="852179"/>
                  </a:lnTo>
                  <a:lnTo>
                    <a:pt x="591905" y="861658"/>
                  </a:lnTo>
                  <a:lnTo>
                    <a:pt x="531361" y="883383"/>
                  </a:lnTo>
                  <a:lnTo>
                    <a:pt x="509778" y="907922"/>
                  </a:lnTo>
                  <a:lnTo>
                    <a:pt x="509778" y="1560957"/>
                  </a:lnTo>
                  <a:lnTo>
                    <a:pt x="504250" y="1573512"/>
                  </a:lnTo>
                  <a:lnTo>
                    <a:pt x="462398" y="1596776"/>
                  </a:lnTo>
                  <a:lnTo>
                    <a:pt x="384739" y="1616700"/>
                  </a:lnTo>
                  <a:lnTo>
                    <a:pt x="334453" y="1625080"/>
                  </a:lnTo>
                  <a:lnTo>
                    <a:pt x="277581" y="1632232"/>
                  </a:lnTo>
                  <a:lnTo>
                    <a:pt x="214911" y="1638023"/>
                  </a:lnTo>
                  <a:lnTo>
                    <a:pt x="147231" y="1642322"/>
                  </a:lnTo>
                  <a:lnTo>
                    <a:pt x="75332" y="1644998"/>
                  </a:lnTo>
                  <a:lnTo>
                    <a:pt x="0" y="164592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335005" y="5465826"/>
              <a:ext cx="565785" cy="372110"/>
            </a:xfrm>
            <a:custGeom>
              <a:avLst/>
              <a:gdLst/>
              <a:ahLst/>
              <a:cxnLst/>
              <a:rect l="l" t="t" r="r" b="b"/>
              <a:pathLst>
                <a:path w="565784" h="372110">
                  <a:moveTo>
                    <a:pt x="0" y="371856"/>
                  </a:moveTo>
                  <a:lnTo>
                    <a:pt x="64821" y="369400"/>
                  </a:lnTo>
                  <a:lnTo>
                    <a:pt x="124325" y="362407"/>
                  </a:lnTo>
                  <a:lnTo>
                    <a:pt x="176816" y="351433"/>
                  </a:lnTo>
                  <a:lnTo>
                    <a:pt x="220596" y="337037"/>
                  </a:lnTo>
                  <a:lnTo>
                    <a:pt x="275235" y="300208"/>
                  </a:lnTo>
                  <a:lnTo>
                    <a:pt x="290168" y="257575"/>
                  </a:lnTo>
                  <a:lnTo>
                    <a:pt x="311435" y="238007"/>
                  </a:lnTo>
                  <a:lnTo>
                    <a:pt x="388587" y="206350"/>
                  </a:lnTo>
                  <a:lnTo>
                    <a:pt x="441078" y="195376"/>
                  </a:lnTo>
                  <a:lnTo>
                    <a:pt x="500582" y="188383"/>
                  </a:lnTo>
                  <a:lnTo>
                    <a:pt x="565404" y="185928"/>
                  </a:lnTo>
                  <a:lnTo>
                    <a:pt x="500582" y="183472"/>
                  </a:lnTo>
                  <a:lnTo>
                    <a:pt x="441078" y="176479"/>
                  </a:lnTo>
                  <a:lnTo>
                    <a:pt x="388587" y="165505"/>
                  </a:lnTo>
                  <a:lnTo>
                    <a:pt x="344807" y="151109"/>
                  </a:lnTo>
                  <a:lnTo>
                    <a:pt x="290168" y="114280"/>
                  </a:lnTo>
                  <a:lnTo>
                    <a:pt x="282702" y="92964"/>
                  </a:lnTo>
                  <a:lnTo>
                    <a:pt x="275235" y="71647"/>
                  </a:lnTo>
                  <a:lnTo>
                    <a:pt x="220596" y="34818"/>
                  </a:lnTo>
                  <a:lnTo>
                    <a:pt x="176816" y="20422"/>
                  </a:lnTo>
                  <a:lnTo>
                    <a:pt x="124325" y="9448"/>
                  </a:lnTo>
                  <a:lnTo>
                    <a:pt x="64821" y="2455"/>
                  </a:lnTo>
                  <a:lnTo>
                    <a:pt x="0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1203916" y="1987815"/>
            <a:ext cx="551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imes New Roman"/>
                <a:cs typeface="Times New Roman"/>
              </a:rPr>
              <a:t>Qué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147528" y="4013820"/>
            <a:ext cx="604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10" dirty="0">
                <a:latin typeface="Times New Roman"/>
                <a:cs typeface="Times New Roman"/>
              </a:rPr>
              <a:t>Para </a:t>
            </a:r>
            <a:r>
              <a:rPr sz="2400" b="1" spc="-25" dirty="0">
                <a:latin typeface="Times New Roman"/>
                <a:cs typeface="Times New Roman"/>
              </a:rPr>
              <a:t>Qué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097259" y="5446303"/>
            <a:ext cx="627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Times New Roman"/>
                <a:cs typeface="Times New Roman"/>
              </a:rPr>
              <a:t>Ahora </a:t>
            </a:r>
            <a:r>
              <a:rPr sz="1800" b="1" spc="-25" dirty="0">
                <a:latin typeface="Times New Roman"/>
                <a:cs typeface="Times New Roman"/>
              </a:rPr>
              <a:t>Qué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1597</Words>
  <Application>Microsoft Macintosh PowerPoint</Application>
  <PresentationFormat>Widescreen</PresentationFormat>
  <Paragraphs>254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Wingdings</vt:lpstr>
      <vt:lpstr>Office Theme</vt:lpstr>
      <vt:lpstr>Consejos Prácticos para Elaborar Planes de Evaluación de Proyectos</vt:lpstr>
      <vt:lpstr>Centro Nacional de Evaluación (NEC) de la Universidad de Northwestern en Chicago, Illinois</vt:lpstr>
      <vt:lpstr>Agenda</vt:lpstr>
      <vt:lpstr>Evaluación</vt:lpstr>
      <vt:lpstr>Preguntas Centrales para Evaluación</vt:lpstr>
      <vt:lpstr>Definiendo “Planes de Evaluación”</vt:lpstr>
      <vt:lpstr>Uso de Planes de Evaluación</vt:lpstr>
      <vt:lpstr>Antes de escribir un Plan de Evaluación</vt:lpstr>
      <vt:lpstr>Planes de Evaluación: Elementos Esenciales</vt:lpstr>
      <vt:lpstr>Resumen y Objetivos del Programa</vt:lpstr>
      <vt:lpstr>Propósito de la Evaluación</vt:lpstr>
      <vt:lpstr>Cronograma y Plan de Trabajo</vt:lpstr>
      <vt:lpstr>Preguntas de Evaluación</vt:lpstr>
      <vt:lpstr>Métodos de Recolección de Datos</vt:lpstr>
      <vt:lpstr>Plan de Análisis de Datos</vt:lpstr>
      <vt:lpstr>Plan de Diseminación</vt:lpstr>
      <vt:lpstr>Características de Planes de Evaluación</vt:lpstr>
      <vt:lpstr>Recordatorios Importantes</vt:lpstr>
      <vt:lpstr>Bibliografía en Inglés</vt:lpstr>
      <vt:lpstr>Preguntas</vt:lpstr>
      <vt:lpstr>Siga en contacto con 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NNLM Region 2 RML Update GHSL – GA Health Science Library March 26, 2024</dc:title>
  <dc:creator>Fischer, Sarah R</dc:creator>
  <cp:lastModifiedBy>Trogdon-Livingston, Debra Ann</cp:lastModifiedBy>
  <cp:revision>5</cp:revision>
  <dcterms:created xsi:type="dcterms:W3CDTF">2024-04-24T13:40:29Z</dcterms:created>
  <dcterms:modified xsi:type="dcterms:W3CDTF">2024-04-26T12:05:59Z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0x0101002DBAACD1E758184AA6241131C1F80B0D</vt:lpwstr>
  </property>
  <property fmtid="{D5CDD505-2E9C-101B-9397-08002B2CF9AE}" pid="3" name="Created">
    <vt:filetime>2024-04-18T00:00:00Z</vt:filetime>
  </property>
  <property fmtid="{D5CDD505-2E9C-101B-9397-08002B2CF9AE}" pid="4" name="Creator">
    <vt:lpwstr>Acrobat PDFMaker 24 for PowerPoint</vt:lpwstr>
  </property>
  <property fmtid="{D5CDD505-2E9C-101B-9397-08002B2CF9AE}" pid="5" name="LastSaved">
    <vt:filetime>2024-04-24T00:00:00Z</vt:filetime>
  </property>
  <property fmtid="{D5CDD505-2E9C-101B-9397-08002B2CF9AE}" pid="6" name="Producer">
    <vt:lpwstr>Adobe PDF Library 24.2.207</vt:lpwstr>
  </property>
</Properties>
</file>