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7" r:id="rId6"/>
    <p:sldId id="258" r:id="rId7"/>
    <p:sldId id="290" r:id="rId8"/>
    <p:sldId id="293" r:id="rId9"/>
    <p:sldId id="294" r:id="rId10"/>
    <p:sldId id="295" r:id="rId11"/>
    <p:sldId id="296" r:id="rId12"/>
    <p:sldId id="264" r:id="rId13"/>
    <p:sldId id="297" r:id="rId14"/>
    <p:sldId id="298" r:id="rId15"/>
    <p:sldId id="299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3204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8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0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9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2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pp.structuredprompt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cs.anthropic.com/claude/docs/helper-metaprompt-experiment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at.openai.com/gp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pt4all.io/index.html" TargetMode="External"/><Relationship Id="rId4" Type="http://schemas.openxmlformats.org/officeDocument/2006/relationships/hyperlink" Target="https://github.com/mshumer/gpt-llm-trainer/tree/ma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ZHQObOWTQDNU6R1_67000Dx_ZCJB-3pi&amp;si=mqxVHXfQYi1b9cAJ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1CIpzeNxIhU&amp;t=615s" TargetMode="External"/><Relationship Id="rId4" Type="http://schemas.openxmlformats.org/officeDocument/2006/relationships/hyperlink" Target="https://www.youtube.com/watch?v=zjkBMFhNj_g&amp;t=410s&amp;pp=ygUnYW5kcmVqIGthcnBhdGh5IGdlbmVyYXRpdmUgYWkgZXhwbGFpbmV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bstack.com/@oneusefulth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turetools.io/" TargetMode="External"/><Relationship Id="rId5" Type="http://schemas.openxmlformats.org/officeDocument/2006/relationships/hyperlink" Target="https://aibreakfast.beehiiv.com/" TargetMode="External"/><Relationship Id="rId4" Type="http://schemas.openxmlformats.org/officeDocument/2006/relationships/hyperlink" Target="https://substack.com/@garymarc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New Norms: Harnessing Generative AI for Library Services and Solutions: Session 3 </a:t>
            </a:r>
            <a:endParaRPr lang="en-US" sz="1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4F113-8404-A8B0-2B96-D3CA3EFFDFBB}"/>
              </a:ext>
            </a:extLst>
          </p:cNvPr>
          <p:cNvSpPr txBox="1"/>
          <p:nvPr/>
        </p:nvSpPr>
        <p:spPr>
          <a:xfrm>
            <a:off x="6717673" y="5504507"/>
            <a:ext cx="52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Michael Flierl</a:t>
            </a:r>
          </a:p>
          <a:p>
            <a:r>
              <a:rPr lang="en-US" dirty="0">
                <a:solidFill>
                  <a:schemeClr val="bg1"/>
                </a:solidFill>
              </a:rPr>
              <a:t>Associate Professor &amp; Student Learning Librarian</a:t>
            </a:r>
          </a:p>
          <a:p>
            <a:r>
              <a:rPr lang="en-US" dirty="0">
                <a:solidFill>
                  <a:schemeClr val="bg1"/>
                </a:solidFill>
              </a:rPr>
              <a:t>The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3059113"/>
            <a:ext cx="6597650" cy="3295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Prompt Engineering:</a:t>
            </a:r>
          </a:p>
          <a:p>
            <a:endParaRPr lang="en-US" sz="28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App.structuredprompt.com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https://docs.anthropic.com/claude/docs/helper-metaprompt-experimental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0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3059113"/>
            <a:ext cx="6597650" cy="3295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Proxima Nova"/>
              </a:rPr>
              <a:t>Create your own AI: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chat.openai.com/</a:t>
            </a:r>
            <a:r>
              <a:rPr lang="en-US" sz="2800" b="0" i="0" u="none" strike="noStrike" dirty="0" err="1">
                <a:effectLst/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gpts</a:t>
            </a:r>
            <a:endParaRPr lang="en-US" sz="2800" b="0" i="0" u="none" strike="noStrike" dirty="0">
              <a:effectLst/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https://github.com/mshumer/gpt-llm-trainer/tree/main</a:t>
            </a:r>
            <a:endParaRPr lang="en-US" sz="2800" dirty="0"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https://gpt4all.io/index.html</a:t>
            </a:r>
            <a:endParaRPr lang="en-US" sz="2800" dirty="0">
              <a:latin typeface="Proxima Nova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5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2390115"/>
            <a:ext cx="6597650" cy="396464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3600" dirty="0" err="1"/>
              <a:t>Youtube</a:t>
            </a:r>
            <a:r>
              <a:rPr lang="en-US" sz="3600" dirty="0"/>
              <a:t> Series:</a:t>
            </a:r>
          </a:p>
          <a:p>
            <a:endParaRPr lang="en-US" sz="3600" dirty="0"/>
          </a:p>
          <a:p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https://youtube.com/playlist?list=PLZHQObOWTQDNU6R1_67000Dx_ZCJB-3pi&amp;si=mqxVHXfQYi1b9cAJ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https://www.youtube.com/watch?v=zjkBMFhNj_g&amp;t=410s&amp;pp=ygUnYW5kcmVqIGthcnBhdGh5IGdlbmVyYXRpdmUgYWkgZXhwbGFpbmVk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https://www.youtube.com/watch?v=1CIpzeNxIhU&amp;t=615s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785508"/>
          </a:xfrm>
        </p:spPr>
        <p:txBody>
          <a:bodyPr>
            <a:normAutofit/>
          </a:bodyPr>
          <a:lstStyle/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5"/>
            <a:ext cx="7582384" cy="2538227"/>
          </a:xfrm>
        </p:spPr>
        <p:txBody>
          <a:bodyPr>
            <a:normAutofit fontScale="92500" lnSpcReduction="20000"/>
          </a:bodyPr>
          <a:lstStyle/>
          <a:p>
            <a:r>
              <a:rPr lang="en-US" sz="5600" dirty="0"/>
              <a:t>Michael Flierl</a:t>
            </a:r>
          </a:p>
          <a:p>
            <a:r>
              <a:rPr lang="en-US" sz="5600" dirty="0"/>
              <a:t>Flierl.1@osu.edu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3128126"/>
          </a:xfrm>
        </p:spPr>
        <p:txBody>
          <a:bodyPr>
            <a:normAutofit/>
          </a:bodyPr>
          <a:lstStyle/>
          <a:p>
            <a:r>
              <a:rPr lang="en-US" dirty="0"/>
              <a:t>Activity </a:t>
            </a:r>
          </a:p>
          <a:p>
            <a:r>
              <a:rPr lang="en-US" dirty="0"/>
              <a:t>Reflection/Debrief</a:t>
            </a:r>
          </a:p>
          <a:p>
            <a:r>
              <a:rPr lang="en-US" dirty="0"/>
              <a:t>[Repeat]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>
            <a:normAutofit/>
          </a:bodyPr>
          <a:lstStyle/>
          <a:p>
            <a:r>
              <a:rPr lang="en-US" dirty="0"/>
              <a:t>Activity #1: Let’s explore different models.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/>
          <a:lstStyle/>
          <a:p>
            <a:r>
              <a:rPr lang="en-US" dirty="0"/>
              <a:t>Were the outputs similar? Different?</a:t>
            </a:r>
          </a:p>
          <a:p>
            <a:r>
              <a:rPr lang="en-US" dirty="0"/>
              <a:t>Why/why not?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Prompt refinement tips: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3128126"/>
          </a:xfrm>
        </p:spPr>
        <p:txBody>
          <a:bodyPr>
            <a:normAutofit/>
          </a:bodyPr>
          <a:lstStyle/>
          <a:p>
            <a:r>
              <a:rPr lang="en-US" dirty="0"/>
              <a:t>Organize output in tabular form</a:t>
            </a:r>
          </a:p>
          <a:p>
            <a:r>
              <a:rPr lang="en-US" dirty="0"/>
              <a:t>Ask AI to:</a:t>
            </a:r>
          </a:p>
          <a:p>
            <a:r>
              <a:rPr lang="en-US" dirty="0"/>
              <a:t>	 take on a ‘role’ </a:t>
            </a:r>
          </a:p>
          <a:p>
            <a:r>
              <a:rPr lang="en-US" dirty="0"/>
              <a:t>	“think step by step”</a:t>
            </a:r>
          </a:p>
          <a:p>
            <a:r>
              <a:rPr lang="en-US" dirty="0"/>
              <a:t>	 ask for clarification when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4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>
            <a:normAutofit/>
          </a:bodyPr>
          <a:lstStyle/>
          <a:p>
            <a:r>
              <a:rPr lang="en-US" dirty="0"/>
              <a:t>Activity #2: Let’s make one </a:t>
            </a:r>
            <a:r>
              <a:rPr lang="en-US" i="1" dirty="0"/>
              <a:t>really</a:t>
            </a:r>
            <a:r>
              <a:rPr lang="en-US" dirty="0"/>
              <a:t> good prompt.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5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ZA" dirty="0"/>
              <a:t>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3128126"/>
          </a:xfrm>
        </p:spPr>
        <p:txBody>
          <a:bodyPr>
            <a:normAutofit/>
          </a:bodyPr>
          <a:lstStyle/>
          <a:p>
            <a:r>
              <a:rPr lang="en-US" dirty="0"/>
              <a:t>Break into groups and try to improve either a basic or advanced prompt.</a:t>
            </a:r>
          </a:p>
          <a:p>
            <a:endParaRPr lang="en-US" dirty="0"/>
          </a:p>
          <a:p>
            <a:r>
              <a:rPr lang="en-US" dirty="0"/>
              <a:t>You will share </a:t>
            </a:r>
            <a:r>
              <a:rPr lang="en-US" u="sng" dirty="0"/>
              <a:t>one</a:t>
            </a:r>
            <a:r>
              <a:rPr lang="en-US" dirty="0"/>
              <a:t> prompt with everyone after X amount of time.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went well? What didn’t?</a:t>
            </a:r>
          </a:p>
          <a:p>
            <a:r>
              <a:rPr lang="en-US" dirty="0"/>
              <a:t>What surprised you?</a:t>
            </a:r>
          </a:p>
          <a:p>
            <a:r>
              <a:rPr lang="en-US" dirty="0"/>
              <a:t>What’s your main takeaway?</a:t>
            </a:r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4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3059113"/>
            <a:ext cx="6597650" cy="3295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Substacks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https://substack.com/@oneusefulthing</a:t>
            </a:r>
            <a:endParaRPr lang="en-US" sz="2800" b="0" i="0" dirty="0">
              <a:effectLst/>
              <a:latin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https://substack.com/@garymarcus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https://aibreakfast.beehiiv.com/</a:t>
            </a:r>
            <a:endParaRPr lang="en-US" sz="2800" b="0" i="0" dirty="0">
              <a:effectLst/>
              <a:latin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https://www.futuretools.io/</a:t>
            </a:r>
            <a:endParaRPr lang="en-US" sz="2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{DFD171DD-E0F0-44EA-8B8E-1C9D8187B792}tf33968143_win32</Template>
  <TotalTime>25</TotalTime>
  <Words>342</Words>
  <Application>Microsoft Office PowerPoint</Application>
  <PresentationFormat>Widescreen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Proxima Nova</vt:lpstr>
      <vt:lpstr>Times New Roman</vt:lpstr>
      <vt:lpstr>Custom</vt:lpstr>
      <vt:lpstr>Navigating New Norms: Harnessing Generative AI for Library Services and Solutions: Session 3 </vt:lpstr>
      <vt:lpstr>Agenda</vt:lpstr>
      <vt:lpstr>Activity #1: Let’s explore different models.</vt:lpstr>
      <vt:lpstr>Discussion</vt:lpstr>
      <vt:lpstr>Prompt refinement tips:</vt:lpstr>
      <vt:lpstr>Activity #2: Let’s make one really good prompt.</vt:lpstr>
      <vt:lpstr>Steps</vt:lpstr>
      <vt:lpstr>Discussion</vt:lpstr>
      <vt:lpstr>Additional resources</vt:lpstr>
      <vt:lpstr>Additional resources</vt:lpstr>
      <vt:lpstr>Additional resources</vt:lpstr>
      <vt:lpstr>Additional resources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New Norms: Harnessing Generative AI for Library Services and Solutions: Session 3 </dc:title>
  <dc:creator>Flierl, Michael</dc:creator>
  <cp:lastModifiedBy>Flierl, Michael</cp:lastModifiedBy>
  <cp:revision>1</cp:revision>
  <dcterms:created xsi:type="dcterms:W3CDTF">2024-04-11T19:08:12Z</dcterms:created>
  <dcterms:modified xsi:type="dcterms:W3CDTF">2024-04-11T19:33:33Z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