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4"/>
  </p:sldMasterIdLst>
  <p:notesMasterIdLst>
    <p:notesMasterId r:id="rId40"/>
  </p:notesMasterIdLst>
  <p:handoutMasterIdLst>
    <p:handoutMasterId r:id="rId41"/>
  </p:handoutMasterIdLst>
  <p:sldIdLst>
    <p:sldId id="257" r:id="rId5"/>
    <p:sldId id="271" r:id="rId6"/>
    <p:sldId id="283" r:id="rId7"/>
    <p:sldId id="258" r:id="rId8"/>
    <p:sldId id="318" r:id="rId9"/>
    <p:sldId id="272" r:id="rId10"/>
    <p:sldId id="261" r:id="rId11"/>
    <p:sldId id="319" r:id="rId12"/>
    <p:sldId id="301" r:id="rId13"/>
    <p:sldId id="289" r:id="rId14"/>
    <p:sldId id="312" r:id="rId15"/>
    <p:sldId id="309" r:id="rId16"/>
    <p:sldId id="310" r:id="rId17"/>
    <p:sldId id="311" r:id="rId18"/>
    <p:sldId id="313" r:id="rId19"/>
    <p:sldId id="314" r:id="rId20"/>
    <p:sldId id="315" r:id="rId21"/>
    <p:sldId id="316" r:id="rId22"/>
    <p:sldId id="317" r:id="rId23"/>
    <p:sldId id="267" r:id="rId24"/>
    <p:sldId id="308" r:id="rId25"/>
    <p:sldId id="298" r:id="rId26"/>
    <p:sldId id="268" r:id="rId27"/>
    <p:sldId id="265" r:id="rId28"/>
    <p:sldId id="299" r:id="rId29"/>
    <p:sldId id="303" r:id="rId30"/>
    <p:sldId id="306" r:id="rId31"/>
    <p:sldId id="300" r:id="rId32"/>
    <p:sldId id="302" r:id="rId33"/>
    <p:sldId id="259" r:id="rId34"/>
    <p:sldId id="304" r:id="rId35"/>
    <p:sldId id="269" r:id="rId36"/>
    <p:sldId id="297" r:id="rId37"/>
    <p:sldId id="266" r:id="rId38"/>
    <p:sldId id="28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saitis, Rachael - CO 3rd" initials="MRC3" lastIdx="2" clrIdx="0">
    <p:extLst>
      <p:ext uri="{19B8F6BF-5375-455C-9EA6-DF929625EA0E}">
        <p15:presenceInfo xmlns:p15="http://schemas.microsoft.com/office/powerpoint/2012/main" userId="S::MasaitiR@dhw.idaho.gov::b7b7f79b-363f-4367-8b68-f4562f4364b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3E14"/>
    <a:srgbClr val="D658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2907" autoAdjust="0"/>
  </p:normalViewPr>
  <p:slideViewPr>
    <p:cSldViewPr snapToGrid="0">
      <p:cViewPr varScale="1">
        <p:scale>
          <a:sx n="72" d="100"/>
          <a:sy n="72" d="100"/>
        </p:scale>
        <p:origin x="1062" y="72"/>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8-21T15:17:43.366" idx="1">
    <p:pos x="10" y="10"/>
    <p:text>Is Pam still providng this information?</p:text>
    <p:extLst>
      <p:ext uri="{C676402C-5697-4E1C-873F-D02D1690AC5C}">
        <p15:threadingInfo xmlns:p15="http://schemas.microsoft.com/office/powerpoint/2012/main" timeZoneBias="360"/>
      </p:ext>
    </p:extLst>
  </p:cm>
</p:cmLst>
</file>

<file path=ppt/diagrams/_rels/data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0.svg"/><Relationship Id="rId1" Type="http://schemas.openxmlformats.org/officeDocument/2006/relationships/image" Target="../media/image42.png"/><Relationship Id="rId6" Type="http://schemas.openxmlformats.org/officeDocument/2006/relationships/image" Target="../media/image34.svg"/><Relationship Id="rId5" Type="http://schemas.openxmlformats.org/officeDocument/2006/relationships/image" Target="../media/image44.png"/><Relationship Id="rId4" Type="http://schemas.openxmlformats.org/officeDocument/2006/relationships/image" Target="../media/image32.svg"/></Relationships>
</file>

<file path=ppt/diagrams/_rels/data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19.svg"/><Relationship Id="rId1" Type="http://schemas.openxmlformats.org/officeDocument/2006/relationships/image" Target="../media/image36.png"/><Relationship Id="rId6" Type="http://schemas.openxmlformats.org/officeDocument/2006/relationships/image" Target="../media/image23.svg"/><Relationship Id="rId5" Type="http://schemas.openxmlformats.org/officeDocument/2006/relationships/image" Target="../media/image38.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40.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0.svg"/><Relationship Id="rId1" Type="http://schemas.openxmlformats.org/officeDocument/2006/relationships/image" Target="../media/image42.png"/><Relationship Id="rId6" Type="http://schemas.openxmlformats.org/officeDocument/2006/relationships/image" Target="../media/image34.svg"/><Relationship Id="rId5" Type="http://schemas.openxmlformats.org/officeDocument/2006/relationships/image" Target="../media/image44.png"/><Relationship Id="rId4" Type="http://schemas.openxmlformats.org/officeDocument/2006/relationships/image" Target="../media/image32.svg"/></Relationships>
</file>

<file path=ppt/diagrams/_rels/drawing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19.svg"/><Relationship Id="rId1" Type="http://schemas.openxmlformats.org/officeDocument/2006/relationships/image" Target="../media/image36.png"/><Relationship Id="rId6" Type="http://schemas.openxmlformats.org/officeDocument/2006/relationships/image" Target="../media/image23.svg"/><Relationship Id="rId5" Type="http://schemas.openxmlformats.org/officeDocument/2006/relationships/image" Target="../media/image38.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FBCF74-972D-494E-9BE8-52AD4FCC4C5B}" type="doc">
      <dgm:prSet loTypeId="urn:microsoft.com/office/officeart/2005/8/layout/vList2" loCatId="list" qsTypeId="urn:microsoft.com/office/officeart/2005/8/quickstyle/simple5" qsCatId="simple" csTypeId="urn:microsoft.com/office/officeart/2005/8/colors/accent2_1" csCatId="accent2" phldr="1"/>
      <dgm:spPr/>
      <dgm:t>
        <a:bodyPr/>
        <a:lstStyle/>
        <a:p>
          <a:endParaRPr lang="en-US"/>
        </a:p>
      </dgm:t>
    </dgm:pt>
    <dgm:pt modelId="{C48450F2-11F4-4B55-A729-A626236FB817}">
      <dgm:prSet/>
      <dgm:spPr/>
      <dgm:t>
        <a:bodyPr/>
        <a:lstStyle/>
        <a:p>
          <a:r>
            <a:rPr lang="en-US" dirty="0"/>
            <a:t>Introduction to Telehealth</a:t>
          </a:r>
        </a:p>
      </dgm:t>
      <dgm:extLst>
        <a:ext uri="{E40237B7-FDA0-4F09-8148-C483321AD2D9}">
          <dgm14:cNvPr xmlns:dgm14="http://schemas.microsoft.com/office/drawing/2010/diagram" id="0" name="" descr="Introduction to Telehealth.&#10;Discuss how libraries can contribute to telehealth in their communities.&#10;Discuss educational courses focusing on telehealth and libraries.&#10;Provide an overview of the IDHW.&#10;Third Space project from inception to present." title="Objectives for presentation"/>
        </a:ext>
      </dgm:extLst>
    </dgm:pt>
    <dgm:pt modelId="{F9C4B313-7315-447D-9077-32B623F8D0F1}" type="parTrans" cxnId="{B9CCC1B8-4530-4E5B-986D-C0208FCC682A}">
      <dgm:prSet/>
      <dgm:spPr/>
      <dgm:t>
        <a:bodyPr/>
        <a:lstStyle/>
        <a:p>
          <a:endParaRPr lang="en-US"/>
        </a:p>
      </dgm:t>
    </dgm:pt>
    <dgm:pt modelId="{5E0A1280-B7F1-46C3-81BF-78979E36CD92}" type="sibTrans" cxnId="{B9CCC1B8-4530-4E5B-986D-C0208FCC682A}">
      <dgm:prSet/>
      <dgm:spPr/>
      <dgm:t>
        <a:bodyPr/>
        <a:lstStyle/>
        <a:p>
          <a:endParaRPr lang="en-US"/>
        </a:p>
      </dgm:t>
    </dgm:pt>
    <dgm:pt modelId="{1763D29E-5F6F-4A07-B39E-C46031853544}">
      <dgm:prSet/>
      <dgm:spPr/>
      <dgm:t>
        <a:bodyPr/>
        <a:lstStyle/>
        <a:p>
          <a:r>
            <a:rPr lang="en-US" dirty="0"/>
            <a:t>Discuss how libraries can contribute to Telehealth </a:t>
          </a:r>
          <a:r>
            <a:rPr lang="en-US" dirty="0" smtClean="0"/>
            <a:t>in </a:t>
          </a:r>
          <a:r>
            <a:rPr lang="en-US" dirty="0"/>
            <a:t>their communities</a:t>
          </a:r>
        </a:p>
      </dgm:t>
    </dgm:pt>
    <dgm:pt modelId="{C46EC501-E355-496B-A39D-9FD1C2775C37}" type="parTrans" cxnId="{A047E4D8-B539-4597-88D0-D3CAD136289C}">
      <dgm:prSet/>
      <dgm:spPr/>
      <dgm:t>
        <a:bodyPr/>
        <a:lstStyle/>
        <a:p>
          <a:endParaRPr lang="en-US"/>
        </a:p>
      </dgm:t>
    </dgm:pt>
    <dgm:pt modelId="{E8894CA1-548D-4C2B-9AFF-A227C2C31ED0}" type="sibTrans" cxnId="{A047E4D8-B539-4597-88D0-D3CAD136289C}">
      <dgm:prSet/>
      <dgm:spPr/>
      <dgm:t>
        <a:bodyPr/>
        <a:lstStyle/>
        <a:p>
          <a:endParaRPr lang="en-US"/>
        </a:p>
      </dgm:t>
    </dgm:pt>
    <dgm:pt modelId="{328E6EA4-8DE3-4D76-9E93-00CABFFF825B}">
      <dgm:prSet/>
      <dgm:spPr/>
      <dgm:t>
        <a:bodyPr/>
        <a:lstStyle/>
        <a:p>
          <a:r>
            <a:rPr lang="en-US" dirty="0" smtClean="0"/>
            <a:t>Discuss educational courses focusing on Telehealth and libraries</a:t>
          </a:r>
          <a:endParaRPr lang="en-US" dirty="0"/>
        </a:p>
      </dgm:t>
    </dgm:pt>
    <dgm:pt modelId="{43E41950-51E6-4BB3-99D9-3A244841AB9C}" type="parTrans" cxnId="{CC981B9D-2C1E-442F-8DC5-373B73DB8FCA}">
      <dgm:prSet/>
      <dgm:spPr/>
      <dgm:t>
        <a:bodyPr/>
        <a:lstStyle/>
        <a:p>
          <a:endParaRPr lang="en-US"/>
        </a:p>
      </dgm:t>
    </dgm:pt>
    <dgm:pt modelId="{4C25F94D-C7A8-4FB4-A7AF-A87D2E7365D7}" type="sibTrans" cxnId="{CC981B9D-2C1E-442F-8DC5-373B73DB8FCA}">
      <dgm:prSet/>
      <dgm:spPr/>
      <dgm:t>
        <a:bodyPr/>
        <a:lstStyle/>
        <a:p>
          <a:endParaRPr lang="en-US"/>
        </a:p>
      </dgm:t>
    </dgm:pt>
    <dgm:pt modelId="{E479FA93-4EAA-4126-8C14-3152967F690D}">
      <dgm:prSet/>
      <dgm:spPr/>
      <dgm:t>
        <a:bodyPr/>
        <a:lstStyle/>
        <a:p>
          <a:r>
            <a:rPr lang="en-US" dirty="0" smtClean="0"/>
            <a:t>Provide an overview of the IDHW</a:t>
          </a:r>
          <a:endParaRPr lang="en-US" dirty="0"/>
        </a:p>
      </dgm:t>
    </dgm:pt>
    <dgm:pt modelId="{4D221961-CC4A-43E4-9C04-9691A61BCB21}" type="parTrans" cxnId="{B73102AD-4FC3-4614-9AE9-9E75495E215A}">
      <dgm:prSet/>
      <dgm:spPr/>
      <dgm:t>
        <a:bodyPr/>
        <a:lstStyle/>
        <a:p>
          <a:endParaRPr lang="en-US"/>
        </a:p>
      </dgm:t>
    </dgm:pt>
    <dgm:pt modelId="{88000903-2563-4522-9A9A-CB58A3C44233}" type="sibTrans" cxnId="{B73102AD-4FC3-4614-9AE9-9E75495E215A}">
      <dgm:prSet/>
      <dgm:spPr/>
      <dgm:t>
        <a:bodyPr/>
        <a:lstStyle/>
        <a:p>
          <a:endParaRPr lang="en-US"/>
        </a:p>
      </dgm:t>
    </dgm:pt>
    <dgm:pt modelId="{7C5CC947-6840-4834-98EA-7819523C06B0}">
      <dgm:prSet/>
      <dgm:spPr/>
      <dgm:t>
        <a:bodyPr/>
        <a:lstStyle/>
        <a:p>
          <a:r>
            <a:rPr lang="en-US" smtClean="0"/>
            <a:t>Third Space project from inception to present</a:t>
          </a:r>
          <a:endParaRPr lang="en-US" dirty="0"/>
        </a:p>
      </dgm:t>
    </dgm:pt>
    <dgm:pt modelId="{01E1DFFD-2CAE-4277-81E9-15B8B70A0311}" type="parTrans" cxnId="{66471173-E392-4B0F-A951-1660583DF3A4}">
      <dgm:prSet/>
      <dgm:spPr/>
      <dgm:t>
        <a:bodyPr/>
        <a:lstStyle/>
        <a:p>
          <a:endParaRPr lang="en-US"/>
        </a:p>
      </dgm:t>
    </dgm:pt>
    <dgm:pt modelId="{D5A87EEC-428D-4928-9048-F554DA0E6909}" type="sibTrans" cxnId="{66471173-E392-4B0F-A951-1660583DF3A4}">
      <dgm:prSet/>
      <dgm:spPr/>
      <dgm:t>
        <a:bodyPr/>
        <a:lstStyle/>
        <a:p>
          <a:endParaRPr lang="en-US"/>
        </a:p>
      </dgm:t>
    </dgm:pt>
    <dgm:pt modelId="{A89AEFEA-D108-4437-9F5E-A0C1F4703C45}" type="pres">
      <dgm:prSet presAssocID="{ECFBCF74-972D-494E-9BE8-52AD4FCC4C5B}" presName="linear" presStyleCnt="0">
        <dgm:presLayoutVars>
          <dgm:animLvl val="lvl"/>
          <dgm:resizeHandles val="exact"/>
        </dgm:presLayoutVars>
      </dgm:prSet>
      <dgm:spPr/>
      <dgm:t>
        <a:bodyPr/>
        <a:lstStyle/>
        <a:p>
          <a:endParaRPr lang="en-US"/>
        </a:p>
      </dgm:t>
    </dgm:pt>
    <dgm:pt modelId="{8DDC4ECB-AD91-4516-80CA-D27DF9E061BF}" type="pres">
      <dgm:prSet presAssocID="{C48450F2-11F4-4B55-A729-A626236FB817}" presName="parentText" presStyleLbl="node1" presStyleIdx="0" presStyleCnt="5">
        <dgm:presLayoutVars>
          <dgm:chMax val="0"/>
          <dgm:bulletEnabled val="1"/>
        </dgm:presLayoutVars>
      </dgm:prSet>
      <dgm:spPr/>
      <dgm:t>
        <a:bodyPr/>
        <a:lstStyle/>
        <a:p>
          <a:endParaRPr lang="en-US"/>
        </a:p>
      </dgm:t>
    </dgm:pt>
    <dgm:pt modelId="{FDFD1A2E-2793-4676-84D3-A0FC1DD8D76D}" type="pres">
      <dgm:prSet presAssocID="{5E0A1280-B7F1-46C3-81BF-78979E36CD92}" presName="spacer" presStyleCnt="0"/>
      <dgm:spPr/>
    </dgm:pt>
    <dgm:pt modelId="{63EE8F26-CB6D-43F8-8A7C-625D8BF1C225}" type="pres">
      <dgm:prSet presAssocID="{1763D29E-5F6F-4A07-B39E-C46031853544}" presName="parentText" presStyleLbl="node1" presStyleIdx="1" presStyleCnt="5">
        <dgm:presLayoutVars>
          <dgm:chMax val="0"/>
          <dgm:bulletEnabled val="1"/>
        </dgm:presLayoutVars>
      </dgm:prSet>
      <dgm:spPr/>
      <dgm:t>
        <a:bodyPr/>
        <a:lstStyle/>
        <a:p>
          <a:endParaRPr lang="en-US"/>
        </a:p>
      </dgm:t>
    </dgm:pt>
    <dgm:pt modelId="{6AE81EE9-8D37-4950-A3C8-2E55E0EC9282}" type="pres">
      <dgm:prSet presAssocID="{E8894CA1-548D-4C2B-9AFF-A227C2C31ED0}" presName="spacer" presStyleCnt="0"/>
      <dgm:spPr/>
    </dgm:pt>
    <dgm:pt modelId="{701086C4-74DA-4C74-AD22-550C5D82A8B0}" type="pres">
      <dgm:prSet presAssocID="{328E6EA4-8DE3-4D76-9E93-00CABFFF825B}" presName="parentText" presStyleLbl="node1" presStyleIdx="2" presStyleCnt="5">
        <dgm:presLayoutVars>
          <dgm:chMax val="0"/>
          <dgm:bulletEnabled val="1"/>
        </dgm:presLayoutVars>
      </dgm:prSet>
      <dgm:spPr/>
      <dgm:t>
        <a:bodyPr/>
        <a:lstStyle/>
        <a:p>
          <a:endParaRPr lang="en-US"/>
        </a:p>
      </dgm:t>
    </dgm:pt>
    <dgm:pt modelId="{728BF024-1BB5-4DD9-AEA6-7E2AB67B4403}" type="pres">
      <dgm:prSet presAssocID="{4C25F94D-C7A8-4FB4-A7AF-A87D2E7365D7}" presName="spacer" presStyleCnt="0"/>
      <dgm:spPr/>
    </dgm:pt>
    <dgm:pt modelId="{882A3A17-A140-4FE2-90D0-A18A09C1E57C}" type="pres">
      <dgm:prSet presAssocID="{E479FA93-4EAA-4126-8C14-3152967F690D}" presName="parentText" presStyleLbl="node1" presStyleIdx="3" presStyleCnt="5" custLinFactNeighborX="289" custLinFactNeighborY="-3224">
        <dgm:presLayoutVars>
          <dgm:chMax val="0"/>
          <dgm:bulletEnabled val="1"/>
        </dgm:presLayoutVars>
      </dgm:prSet>
      <dgm:spPr/>
      <dgm:t>
        <a:bodyPr/>
        <a:lstStyle/>
        <a:p>
          <a:endParaRPr lang="en-US"/>
        </a:p>
      </dgm:t>
    </dgm:pt>
    <dgm:pt modelId="{3467F06E-F6DF-401C-9988-E563AF813D09}" type="pres">
      <dgm:prSet presAssocID="{88000903-2563-4522-9A9A-CB58A3C44233}" presName="spacer" presStyleCnt="0"/>
      <dgm:spPr/>
    </dgm:pt>
    <dgm:pt modelId="{92E2FEC8-A286-42F7-9200-C6F3E03E08DA}" type="pres">
      <dgm:prSet presAssocID="{7C5CC947-6840-4834-98EA-7819523C06B0}" presName="parentText" presStyleLbl="node1" presStyleIdx="4" presStyleCnt="5">
        <dgm:presLayoutVars>
          <dgm:chMax val="0"/>
          <dgm:bulletEnabled val="1"/>
        </dgm:presLayoutVars>
      </dgm:prSet>
      <dgm:spPr/>
      <dgm:t>
        <a:bodyPr/>
        <a:lstStyle/>
        <a:p>
          <a:endParaRPr lang="en-US"/>
        </a:p>
      </dgm:t>
    </dgm:pt>
  </dgm:ptLst>
  <dgm:cxnLst>
    <dgm:cxn modelId="{A047E4D8-B539-4597-88D0-D3CAD136289C}" srcId="{ECFBCF74-972D-494E-9BE8-52AD4FCC4C5B}" destId="{1763D29E-5F6F-4A07-B39E-C46031853544}" srcOrd="1" destOrd="0" parTransId="{C46EC501-E355-496B-A39D-9FD1C2775C37}" sibTransId="{E8894CA1-548D-4C2B-9AFF-A227C2C31ED0}"/>
    <dgm:cxn modelId="{94CA68D1-D19B-4404-B61D-F946702B168B}" type="presOf" srcId="{E479FA93-4EAA-4126-8C14-3152967F690D}" destId="{882A3A17-A140-4FE2-90D0-A18A09C1E57C}" srcOrd="0" destOrd="0" presId="urn:microsoft.com/office/officeart/2005/8/layout/vList2"/>
    <dgm:cxn modelId="{30697073-7BC5-4199-886E-FB21C06924D2}" type="presOf" srcId="{1763D29E-5F6F-4A07-B39E-C46031853544}" destId="{63EE8F26-CB6D-43F8-8A7C-625D8BF1C225}" srcOrd="0" destOrd="0" presId="urn:microsoft.com/office/officeart/2005/8/layout/vList2"/>
    <dgm:cxn modelId="{B73102AD-4FC3-4614-9AE9-9E75495E215A}" srcId="{ECFBCF74-972D-494E-9BE8-52AD4FCC4C5B}" destId="{E479FA93-4EAA-4126-8C14-3152967F690D}" srcOrd="3" destOrd="0" parTransId="{4D221961-CC4A-43E4-9C04-9691A61BCB21}" sibTransId="{88000903-2563-4522-9A9A-CB58A3C44233}"/>
    <dgm:cxn modelId="{66471173-E392-4B0F-A951-1660583DF3A4}" srcId="{ECFBCF74-972D-494E-9BE8-52AD4FCC4C5B}" destId="{7C5CC947-6840-4834-98EA-7819523C06B0}" srcOrd="4" destOrd="0" parTransId="{01E1DFFD-2CAE-4277-81E9-15B8B70A0311}" sibTransId="{D5A87EEC-428D-4928-9048-F554DA0E6909}"/>
    <dgm:cxn modelId="{77300843-AC6C-4954-8590-B6DA80742AE4}" type="presOf" srcId="{7C5CC947-6840-4834-98EA-7819523C06B0}" destId="{92E2FEC8-A286-42F7-9200-C6F3E03E08DA}" srcOrd="0" destOrd="0" presId="urn:microsoft.com/office/officeart/2005/8/layout/vList2"/>
    <dgm:cxn modelId="{CC981B9D-2C1E-442F-8DC5-373B73DB8FCA}" srcId="{ECFBCF74-972D-494E-9BE8-52AD4FCC4C5B}" destId="{328E6EA4-8DE3-4D76-9E93-00CABFFF825B}" srcOrd="2" destOrd="0" parTransId="{43E41950-51E6-4BB3-99D9-3A244841AB9C}" sibTransId="{4C25F94D-C7A8-4FB4-A7AF-A87D2E7365D7}"/>
    <dgm:cxn modelId="{B5425106-1347-4486-9836-F508367BB8F5}" type="presOf" srcId="{328E6EA4-8DE3-4D76-9E93-00CABFFF825B}" destId="{701086C4-74DA-4C74-AD22-550C5D82A8B0}" srcOrd="0" destOrd="0" presId="urn:microsoft.com/office/officeart/2005/8/layout/vList2"/>
    <dgm:cxn modelId="{B9CCC1B8-4530-4E5B-986D-C0208FCC682A}" srcId="{ECFBCF74-972D-494E-9BE8-52AD4FCC4C5B}" destId="{C48450F2-11F4-4B55-A729-A626236FB817}" srcOrd="0" destOrd="0" parTransId="{F9C4B313-7315-447D-9077-32B623F8D0F1}" sibTransId="{5E0A1280-B7F1-46C3-81BF-78979E36CD92}"/>
    <dgm:cxn modelId="{25B0EA63-2C35-490E-923A-012547063F51}" type="presOf" srcId="{ECFBCF74-972D-494E-9BE8-52AD4FCC4C5B}" destId="{A89AEFEA-D108-4437-9F5E-A0C1F4703C45}" srcOrd="0" destOrd="0" presId="urn:microsoft.com/office/officeart/2005/8/layout/vList2"/>
    <dgm:cxn modelId="{1CFDCDB4-CCF8-450B-92E6-7B151C28CE2C}" type="presOf" srcId="{C48450F2-11F4-4B55-A729-A626236FB817}" destId="{8DDC4ECB-AD91-4516-80CA-D27DF9E061BF}" srcOrd="0" destOrd="0" presId="urn:microsoft.com/office/officeart/2005/8/layout/vList2"/>
    <dgm:cxn modelId="{36497141-E6D7-4ECC-9DB1-6CF317E43AC5}" type="presParOf" srcId="{A89AEFEA-D108-4437-9F5E-A0C1F4703C45}" destId="{8DDC4ECB-AD91-4516-80CA-D27DF9E061BF}" srcOrd="0" destOrd="0" presId="urn:microsoft.com/office/officeart/2005/8/layout/vList2"/>
    <dgm:cxn modelId="{5CD7A810-58E7-4E2B-9A0B-2B7829C1E21D}" type="presParOf" srcId="{A89AEFEA-D108-4437-9F5E-A0C1F4703C45}" destId="{FDFD1A2E-2793-4676-84D3-A0FC1DD8D76D}" srcOrd="1" destOrd="0" presId="urn:microsoft.com/office/officeart/2005/8/layout/vList2"/>
    <dgm:cxn modelId="{26AA4130-5AFB-4B52-BFDF-C34285B7F63D}" type="presParOf" srcId="{A89AEFEA-D108-4437-9F5E-A0C1F4703C45}" destId="{63EE8F26-CB6D-43F8-8A7C-625D8BF1C225}" srcOrd="2" destOrd="0" presId="urn:microsoft.com/office/officeart/2005/8/layout/vList2"/>
    <dgm:cxn modelId="{4D182D74-5A85-4CBA-801D-781CBF92D3A4}" type="presParOf" srcId="{A89AEFEA-D108-4437-9F5E-A0C1F4703C45}" destId="{6AE81EE9-8D37-4950-A3C8-2E55E0EC9282}" srcOrd="3" destOrd="0" presId="urn:microsoft.com/office/officeart/2005/8/layout/vList2"/>
    <dgm:cxn modelId="{2AF88156-F419-4BDA-9F2D-614E009425B6}" type="presParOf" srcId="{A89AEFEA-D108-4437-9F5E-A0C1F4703C45}" destId="{701086C4-74DA-4C74-AD22-550C5D82A8B0}" srcOrd="4" destOrd="0" presId="urn:microsoft.com/office/officeart/2005/8/layout/vList2"/>
    <dgm:cxn modelId="{FEB1CBEB-C145-4A09-90BD-8F49CE37FD3B}" type="presParOf" srcId="{A89AEFEA-D108-4437-9F5E-A0C1F4703C45}" destId="{728BF024-1BB5-4DD9-AEA6-7E2AB67B4403}" srcOrd="5" destOrd="0" presId="urn:microsoft.com/office/officeart/2005/8/layout/vList2"/>
    <dgm:cxn modelId="{A46D22AD-E35B-41A1-A25D-C04BBA651ACA}" type="presParOf" srcId="{A89AEFEA-D108-4437-9F5E-A0C1F4703C45}" destId="{882A3A17-A140-4FE2-90D0-A18A09C1E57C}" srcOrd="6" destOrd="0" presId="urn:microsoft.com/office/officeart/2005/8/layout/vList2"/>
    <dgm:cxn modelId="{4ACB6AD4-6078-4CFB-A6A7-BCBC40C7F02E}" type="presParOf" srcId="{A89AEFEA-D108-4437-9F5E-A0C1F4703C45}" destId="{3467F06E-F6DF-401C-9988-E563AF813D09}" srcOrd="7" destOrd="0" presId="urn:microsoft.com/office/officeart/2005/8/layout/vList2"/>
    <dgm:cxn modelId="{4E31D146-3B23-40EA-A4FD-22C2AE4F3F1E}" type="presParOf" srcId="{A89AEFEA-D108-4437-9F5E-A0C1F4703C45}" destId="{92E2FEC8-A286-42F7-9200-C6F3E03E08D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56C2A8A-33FE-4D25-B87E-1D6A2779446E}"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CC884FAF-0C7C-4B6D-83D4-47A130EEDD1A}">
      <dgm:prSet/>
      <dgm:spPr/>
      <dgm:t>
        <a:bodyPr/>
        <a:lstStyle/>
        <a:p>
          <a:r>
            <a:rPr lang="en-US" b="0" cap="none" spc="0">
              <a:effectLst>
                <a:outerShdw blurRad="38100" dist="19050" dir="2700000" algn="tl" rotWithShape="0">
                  <a:schemeClr val="dk1">
                    <a:alpha val="40000"/>
                  </a:schemeClr>
                </a:outerShdw>
              </a:effectLst>
            </a:rPr>
            <a:t>Entertaining children during appointments</a:t>
          </a:r>
        </a:p>
      </dgm:t>
    </dgm:pt>
    <dgm:pt modelId="{418CABA8-F9A4-4EA5-91E8-28E516B64592}" type="parTrans" cxnId="{7BB625FD-D8D7-47D0-8765-91C594290E3F}">
      <dgm:prSet/>
      <dgm:spPr/>
      <dgm:t>
        <a:bodyPr/>
        <a:lstStyle/>
        <a:p>
          <a:endParaRPr lang="en-US"/>
        </a:p>
      </dgm:t>
    </dgm:pt>
    <dgm:pt modelId="{8DA08391-4AE3-48D8-8A90-349FB81076C3}" type="sibTrans" cxnId="{7BB625FD-D8D7-47D0-8765-91C594290E3F}">
      <dgm:prSet/>
      <dgm:spPr/>
      <dgm:t>
        <a:bodyPr/>
        <a:lstStyle/>
        <a:p>
          <a:endParaRPr lang="en-US"/>
        </a:p>
      </dgm:t>
    </dgm:pt>
    <dgm:pt modelId="{21FA9509-1737-4534-AF0F-51D3B4D62209}">
      <dgm:prSet/>
      <dgm:spPr/>
      <dgm:t>
        <a:bodyPr/>
        <a:lstStyle/>
        <a:p>
          <a:r>
            <a:rPr lang="en-US" b="0" cap="none" spc="0">
              <a:effectLst>
                <a:outerShdw blurRad="38100" dist="19050" dir="2700000" algn="tl" rotWithShape="0">
                  <a:schemeClr val="dk1">
                    <a:alpha val="40000"/>
                  </a:schemeClr>
                </a:outerShdw>
              </a:effectLst>
            </a:rPr>
            <a:t>Facilitating appointments or making appointments</a:t>
          </a:r>
        </a:p>
      </dgm:t>
    </dgm:pt>
    <dgm:pt modelId="{95FD1740-9298-477C-B403-A2B64DEA7FD9}" type="parTrans" cxnId="{2185806E-8E7B-4E0F-8964-326E2B824B15}">
      <dgm:prSet/>
      <dgm:spPr/>
      <dgm:t>
        <a:bodyPr/>
        <a:lstStyle/>
        <a:p>
          <a:endParaRPr lang="en-US"/>
        </a:p>
      </dgm:t>
    </dgm:pt>
    <dgm:pt modelId="{1D1705CF-4846-4436-9997-1A742781BE73}" type="sibTrans" cxnId="{2185806E-8E7B-4E0F-8964-326E2B824B15}">
      <dgm:prSet/>
      <dgm:spPr/>
      <dgm:t>
        <a:bodyPr/>
        <a:lstStyle/>
        <a:p>
          <a:endParaRPr lang="en-US"/>
        </a:p>
      </dgm:t>
    </dgm:pt>
    <dgm:pt modelId="{C12E647E-F897-4C22-9B60-C48A5632CBF2}">
      <dgm:prSet/>
      <dgm:spPr/>
      <dgm:t>
        <a:bodyPr/>
        <a:lstStyle/>
        <a:p>
          <a:r>
            <a:rPr lang="en-US" b="0" cap="none" spc="0" dirty="0">
              <a:effectLst>
                <a:outerShdw blurRad="38100" dist="19050" dir="2700000" algn="tl" rotWithShape="0">
                  <a:schemeClr val="dk1">
                    <a:alpha val="40000"/>
                  </a:schemeClr>
                </a:outerShdw>
              </a:effectLst>
            </a:rPr>
            <a:t>Providing more assistance than their education/skills allow</a:t>
          </a:r>
        </a:p>
      </dgm:t>
    </dgm:pt>
    <dgm:pt modelId="{67E3D8F8-D58C-4FAA-981C-F09C842C9965}" type="parTrans" cxnId="{4C2EDC95-9D56-4C4A-B7D8-66B6533E95E4}">
      <dgm:prSet/>
      <dgm:spPr/>
      <dgm:t>
        <a:bodyPr/>
        <a:lstStyle/>
        <a:p>
          <a:endParaRPr lang="en-US"/>
        </a:p>
      </dgm:t>
    </dgm:pt>
    <dgm:pt modelId="{CCF3D135-3529-4189-B92A-BBE0E0F47052}" type="sibTrans" cxnId="{4C2EDC95-9D56-4C4A-B7D8-66B6533E95E4}">
      <dgm:prSet/>
      <dgm:spPr/>
      <dgm:t>
        <a:bodyPr/>
        <a:lstStyle/>
        <a:p>
          <a:endParaRPr lang="en-US"/>
        </a:p>
      </dgm:t>
    </dgm:pt>
    <dgm:pt modelId="{91F5C949-C1A2-42F4-9040-3300FE8E409B}">
      <dgm:prSet/>
      <dgm:spPr/>
      <dgm:t>
        <a:bodyPr anchor="ctr"/>
        <a:lstStyle/>
        <a:p>
          <a:r>
            <a:rPr lang="en-US" b="1" cap="none" spc="0">
              <a:effectLst>
                <a:outerShdw dist="38100" dir="2700000" algn="tl" rotWithShape="0">
                  <a:schemeClr val="accent2"/>
                </a:outerShdw>
              </a:effectLst>
            </a:rPr>
            <a:t>Librarians are Not Responsible for:</a:t>
          </a:r>
        </a:p>
      </dgm:t>
      <dgm:extLst>
        <a:ext uri="{E40237B7-FDA0-4F09-8148-C483321AD2D9}">
          <dgm14:cNvPr xmlns:dgm14="http://schemas.microsoft.com/office/drawing/2010/diagram" id="0" name="" descr="Librarians are not responsible for:&#10;Entertaining children during appointments.&#10;Facilitating appointments or making appointments.&#10;Providing more assistance than their education or skills allow." title="SmartArt"/>
        </a:ext>
      </dgm:extLst>
    </dgm:pt>
    <dgm:pt modelId="{A0A1FEEF-EFDD-4196-861B-5C928A42C9E9}" type="parTrans" cxnId="{EDDE0848-2F86-42DF-85EF-444A468EEEC9}">
      <dgm:prSet/>
      <dgm:spPr/>
      <dgm:t>
        <a:bodyPr/>
        <a:lstStyle/>
        <a:p>
          <a:endParaRPr lang="en-US"/>
        </a:p>
      </dgm:t>
    </dgm:pt>
    <dgm:pt modelId="{BBE6F96A-BC15-4876-86F7-F7ACEFD169BD}" type="sibTrans" cxnId="{EDDE0848-2F86-42DF-85EF-444A468EEEC9}">
      <dgm:prSet/>
      <dgm:spPr/>
      <dgm:t>
        <a:bodyPr/>
        <a:lstStyle/>
        <a:p>
          <a:endParaRPr lang="en-US"/>
        </a:p>
      </dgm:t>
    </dgm:pt>
    <dgm:pt modelId="{4040D8E3-CB2A-45FC-AD72-8BE5E898D4D7}" type="pres">
      <dgm:prSet presAssocID="{156C2A8A-33FE-4D25-B87E-1D6A2779446E}" presName="linear" presStyleCnt="0">
        <dgm:presLayoutVars>
          <dgm:animLvl val="lvl"/>
          <dgm:resizeHandles val="exact"/>
        </dgm:presLayoutVars>
      </dgm:prSet>
      <dgm:spPr/>
      <dgm:t>
        <a:bodyPr/>
        <a:lstStyle/>
        <a:p>
          <a:endParaRPr lang="en-US"/>
        </a:p>
      </dgm:t>
    </dgm:pt>
    <dgm:pt modelId="{C049DA2B-1C08-4A8A-BC0D-6AE2971B4750}" type="pres">
      <dgm:prSet presAssocID="{91F5C949-C1A2-42F4-9040-3300FE8E409B}" presName="parentText" presStyleLbl="node1" presStyleIdx="0" presStyleCnt="1">
        <dgm:presLayoutVars>
          <dgm:chMax val="0"/>
          <dgm:bulletEnabled val="1"/>
        </dgm:presLayoutVars>
      </dgm:prSet>
      <dgm:spPr/>
      <dgm:t>
        <a:bodyPr/>
        <a:lstStyle/>
        <a:p>
          <a:endParaRPr lang="en-US"/>
        </a:p>
      </dgm:t>
    </dgm:pt>
    <dgm:pt modelId="{2A6D4130-542C-4AC3-8C2F-2E7971C101BD}" type="pres">
      <dgm:prSet presAssocID="{91F5C949-C1A2-42F4-9040-3300FE8E409B}" presName="childText" presStyleLbl="revTx" presStyleIdx="0" presStyleCnt="1">
        <dgm:presLayoutVars>
          <dgm:bulletEnabled val="1"/>
        </dgm:presLayoutVars>
      </dgm:prSet>
      <dgm:spPr/>
      <dgm:t>
        <a:bodyPr/>
        <a:lstStyle/>
        <a:p>
          <a:endParaRPr lang="en-US"/>
        </a:p>
      </dgm:t>
    </dgm:pt>
  </dgm:ptLst>
  <dgm:cxnLst>
    <dgm:cxn modelId="{4C2EDC95-9D56-4C4A-B7D8-66B6533E95E4}" srcId="{91F5C949-C1A2-42F4-9040-3300FE8E409B}" destId="{C12E647E-F897-4C22-9B60-C48A5632CBF2}" srcOrd="2" destOrd="0" parTransId="{67E3D8F8-D58C-4FAA-981C-F09C842C9965}" sibTransId="{CCF3D135-3529-4189-B92A-BBE0E0F47052}"/>
    <dgm:cxn modelId="{EDDE0848-2F86-42DF-85EF-444A468EEEC9}" srcId="{156C2A8A-33FE-4D25-B87E-1D6A2779446E}" destId="{91F5C949-C1A2-42F4-9040-3300FE8E409B}" srcOrd="0" destOrd="0" parTransId="{A0A1FEEF-EFDD-4196-861B-5C928A42C9E9}" sibTransId="{BBE6F96A-BC15-4876-86F7-F7ACEFD169BD}"/>
    <dgm:cxn modelId="{0AF6E2DC-DBFB-4982-BAA3-A0E6A55EC388}" type="presOf" srcId="{91F5C949-C1A2-42F4-9040-3300FE8E409B}" destId="{C049DA2B-1C08-4A8A-BC0D-6AE2971B4750}" srcOrd="0" destOrd="0" presId="urn:microsoft.com/office/officeart/2005/8/layout/vList2"/>
    <dgm:cxn modelId="{69FA52E7-F686-4BDF-A8D4-07861680E35C}" type="presOf" srcId="{156C2A8A-33FE-4D25-B87E-1D6A2779446E}" destId="{4040D8E3-CB2A-45FC-AD72-8BE5E898D4D7}" srcOrd="0" destOrd="0" presId="urn:microsoft.com/office/officeart/2005/8/layout/vList2"/>
    <dgm:cxn modelId="{546753EB-2E88-4AAC-BE8E-298345027141}" type="presOf" srcId="{C12E647E-F897-4C22-9B60-C48A5632CBF2}" destId="{2A6D4130-542C-4AC3-8C2F-2E7971C101BD}" srcOrd="0" destOrd="2" presId="urn:microsoft.com/office/officeart/2005/8/layout/vList2"/>
    <dgm:cxn modelId="{2185806E-8E7B-4E0F-8964-326E2B824B15}" srcId="{91F5C949-C1A2-42F4-9040-3300FE8E409B}" destId="{21FA9509-1737-4534-AF0F-51D3B4D62209}" srcOrd="1" destOrd="0" parTransId="{95FD1740-9298-477C-B403-A2B64DEA7FD9}" sibTransId="{1D1705CF-4846-4436-9997-1A742781BE73}"/>
    <dgm:cxn modelId="{5A1B345E-39E7-4DBC-BDD6-188C70743FF0}" type="presOf" srcId="{21FA9509-1737-4534-AF0F-51D3B4D62209}" destId="{2A6D4130-542C-4AC3-8C2F-2E7971C101BD}" srcOrd="0" destOrd="1" presId="urn:microsoft.com/office/officeart/2005/8/layout/vList2"/>
    <dgm:cxn modelId="{B712788B-3604-4890-B799-52CE829B4DE9}" type="presOf" srcId="{CC884FAF-0C7C-4B6D-83D4-47A130EEDD1A}" destId="{2A6D4130-542C-4AC3-8C2F-2E7971C101BD}" srcOrd="0" destOrd="0" presId="urn:microsoft.com/office/officeart/2005/8/layout/vList2"/>
    <dgm:cxn modelId="{7BB625FD-D8D7-47D0-8765-91C594290E3F}" srcId="{91F5C949-C1A2-42F4-9040-3300FE8E409B}" destId="{CC884FAF-0C7C-4B6D-83D4-47A130EEDD1A}" srcOrd="0" destOrd="0" parTransId="{418CABA8-F9A4-4EA5-91E8-28E516B64592}" sibTransId="{8DA08391-4AE3-48D8-8A90-349FB81076C3}"/>
    <dgm:cxn modelId="{3B51B96D-1D24-4D1E-AA37-6E86B06482C4}" type="presParOf" srcId="{4040D8E3-CB2A-45FC-AD72-8BE5E898D4D7}" destId="{C049DA2B-1C08-4A8A-BC0D-6AE2971B4750}" srcOrd="0" destOrd="0" presId="urn:microsoft.com/office/officeart/2005/8/layout/vList2"/>
    <dgm:cxn modelId="{B72787F1-1208-40C4-AD9F-5CAECA214D27}" type="presParOf" srcId="{4040D8E3-CB2A-45FC-AD72-8BE5E898D4D7}" destId="{2A6D4130-542C-4AC3-8C2F-2E7971C101BD}"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D0B1E98-4B84-4BB3-8E81-43BCC16A93E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CA5400B-82AC-4197-9930-FE27C91D412B}">
      <dgm:prSet custT="1"/>
      <dgm:spPr/>
      <dgm:t>
        <a:bodyPr/>
        <a:lstStyle/>
        <a:p>
          <a:r>
            <a:rPr lang="en-US" sz="1800" b="1" dirty="0">
              <a:effectLst>
                <a:outerShdw blurRad="38100" dist="38100" dir="2700000" algn="tl">
                  <a:srgbClr val="000000">
                    <a:alpha val="43137"/>
                  </a:srgbClr>
                </a:outerShdw>
              </a:effectLst>
            </a:rPr>
            <a:t>Offers free online scheduling </a:t>
          </a:r>
        </a:p>
      </dgm:t>
      <dgm:extLst>
        <a:ext uri="{E40237B7-FDA0-4F09-8148-C483321AD2D9}">
          <dgm14:cNvPr xmlns:dgm14="http://schemas.microsoft.com/office/drawing/2010/diagram" id="0" name="" descr="Offers free online scheduling.&#10;A calendar and booking options by time slots.&#10;Individuals can see only available time slots.&#10;Will receive a text or email reminder of a schedule appointment and can cancel space reservations at any time." title="SmartArt"/>
        </a:ext>
      </dgm:extLst>
    </dgm:pt>
    <dgm:pt modelId="{D2BACA48-A1FB-45DE-94EC-3D28035C3118}" type="parTrans" cxnId="{8FBD85D3-4179-4899-BCB7-782A46AEF260}">
      <dgm:prSet/>
      <dgm:spPr/>
      <dgm:t>
        <a:bodyPr/>
        <a:lstStyle/>
        <a:p>
          <a:endParaRPr lang="en-US"/>
        </a:p>
      </dgm:t>
    </dgm:pt>
    <dgm:pt modelId="{EF42DE17-E6AB-42E3-9FA5-2D148DC33ECF}" type="sibTrans" cxnId="{8FBD85D3-4179-4899-BCB7-782A46AEF260}">
      <dgm:prSet/>
      <dgm:spPr/>
      <dgm:t>
        <a:bodyPr/>
        <a:lstStyle/>
        <a:p>
          <a:endParaRPr lang="en-US"/>
        </a:p>
      </dgm:t>
    </dgm:pt>
    <dgm:pt modelId="{641EE3D9-9DD4-403D-BDE0-4A264FD16CFF}">
      <dgm:prSet custT="1"/>
      <dgm:spPr/>
      <dgm:t>
        <a:bodyPr/>
        <a:lstStyle/>
        <a:p>
          <a:r>
            <a:rPr lang="en-US" sz="1800" b="1" dirty="0">
              <a:effectLst>
                <a:outerShdw blurRad="38100" dist="38100" dir="2700000" algn="tl">
                  <a:srgbClr val="000000">
                    <a:alpha val="43137"/>
                  </a:srgbClr>
                </a:outerShdw>
              </a:effectLst>
            </a:rPr>
            <a:t>A calendar and booking options by time slots</a:t>
          </a:r>
        </a:p>
      </dgm:t>
    </dgm:pt>
    <dgm:pt modelId="{D46FC9E9-BCA4-4771-B643-BBC251503E57}" type="parTrans" cxnId="{8E2769AD-65AB-4756-AD14-40F5875BF7A0}">
      <dgm:prSet/>
      <dgm:spPr/>
      <dgm:t>
        <a:bodyPr/>
        <a:lstStyle/>
        <a:p>
          <a:endParaRPr lang="en-US"/>
        </a:p>
      </dgm:t>
    </dgm:pt>
    <dgm:pt modelId="{BC4AF44A-CFC3-4B1D-9318-61EE2A2F3FDB}" type="sibTrans" cxnId="{8E2769AD-65AB-4756-AD14-40F5875BF7A0}">
      <dgm:prSet/>
      <dgm:spPr/>
      <dgm:t>
        <a:bodyPr/>
        <a:lstStyle/>
        <a:p>
          <a:endParaRPr lang="en-US"/>
        </a:p>
      </dgm:t>
    </dgm:pt>
    <dgm:pt modelId="{AE0698DF-F86B-4627-AF63-0EA9CC8012A8}">
      <dgm:prSet custT="1"/>
      <dgm:spPr/>
      <dgm:t>
        <a:bodyPr/>
        <a:lstStyle/>
        <a:p>
          <a:r>
            <a:rPr lang="en-US" sz="1800" b="1" dirty="0">
              <a:effectLst>
                <a:outerShdw blurRad="38100" dist="38100" dir="2700000" algn="tl">
                  <a:srgbClr val="000000">
                    <a:alpha val="43137"/>
                  </a:srgbClr>
                </a:outerShdw>
              </a:effectLst>
            </a:rPr>
            <a:t>Individuals can see only available time slots</a:t>
          </a:r>
        </a:p>
      </dgm:t>
    </dgm:pt>
    <dgm:pt modelId="{E92F17FD-C7AE-4583-A8BD-F0CDDFE74D75}" type="parTrans" cxnId="{233E81F5-36F3-4B50-9070-9D04C4B614C6}">
      <dgm:prSet/>
      <dgm:spPr/>
      <dgm:t>
        <a:bodyPr/>
        <a:lstStyle/>
        <a:p>
          <a:endParaRPr lang="en-US"/>
        </a:p>
      </dgm:t>
    </dgm:pt>
    <dgm:pt modelId="{EBD702D0-8B2A-4B5E-BD6A-3DCA40295638}" type="sibTrans" cxnId="{233E81F5-36F3-4B50-9070-9D04C4B614C6}">
      <dgm:prSet/>
      <dgm:spPr/>
      <dgm:t>
        <a:bodyPr/>
        <a:lstStyle/>
        <a:p>
          <a:endParaRPr lang="en-US"/>
        </a:p>
      </dgm:t>
    </dgm:pt>
    <dgm:pt modelId="{4ED3DE87-7F6E-48E8-9F7A-47E0AD57BC8D}">
      <dgm:prSet custT="1"/>
      <dgm:spPr/>
      <dgm:t>
        <a:bodyPr/>
        <a:lstStyle/>
        <a:p>
          <a:r>
            <a:rPr lang="en-US" sz="1800" b="1" dirty="0">
              <a:effectLst>
                <a:outerShdw blurRad="38100" dist="38100" dir="2700000" algn="tl">
                  <a:srgbClr val="000000">
                    <a:alpha val="43137"/>
                  </a:srgbClr>
                </a:outerShdw>
              </a:effectLst>
            </a:rPr>
            <a:t>Will receive a text or email reminder of a schedule appointment and can cancel space reservations at anytime</a:t>
          </a:r>
        </a:p>
      </dgm:t>
    </dgm:pt>
    <dgm:pt modelId="{005125D5-3515-48F1-A5B6-53C6C3095B36}" type="parTrans" cxnId="{F644F860-1643-4283-82D9-5C23D5DA13AE}">
      <dgm:prSet/>
      <dgm:spPr/>
      <dgm:t>
        <a:bodyPr/>
        <a:lstStyle/>
        <a:p>
          <a:endParaRPr lang="en-US"/>
        </a:p>
      </dgm:t>
    </dgm:pt>
    <dgm:pt modelId="{DCFA6822-BAFD-4B89-A24C-E6A4C14007C9}" type="sibTrans" cxnId="{F644F860-1643-4283-82D9-5C23D5DA13AE}">
      <dgm:prSet/>
      <dgm:spPr/>
      <dgm:t>
        <a:bodyPr/>
        <a:lstStyle/>
        <a:p>
          <a:endParaRPr lang="en-US"/>
        </a:p>
      </dgm:t>
    </dgm:pt>
    <dgm:pt modelId="{D6DAACDE-965E-476D-BBE9-9CE7078F7824}" type="pres">
      <dgm:prSet presAssocID="{ED0B1E98-4B84-4BB3-8E81-43BCC16A93E6}" presName="linear" presStyleCnt="0">
        <dgm:presLayoutVars>
          <dgm:animLvl val="lvl"/>
          <dgm:resizeHandles val="exact"/>
        </dgm:presLayoutVars>
      </dgm:prSet>
      <dgm:spPr/>
      <dgm:t>
        <a:bodyPr/>
        <a:lstStyle/>
        <a:p>
          <a:endParaRPr lang="en-US"/>
        </a:p>
      </dgm:t>
    </dgm:pt>
    <dgm:pt modelId="{3DB1B490-BC74-4BD0-93BB-80D17917001C}" type="pres">
      <dgm:prSet presAssocID="{4CA5400B-82AC-4197-9930-FE27C91D412B}" presName="parentText" presStyleLbl="node1" presStyleIdx="0" presStyleCnt="4">
        <dgm:presLayoutVars>
          <dgm:chMax val="0"/>
          <dgm:bulletEnabled val="1"/>
        </dgm:presLayoutVars>
      </dgm:prSet>
      <dgm:spPr/>
      <dgm:t>
        <a:bodyPr/>
        <a:lstStyle/>
        <a:p>
          <a:endParaRPr lang="en-US"/>
        </a:p>
      </dgm:t>
    </dgm:pt>
    <dgm:pt modelId="{9AD21206-F696-4950-B9E1-695069EBB9A7}" type="pres">
      <dgm:prSet presAssocID="{EF42DE17-E6AB-42E3-9FA5-2D148DC33ECF}" presName="spacer" presStyleCnt="0"/>
      <dgm:spPr/>
    </dgm:pt>
    <dgm:pt modelId="{5E0519C9-6BA2-4735-8FCB-6B86381918A6}" type="pres">
      <dgm:prSet presAssocID="{641EE3D9-9DD4-403D-BDE0-4A264FD16CFF}" presName="parentText" presStyleLbl="node1" presStyleIdx="1" presStyleCnt="4">
        <dgm:presLayoutVars>
          <dgm:chMax val="0"/>
          <dgm:bulletEnabled val="1"/>
        </dgm:presLayoutVars>
      </dgm:prSet>
      <dgm:spPr/>
      <dgm:t>
        <a:bodyPr/>
        <a:lstStyle/>
        <a:p>
          <a:endParaRPr lang="en-US"/>
        </a:p>
      </dgm:t>
    </dgm:pt>
    <dgm:pt modelId="{2BA3D95E-FDA4-4202-BDDE-40EBF7792942}" type="pres">
      <dgm:prSet presAssocID="{BC4AF44A-CFC3-4B1D-9318-61EE2A2F3FDB}" presName="spacer" presStyleCnt="0"/>
      <dgm:spPr/>
    </dgm:pt>
    <dgm:pt modelId="{A7B55D33-71B3-4487-837D-D49DBC00AB9F}" type="pres">
      <dgm:prSet presAssocID="{AE0698DF-F86B-4627-AF63-0EA9CC8012A8}" presName="parentText" presStyleLbl="node1" presStyleIdx="2" presStyleCnt="4">
        <dgm:presLayoutVars>
          <dgm:chMax val="0"/>
          <dgm:bulletEnabled val="1"/>
        </dgm:presLayoutVars>
      </dgm:prSet>
      <dgm:spPr/>
      <dgm:t>
        <a:bodyPr/>
        <a:lstStyle/>
        <a:p>
          <a:endParaRPr lang="en-US"/>
        </a:p>
      </dgm:t>
    </dgm:pt>
    <dgm:pt modelId="{04DE36BB-C5A5-400D-9045-60CAF6A42E3C}" type="pres">
      <dgm:prSet presAssocID="{EBD702D0-8B2A-4B5E-BD6A-3DCA40295638}" presName="spacer" presStyleCnt="0"/>
      <dgm:spPr/>
    </dgm:pt>
    <dgm:pt modelId="{D48A70A9-7320-4E4A-81FA-5210548FA002}" type="pres">
      <dgm:prSet presAssocID="{4ED3DE87-7F6E-48E8-9F7A-47E0AD57BC8D}" presName="parentText" presStyleLbl="node1" presStyleIdx="3" presStyleCnt="4">
        <dgm:presLayoutVars>
          <dgm:chMax val="0"/>
          <dgm:bulletEnabled val="1"/>
        </dgm:presLayoutVars>
      </dgm:prSet>
      <dgm:spPr/>
      <dgm:t>
        <a:bodyPr/>
        <a:lstStyle/>
        <a:p>
          <a:endParaRPr lang="en-US"/>
        </a:p>
      </dgm:t>
    </dgm:pt>
  </dgm:ptLst>
  <dgm:cxnLst>
    <dgm:cxn modelId="{2311D183-2B61-4E5F-B6D7-1909527FF738}" type="presOf" srcId="{ED0B1E98-4B84-4BB3-8E81-43BCC16A93E6}" destId="{D6DAACDE-965E-476D-BBE9-9CE7078F7824}" srcOrd="0" destOrd="0" presId="urn:microsoft.com/office/officeart/2005/8/layout/vList2"/>
    <dgm:cxn modelId="{5197FFF1-87EB-4045-AC4C-238312A4B099}" type="presOf" srcId="{4CA5400B-82AC-4197-9930-FE27C91D412B}" destId="{3DB1B490-BC74-4BD0-93BB-80D17917001C}" srcOrd="0" destOrd="0" presId="urn:microsoft.com/office/officeart/2005/8/layout/vList2"/>
    <dgm:cxn modelId="{8E2769AD-65AB-4756-AD14-40F5875BF7A0}" srcId="{ED0B1E98-4B84-4BB3-8E81-43BCC16A93E6}" destId="{641EE3D9-9DD4-403D-BDE0-4A264FD16CFF}" srcOrd="1" destOrd="0" parTransId="{D46FC9E9-BCA4-4771-B643-BBC251503E57}" sibTransId="{BC4AF44A-CFC3-4B1D-9318-61EE2A2F3FDB}"/>
    <dgm:cxn modelId="{62CB57AE-B271-480B-BB81-48F61A84DD37}" type="presOf" srcId="{4ED3DE87-7F6E-48E8-9F7A-47E0AD57BC8D}" destId="{D48A70A9-7320-4E4A-81FA-5210548FA002}" srcOrd="0" destOrd="0" presId="urn:microsoft.com/office/officeart/2005/8/layout/vList2"/>
    <dgm:cxn modelId="{0E2389F6-9466-4124-A992-BA53A8BCC179}" type="presOf" srcId="{AE0698DF-F86B-4627-AF63-0EA9CC8012A8}" destId="{A7B55D33-71B3-4487-837D-D49DBC00AB9F}" srcOrd="0" destOrd="0" presId="urn:microsoft.com/office/officeart/2005/8/layout/vList2"/>
    <dgm:cxn modelId="{233E81F5-36F3-4B50-9070-9D04C4B614C6}" srcId="{ED0B1E98-4B84-4BB3-8E81-43BCC16A93E6}" destId="{AE0698DF-F86B-4627-AF63-0EA9CC8012A8}" srcOrd="2" destOrd="0" parTransId="{E92F17FD-C7AE-4583-A8BD-F0CDDFE74D75}" sibTransId="{EBD702D0-8B2A-4B5E-BD6A-3DCA40295638}"/>
    <dgm:cxn modelId="{F644F860-1643-4283-82D9-5C23D5DA13AE}" srcId="{ED0B1E98-4B84-4BB3-8E81-43BCC16A93E6}" destId="{4ED3DE87-7F6E-48E8-9F7A-47E0AD57BC8D}" srcOrd="3" destOrd="0" parTransId="{005125D5-3515-48F1-A5B6-53C6C3095B36}" sibTransId="{DCFA6822-BAFD-4B89-A24C-E6A4C14007C9}"/>
    <dgm:cxn modelId="{B62C32CC-FDD5-44BB-84A5-287A6E773636}" type="presOf" srcId="{641EE3D9-9DD4-403D-BDE0-4A264FD16CFF}" destId="{5E0519C9-6BA2-4735-8FCB-6B86381918A6}" srcOrd="0" destOrd="0" presId="urn:microsoft.com/office/officeart/2005/8/layout/vList2"/>
    <dgm:cxn modelId="{8FBD85D3-4179-4899-BCB7-782A46AEF260}" srcId="{ED0B1E98-4B84-4BB3-8E81-43BCC16A93E6}" destId="{4CA5400B-82AC-4197-9930-FE27C91D412B}" srcOrd="0" destOrd="0" parTransId="{D2BACA48-A1FB-45DE-94EC-3D28035C3118}" sibTransId="{EF42DE17-E6AB-42E3-9FA5-2D148DC33ECF}"/>
    <dgm:cxn modelId="{B2E01A65-45D0-4825-A8A2-717B38273F03}" type="presParOf" srcId="{D6DAACDE-965E-476D-BBE9-9CE7078F7824}" destId="{3DB1B490-BC74-4BD0-93BB-80D17917001C}" srcOrd="0" destOrd="0" presId="urn:microsoft.com/office/officeart/2005/8/layout/vList2"/>
    <dgm:cxn modelId="{A5BCB8D8-4DBA-4946-9165-352E901EE0DC}" type="presParOf" srcId="{D6DAACDE-965E-476D-BBE9-9CE7078F7824}" destId="{9AD21206-F696-4950-B9E1-695069EBB9A7}" srcOrd="1" destOrd="0" presId="urn:microsoft.com/office/officeart/2005/8/layout/vList2"/>
    <dgm:cxn modelId="{33FCADED-2EF9-4EDC-A5FF-6D36A6E26B59}" type="presParOf" srcId="{D6DAACDE-965E-476D-BBE9-9CE7078F7824}" destId="{5E0519C9-6BA2-4735-8FCB-6B86381918A6}" srcOrd="2" destOrd="0" presId="urn:microsoft.com/office/officeart/2005/8/layout/vList2"/>
    <dgm:cxn modelId="{F3BCC2BA-3A2F-4E01-AB57-A9E408AB0B6B}" type="presParOf" srcId="{D6DAACDE-965E-476D-BBE9-9CE7078F7824}" destId="{2BA3D95E-FDA4-4202-BDDE-40EBF7792942}" srcOrd="3" destOrd="0" presId="urn:microsoft.com/office/officeart/2005/8/layout/vList2"/>
    <dgm:cxn modelId="{3AFF9A98-5ECA-4EB6-8D45-2299C5A083A9}" type="presParOf" srcId="{D6DAACDE-965E-476D-BBE9-9CE7078F7824}" destId="{A7B55D33-71B3-4487-837D-D49DBC00AB9F}" srcOrd="4" destOrd="0" presId="urn:microsoft.com/office/officeart/2005/8/layout/vList2"/>
    <dgm:cxn modelId="{00BFB717-BAEC-4336-AE0A-0026B362F661}" type="presParOf" srcId="{D6DAACDE-965E-476D-BBE9-9CE7078F7824}" destId="{04DE36BB-C5A5-400D-9045-60CAF6A42E3C}" srcOrd="5" destOrd="0" presId="urn:microsoft.com/office/officeart/2005/8/layout/vList2"/>
    <dgm:cxn modelId="{F719ED56-C24E-46BB-BF7D-DD8E7518E0B8}" type="presParOf" srcId="{D6DAACDE-965E-476D-BBE9-9CE7078F7824}" destId="{D48A70A9-7320-4E4A-81FA-5210548FA002}"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94BF404A-7DE0-4B17-93F5-13CEE468EDE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284483D-1FD4-42BC-83A3-DF1DCB678B96}">
      <dgm:prSet/>
      <dgm:spPr/>
      <dgm:t>
        <a:bodyPr/>
        <a:lstStyle/>
        <a:p>
          <a:r>
            <a:rPr lang="en-US" b="1" dirty="0"/>
            <a:t>Libraries are not:</a:t>
          </a:r>
          <a:endParaRPr lang="en-US" dirty="0"/>
        </a:p>
      </dgm:t>
    </dgm:pt>
    <dgm:pt modelId="{5376DA13-85F1-4ABC-A3C5-7F47786EC540}" type="parTrans" cxnId="{D0AC4379-965C-4E48-8D9E-6A271A4819F2}">
      <dgm:prSet/>
      <dgm:spPr/>
      <dgm:t>
        <a:bodyPr/>
        <a:lstStyle/>
        <a:p>
          <a:endParaRPr lang="en-US"/>
        </a:p>
      </dgm:t>
    </dgm:pt>
    <dgm:pt modelId="{932E0C5F-E003-42A7-84E1-92890C11C725}" type="sibTrans" cxnId="{D0AC4379-965C-4E48-8D9E-6A271A4819F2}">
      <dgm:prSet/>
      <dgm:spPr/>
      <dgm:t>
        <a:bodyPr/>
        <a:lstStyle/>
        <a:p>
          <a:endParaRPr lang="en-US"/>
        </a:p>
      </dgm:t>
    </dgm:pt>
    <dgm:pt modelId="{F7E79783-D123-49FB-8186-205161DBEF8C}">
      <dgm:prSet/>
      <dgm:spPr/>
      <dgm:t>
        <a:bodyPr/>
        <a:lstStyle/>
        <a:p>
          <a:r>
            <a:rPr lang="en-US" b="1"/>
            <a:t>A HIPAA covered entity </a:t>
          </a:r>
          <a:endParaRPr lang="en-US"/>
        </a:p>
      </dgm:t>
    </dgm:pt>
    <dgm:pt modelId="{5DC87A4B-83BB-48FC-A5C1-17D344B3AA12}" type="parTrans" cxnId="{B11FA6EE-2EFE-48A1-ACF6-3E7083A78DDD}">
      <dgm:prSet/>
      <dgm:spPr/>
      <dgm:t>
        <a:bodyPr/>
        <a:lstStyle/>
        <a:p>
          <a:endParaRPr lang="en-US"/>
        </a:p>
      </dgm:t>
    </dgm:pt>
    <dgm:pt modelId="{CDC9B0D3-8A56-4E77-8C3C-BF11091DCAAA}" type="sibTrans" cxnId="{B11FA6EE-2EFE-48A1-ACF6-3E7083A78DDD}">
      <dgm:prSet/>
      <dgm:spPr/>
      <dgm:t>
        <a:bodyPr/>
        <a:lstStyle/>
        <a:p>
          <a:endParaRPr lang="en-US"/>
        </a:p>
      </dgm:t>
    </dgm:pt>
    <dgm:pt modelId="{DAFD352E-7F84-4E2B-90DE-67CFEFA565A0}">
      <dgm:prSet/>
      <dgm:spPr/>
      <dgm:t>
        <a:bodyPr/>
        <a:lstStyle/>
        <a:p>
          <a:r>
            <a:rPr lang="en-US" b="1"/>
            <a:t>Business Associate </a:t>
          </a:r>
          <a:endParaRPr lang="en-US"/>
        </a:p>
      </dgm:t>
    </dgm:pt>
    <dgm:pt modelId="{C7DFF0C3-C8B1-4775-96E1-E60975D9A62F}" type="parTrans" cxnId="{F1929C3D-C3E2-47DB-BA8E-94695517143C}">
      <dgm:prSet/>
      <dgm:spPr/>
      <dgm:t>
        <a:bodyPr/>
        <a:lstStyle/>
        <a:p>
          <a:endParaRPr lang="en-US"/>
        </a:p>
      </dgm:t>
    </dgm:pt>
    <dgm:pt modelId="{E4BB9A2D-A126-46A0-8694-AEC28CD9D469}" type="sibTrans" cxnId="{F1929C3D-C3E2-47DB-BA8E-94695517143C}">
      <dgm:prSet/>
      <dgm:spPr/>
      <dgm:t>
        <a:bodyPr/>
        <a:lstStyle/>
        <a:p>
          <a:endParaRPr lang="en-US"/>
        </a:p>
      </dgm:t>
    </dgm:pt>
    <dgm:pt modelId="{DAE494CC-FE56-4A19-B16B-0184EF775F13}" type="pres">
      <dgm:prSet presAssocID="{94BF404A-7DE0-4B17-93F5-13CEE468EDEB}" presName="root" presStyleCnt="0">
        <dgm:presLayoutVars>
          <dgm:dir/>
          <dgm:resizeHandles val="exact"/>
        </dgm:presLayoutVars>
      </dgm:prSet>
      <dgm:spPr/>
      <dgm:t>
        <a:bodyPr/>
        <a:lstStyle/>
        <a:p>
          <a:endParaRPr lang="en-US"/>
        </a:p>
      </dgm:t>
    </dgm:pt>
    <dgm:pt modelId="{6B256059-0C37-4149-91C5-5AB3B7F38988}" type="pres">
      <dgm:prSet presAssocID="{1284483D-1FD4-42BC-83A3-DF1DCB678B96}" presName="compNode" presStyleCnt="0"/>
      <dgm:spPr/>
    </dgm:pt>
    <dgm:pt modelId="{13C9480D-B30B-4089-89D8-8A3BA4AFA47B}" type="pres">
      <dgm:prSet presAssocID="{1284483D-1FD4-42BC-83A3-DF1DCB678B96}" presName="bgRect" presStyleLbl="bgShp" presStyleIdx="0" presStyleCnt="3"/>
      <dgm:spPr/>
      <dgm:extLst>
        <a:ext uri="{E40237B7-FDA0-4F09-8148-C483321AD2D9}">
          <dgm14:cNvPr xmlns:dgm14="http://schemas.microsoft.com/office/drawing/2010/diagram" id="0" name="" descr="Libraries are not:&#10;- A HIPAA covered entity&#10;- Business Associate." title="AmartArt"/>
        </a:ext>
      </dgm:extLst>
    </dgm:pt>
    <dgm:pt modelId="{F51445B0-9C52-41CF-86BF-22925EAC41D0}" type="pres">
      <dgm:prSet presAssocID="{1284483D-1FD4-42BC-83A3-DF1DCB678B96}"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Books on Shelf"/>
        </a:ext>
      </dgm:extLst>
    </dgm:pt>
    <dgm:pt modelId="{EBF30CC2-C657-4BA4-803A-EF9546EB16E7}" type="pres">
      <dgm:prSet presAssocID="{1284483D-1FD4-42BC-83A3-DF1DCB678B96}" presName="spaceRect" presStyleCnt="0"/>
      <dgm:spPr/>
    </dgm:pt>
    <dgm:pt modelId="{7A98C2EE-4A8C-4A2B-8413-24726CF02F49}" type="pres">
      <dgm:prSet presAssocID="{1284483D-1FD4-42BC-83A3-DF1DCB678B96}" presName="parTx" presStyleLbl="revTx" presStyleIdx="0" presStyleCnt="3" custLinFactNeighborX="-1983" custLinFactNeighborY="-870">
        <dgm:presLayoutVars>
          <dgm:chMax val="0"/>
          <dgm:chPref val="0"/>
        </dgm:presLayoutVars>
      </dgm:prSet>
      <dgm:spPr/>
      <dgm:t>
        <a:bodyPr/>
        <a:lstStyle/>
        <a:p>
          <a:endParaRPr lang="en-US"/>
        </a:p>
      </dgm:t>
    </dgm:pt>
    <dgm:pt modelId="{B4E5D035-3161-43D8-B2A3-0432144AC779}" type="pres">
      <dgm:prSet presAssocID="{932E0C5F-E003-42A7-84E1-92890C11C725}" presName="sibTrans" presStyleCnt="0"/>
      <dgm:spPr/>
    </dgm:pt>
    <dgm:pt modelId="{F488F016-423E-4F22-A57F-C3441ADB7BEB}" type="pres">
      <dgm:prSet presAssocID="{F7E79783-D123-49FB-8186-205161DBEF8C}" presName="compNode" presStyleCnt="0"/>
      <dgm:spPr/>
    </dgm:pt>
    <dgm:pt modelId="{89141A07-C725-4C93-AE95-DF870C3C6B18}" type="pres">
      <dgm:prSet presAssocID="{F7E79783-D123-49FB-8186-205161DBEF8C}" presName="bgRect" presStyleLbl="bgShp" presStyleIdx="1" presStyleCnt="3"/>
      <dgm:spPr/>
    </dgm:pt>
    <dgm:pt modelId="{A9C3E567-402D-44AF-A13D-4BF4848B454A}" type="pres">
      <dgm:prSet presAssocID="{F7E79783-D123-49FB-8186-205161DBEF8C}"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Stethoscope"/>
        </a:ext>
      </dgm:extLst>
    </dgm:pt>
    <dgm:pt modelId="{DC3161BB-76D2-4DD7-9C6C-E91C16F9A948}" type="pres">
      <dgm:prSet presAssocID="{F7E79783-D123-49FB-8186-205161DBEF8C}" presName="spaceRect" presStyleCnt="0"/>
      <dgm:spPr/>
    </dgm:pt>
    <dgm:pt modelId="{C679C9E5-D43F-4EEC-886C-1956BA2F0C38}" type="pres">
      <dgm:prSet presAssocID="{F7E79783-D123-49FB-8186-205161DBEF8C}" presName="parTx" presStyleLbl="revTx" presStyleIdx="1" presStyleCnt="3">
        <dgm:presLayoutVars>
          <dgm:chMax val="0"/>
          <dgm:chPref val="0"/>
        </dgm:presLayoutVars>
      </dgm:prSet>
      <dgm:spPr/>
      <dgm:t>
        <a:bodyPr/>
        <a:lstStyle/>
        <a:p>
          <a:endParaRPr lang="en-US"/>
        </a:p>
      </dgm:t>
    </dgm:pt>
    <dgm:pt modelId="{421868CD-4759-4BF1-81BC-3ADD20CDB653}" type="pres">
      <dgm:prSet presAssocID="{CDC9B0D3-8A56-4E77-8C3C-BF11091DCAAA}" presName="sibTrans" presStyleCnt="0"/>
      <dgm:spPr/>
    </dgm:pt>
    <dgm:pt modelId="{8849CFAD-FA4C-4782-9E2A-922A0818B1F5}" type="pres">
      <dgm:prSet presAssocID="{DAFD352E-7F84-4E2B-90DE-67CFEFA565A0}" presName="compNode" presStyleCnt="0"/>
      <dgm:spPr/>
    </dgm:pt>
    <dgm:pt modelId="{8C2C99E2-8237-455B-B4D0-BF42832BB4FC}" type="pres">
      <dgm:prSet presAssocID="{DAFD352E-7F84-4E2B-90DE-67CFEFA565A0}" presName="bgRect" presStyleLbl="bgShp" presStyleIdx="2" presStyleCnt="3"/>
      <dgm:spPr/>
    </dgm:pt>
    <dgm:pt modelId="{D4BF21FF-219E-42A2-8BBC-D032652C3E77}" type="pres">
      <dgm:prSet presAssocID="{DAFD352E-7F84-4E2B-90DE-67CFEFA565A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Handshake"/>
        </a:ext>
      </dgm:extLst>
    </dgm:pt>
    <dgm:pt modelId="{DA9DC0CD-2F7D-4234-820C-E587571F4881}" type="pres">
      <dgm:prSet presAssocID="{DAFD352E-7F84-4E2B-90DE-67CFEFA565A0}" presName="spaceRect" presStyleCnt="0"/>
      <dgm:spPr/>
    </dgm:pt>
    <dgm:pt modelId="{399BC728-6D59-4584-8354-2977D7DF4FD2}" type="pres">
      <dgm:prSet presAssocID="{DAFD352E-7F84-4E2B-90DE-67CFEFA565A0}" presName="parTx" presStyleLbl="revTx" presStyleIdx="2" presStyleCnt="3">
        <dgm:presLayoutVars>
          <dgm:chMax val="0"/>
          <dgm:chPref val="0"/>
        </dgm:presLayoutVars>
      </dgm:prSet>
      <dgm:spPr/>
      <dgm:t>
        <a:bodyPr/>
        <a:lstStyle/>
        <a:p>
          <a:endParaRPr lang="en-US"/>
        </a:p>
      </dgm:t>
    </dgm:pt>
  </dgm:ptLst>
  <dgm:cxnLst>
    <dgm:cxn modelId="{D0AC4379-965C-4E48-8D9E-6A271A4819F2}" srcId="{94BF404A-7DE0-4B17-93F5-13CEE468EDEB}" destId="{1284483D-1FD4-42BC-83A3-DF1DCB678B96}" srcOrd="0" destOrd="0" parTransId="{5376DA13-85F1-4ABC-A3C5-7F47786EC540}" sibTransId="{932E0C5F-E003-42A7-84E1-92890C11C725}"/>
    <dgm:cxn modelId="{27D40CBA-070C-4F7E-ABE9-EB658DF33E40}" type="presOf" srcId="{DAFD352E-7F84-4E2B-90DE-67CFEFA565A0}" destId="{399BC728-6D59-4584-8354-2977D7DF4FD2}" srcOrd="0" destOrd="0" presId="urn:microsoft.com/office/officeart/2018/2/layout/IconVerticalSolidList"/>
    <dgm:cxn modelId="{F7B414E9-B0D5-4821-AADB-63489B304F82}" type="presOf" srcId="{94BF404A-7DE0-4B17-93F5-13CEE468EDEB}" destId="{DAE494CC-FE56-4A19-B16B-0184EF775F13}" srcOrd="0" destOrd="0" presId="urn:microsoft.com/office/officeart/2018/2/layout/IconVerticalSolidList"/>
    <dgm:cxn modelId="{FEC244F5-872E-4B5F-BCA5-F5BF3050DD62}" type="presOf" srcId="{1284483D-1FD4-42BC-83A3-DF1DCB678B96}" destId="{7A98C2EE-4A8C-4A2B-8413-24726CF02F49}" srcOrd="0" destOrd="0" presId="urn:microsoft.com/office/officeart/2018/2/layout/IconVerticalSolidList"/>
    <dgm:cxn modelId="{136DA446-51E6-4C31-B23A-D61971585C2D}" type="presOf" srcId="{F7E79783-D123-49FB-8186-205161DBEF8C}" destId="{C679C9E5-D43F-4EEC-886C-1956BA2F0C38}" srcOrd="0" destOrd="0" presId="urn:microsoft.com/office/officeart/2018/2/layout/IconVerticalSolidList"/>
    <dgm:cxn modelId="{B11FA6EE-2EFE-48A1-ACF6-3E7083A78DDD}" srcId="{94BF404A-7DE0-4B17-93F5-13CEE468EDEB}" destId="{F7E79783-D123-49FB-8186-205161DBEF8C}" srcOrd="1" destOrd="0" parTransId="{5DC87A4B-83BB-48FC-A5C1-17D344B3AA12}" sibTransId="{CDC9B0D3-8A56-4E77-8C3C-BF11091DCAAA}"/>
    <dgm:cxn modelId="{F1929C3D-C3E2-47DB-BA8E-94695517143C}" srcId="{94BF404A-7DE0-4B17-93F5-13CEE468EDEB}" destId="{DAFD352E-7F84-4E2B-90DE-67CFEFA565A0}" srcOrd="2" destOrd="0" parTransId="{C7DFF0C3-C8B1-4775-96E1-E60975D9A62F}" sibTransId="{E4BB9A2D-A126-46A0-8694-AEC28CD9D469}"/>
    <dgm:cxn modelId="{884EA1FD-45BE-4204-8588-8644A0FA8A56}" type="presParOf" srcId="{DAE494CC-FE56-4A19-B16B-0184EF775F13}" destId="{6B256059-0C37-4149-91C5-5AB3B7F38988}" srcOrd="0" destOrd="0" presId="urn:microsoft.com/office/officeart/2018/2/layout/IconVerticalSolidList"/>
    <dgm:cxn modelId="{1F560BB3-678F-4A89-B829-A33840226872}" type="presParOf" srcId="{6B256059-0C37-4149-91C5-5AB3B7F38988}" destId="{13C9480D-B30B-4089-89D8-8A3BA4AFA47B}" srcOrd="0" destOrd="0" presId="urn:microsoft.com/office/officeart/2018/2/layout/IconVerticalSolidList"/>
    <dgm:cxn modelId="{96BF7523-9A78-454F-A7E2-8AA92AD4B08F}" type="presParOf" srcId="{6B256059-0C37-4149-91C5-5AB3B7F38988}" destId="{F51445B0-9C52-41CF-86BF-22925EAC41D0}" srcOrd="1" destOrd="0" presId="urn:microsoft.com/office/officeart/2018/2/layout/IconVerticalSolidList"/>
    <dgm:cxn modelId="{DD5128AF-1FFE-4015-B82B-91E82A5B1310}" type="presParOf" srcId="{6B256059-0C37-4149-91C5-5AB3B7F38988}" destId="{EBF30CC2-C657-4BA4-803A-EF9546EB16E7}" srcOrd="2" destOrd="0" presId="urn:microsoft.com/office/officeart/2018/2/layout/IconVerticalSolidList"/>
    <dgm:cxn modelId="{FC4D8F81-52B9-47D6-B27F-56F30F13B720}" type="presParOf" srcId="{6B256059-0C37-4149-91C5-5AB3B7F38988}" destId="{7A98C2EE-4A8C-4A2B-8413-24726CF02F49}" srcOrd="3" destOrd="0" presId="urn:microsoft.com/office/officeart/2018/2/layout/IconVerticalSolidList"/>
    <dgm:cxn modelId="{CBC553D0-CF2E-4DE0-9252-61FE0135F1DC}" type="presParOf" srcId="{DAE494CC-FE56-4A19-B16B-0184EF775F13}" destId="{B4E5D035-3161-43D8-B2A3-0432144AC779}" srcOrd="1" destOrd="0" presId="urn:microsoft.com/office/officeart/2018/2/layout/IconVerticalSolidList"/>
    <dgm:cxn modelId="{71C5F78D-9C24-4081-955F-CD9F789ACE62}" type="presParOf" srcId="{DAE494CC-FE56-4A19-B16B-0184EF775F13}" destId="{F488F016-423E-4F22-A57F-C3441ADB7BEB}" srcOrd="2" destOrd="0" presId="urn:microsoft.com/office/officeart/2018/2/layout/IconVerticalSolidList"/>
    <dgm:cxn modelId="{A4F6217C-B7CA-4A33-97E9-AE8AE6BC0569}" type="presParOf" srcId="{F488F016-423E-4F22-A57F-C3441ADB7BEB}" destId="{89141A07-C725-4C93-AE95-DF870C3C6B18}" srcOrd="0" destOrd="0" presId="urn:microsoft.com/office/officeart/2018/2/layout/IconVerticalSolidList"/>
    <dgm:cxn modelId="{007BADB3-55E7-4047-AF43-3F7F60A42E28}" type="presParOf" srcId="{F488F016-423E-4F22-A57F-C3441ADB7BEB}" destId="{A9C3E567-402D-44AF-A13D-4BF4848B454A}" srcOrd="1" destOrd="0" presId="urn:microsoft.com/office/officeart/2018/2/layout/IconVerticalSolidList"/>
    <dgm:cxn modelId="{C4368ED1-2A1A-455D-A0BC-6009DAA5926A}" type="presParOf" srcId="{F488F016-423E-4F22-A57F-C3441ADB7BEB}" destId="{DC3161BB-76D2-4DD7-9C6C-E91C16F9A948}" srcOrd="2" destOrd="0" presId="urn:microsoft.com/office/officeart/2018/2/layout/IconVerticalSolidList"/>
    <dgm:cxn modelId="{F588789B-C3ED-45B0-A95C-0666EF4CFE41}" type="presParOf" srcId="{F488F016-423E-4F22-A57F-C3441ADB7BEB}" destId="{C679C9E5-D43F-4EEC-886C-1956BA2F0C38}" srcOrd="3" destOrd="0" presId="urn:microsoft.com/office/officeart/2018/2/layout/IconVerticalSolidList"/>
    <dgm:cxn modelId="{E271A627-5B95-445D-9B45-D9CBC6DA4082}" type="presParOf" srcId="{DAE494CC-FE56-4A19-B16B-0184EF775F13}" destId="{421868CD-4759-4BF1-81BC-3ADD20CDB653}" srcOrd="3" destOrd="0" presId="urn:microsoft.com/office/officeart/2018/2/layout/IconVerticalSolidList"/>
    <dgm:cxn modelId="{AAC24D93-D8BA-4730-A3E4-834055625F0E}" type="presParOf" srcId="{DAE494CC-FE56-4A19-B16B-0184EF775F13}" destId="{8849CFAD-FA4C-4782-9E2A-922A0818B1F5}" srcOrd="4" destOrd="0" presId="urn:microsoft.com/office/officeart/2018/2/layout/IconVerticalSolidList"/>
    <dgm:cxn modelId="{5D688790-B82A-4A7F-ACD3-17CA9159C4B7}" type="presParOf" srcId="{8849CFAD-FA4C-4782-9E2A-922A0818B1F5}" destId="{8C2C99E2-8237-455B-B4D0-BF42832BB4FC}" srcOrd="0" destOrd="0" presId="urn:microsoft.com/office/officeart/2018/2/layout/IconVerticalSolidList"/>
    <dgm:cxn modelId="{72B35714-F74E-4AE2-8F1D-25F3DEE00AEA}" type="presParOf" srcId="{8849CFAD-FA4C-4782-9E2A-922A0818B1F5}" destId="{D4BF21FF-219E-42A2-8BBC-D032652C3E77}" srcOrd="1" destOrd="0" presId="urn:microsoft.com/office/officeart/2018/2/layout/IconVerticalSolidList"/>
    <dgm:cxn modelId="{1150B594-12B4-4BEA-9DEA-C128E4600D95}" type="presParOf" srcId="{8849CFAD-FA4C-4782-9E2A-922A0818B1F5}" destId="{DA9DC0CD-2F7D-4234-820C-E587571F4881}" srcOrd="2" destOrd="0" presId="urn:microsoft.com/office/officeart/2018/2/layout/IconVerticalSolidList"/>
    <dgm:cxn modelId="{AC0559A1-C83C-44BF-9152-5E6956041400}" type="presParOf" srcId="{8849CFAD-FA4C-4782-9E2A-922A0818B1F5}" destId="{399BC728-6D59-4584-8354-2977D7DF4FD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D1342E4-3122-47B2-A7BC-040B5476700A}"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5350DFD7-0934-43D8-964C-FFFFB6CFC3E7}">
      <dgm:prSet/>
      <dgm:spPr/>
      <dgm:t>
        <a:bodyPr/>
        <a:lstStyle/>
        <a:p>
          <a:r>
            <a:rPr lang="en-US" b="1" baseline="0"/>
            <a:t>Asking</a:t>
          </a:r>
        </a:p>
      </dgm:t>
    </dgm:pt>
    <dgm:pt modelId="{C009520E-2459-46AE-8121-CF8E06EED173}" type="parTrans" cxnId="{F36A6358-C515-4547-8016-1D7BA95E2859}">
      <dgm:prSet/>
      <dgm:spPr/>
      <dgm:t>
        <a:bodyPr/>
        <a:lstStyle/>
        <a:p>
          <a:endParaRPr lang="en-US"/>
        </a:p>
      </dgm:t>
    </dgm:pt>
    <dgm:pt modelId="{F07BE8D4-1669-4379-AB35-9DA36F2A9B22}" type="sibTrans" cxnId="{F36A6358-C515-4547-8016-1D7BA95E2859}">
      <dgm:prSet/>
      <dgm:spPr/>
      <dgm:t>
        <a:bodyPr/>
        <a:lstStyle/>
        <a:p>
          <a:endParaRPr lang="en-US"/>
        </a:p>
      </dgm:t>
    </dgm:pt>
    <dgm:pt modelId="{E79249A4-8F3A-4BD0-B369-54FDC37733D3}">
      <dgm:prSet/>
      <dgm:spPr/>
      <dgm:t>
        <a:bodyPr/>
        <a:lstStyle/>
        <a:p>
          <a:r>
            <a:rPr lang="en-US" b="1" baseline="0"/>
            <a:t>Never ask the reason the library privacy space is being used</a:t>
          </a:r>
        </a:p>
      </dgm:t>
    </dgm:pt>
    <dgm:pt modelId="{B9A0603D-8BF1-4AD5-AD98-D4BEE73D1731}" type="parTrans" cxnId="{77683B8E-27B8-44FC-AC84-C8C957B5C9DE}">
      <dgm:prSet/>
      <dgm:spPr/>
      <dgm:t>
        <a:bodyPr/>
        <a:lstStyle/>
        <a:p>
          <a:endParaRPr lang="en-US"/>
        </a:p>
      </dgm:t>
    </dgm:pt>
    <dgm:pt modelId="{AE97B77E-C7DC-46D4-B797-456717E802FA}" type="sibTrans" cxnId="{77683B8E-27B8-44FC-AC84-C8C957B5C9DE}">
      <dgm:prSet/>
      <dgm:spPr/>
      <dgm:t>
        <a:bodyPr/>
        <a:lstStyle/>
        <a:p>
          <a:endParaRPr lang="en-US"/>
        </a:p>
      </dgm:t>
    </dgm:pt>
    <dgm:pt modelId="{5DD490FF-3692-4B1A-BD96-A7094853835F}">
      <dgm:prSet/>
      <dgm:spPr/>
      <dgm:t>
        <a:bodyPr/>
        <a:lstStyle/>
        <a:p>
          <a:r>
            <a:rPr lang="en-US" b="1" baseline="0"/>
            <a:t>Market</a:t>
          </a:r>
        </a:p>
      </dgm:t>
    </dgm:pt>
    <dgm:pt modelId="{67D9B119-AEE5-4D4B-9D6B-466509E791C7}" type="parTrans" cxnId="{FC6E67DF-8B4A-4E12-AA54-C13D675ADAD7}">
      <dgm:prSet/>
      <dgm:spPr/>
      <dgm:t>
        <a:bodyPr/>
        <a:lstStyle/>
        <a:p>
          <a:endParaRPr lang="en-US"/>
        </a:p>
      </dgm:t>
    </dgm:pt>
    <dgm:pt modelId="{E369E385-AE03-474B-8781-1563C7D9DF73}" type="sibTrans" cxnId="{FC6E67DF-8B4A-4E12-AA54-C13D675ADAD7}">
      <dgm:prSet/>
      <dgm:spPr/>
      <dgm:t>
        <a:bodyPr/>
        <a:lstStyle/>
        <a:p>
          <a:endParaRPr lang="en-US"/>
        </a:p>
      </dgm:t>
    </dgm:pt>
    <dgm:pt modelId="{CA262BEE-7240-4968-999E-4036413940AF}">
      <dgm:prSet/>
      <dgm:spPr/>
      <dgm:t>
        <a:bodyPr/>
        <a:lstStyle/>
        <a:p>
          <a:r>
            <a:rPr lang="en-US" b="1" baseline="0"/>
            <a:t>Market your telehealth space as a “Privacy or Quiet Space”</a:t>
          </a:r>
        </a:p>
      </dgm:t>
    </dgm:pt>
    <dgm:pt modelId="{5909C778-4987-45F9-BBE3-849F156D385B}" type="parTrans" cxnId="{4C20C6CA-0A33-4288-BDF1-31FA9FA94E26}">
      <dgm:prSet/>
      <dgm:spPr/>
      <dgm:t>
        <a:bodyPr/>
        <a:lstStyle/>
        <a:p>
          <a:endParaRPr lang="en-US"/>
        </a:p>
      </dgm:t>
    </dgm:pt>
    <dgm:pt modelId="{E7231BBC-D7E2-4481-85D4-551932577E42}" type="sibTrans" cxnId="{4C20C6CA-0A33-4288-BDF1-31FA9FA94E26}">
      <dgm:prSet/>
      <dgm:spPr/>
      <dgm:t>
        <a:bodyPr/>
        <a:lstStyle/>
        <a:p>
          <a:endParaRPr lang="en-US"/>
        </a:p>
      </dgm:t>
    </dgm:pt>
    <dgm:pt modelId="{386C482C-1D03-4FB1-BDCF-0A3DBEEEE8AB}">
      <dgm:prSet/>
      <dgm:spPr/>
      <dgm:t>
        <a:bodyPr/>
        <a:lstStyle/>
        <a:p>
          <a:r>
            <a:rPr lang="en-US" b="1" baseline="0"/>
            <a:t>Include</a:t>
          </a:r>
        </a:p>
      </dgm:t>
    </dgm:pt>
    <dgm:pt modelId="{5B7DCF3A-33A2-4735-ACA2-55F505A78BC8}" type="parTrans" cxnId="{847E9BEA-D54D-4171-80AB-D1EA7EDA1FD1}">
      <dgm:prSet/>
      <dgm:spPr/>
      <dgm:t>
        <a:bodyPr/>
        <a:lstStyle/>
        <a:p>
          <a:endParaRPr lang="en-US"/>
        </a:p>
      </dgm:t>
    </dgm:pt>
    <dgm:pt modelId="{13366B72-1842-4F58-92FC-CC81B99160FB}" type="sibTrans" cxnId="{847E9BEA-D54D-4171-80AB-D1EA7EDA1FD1}">
      <dgm:prSet/>
      <dgm:spPr/>
      <dgm:t>
        <a:bodyPr/>
        <a:lstStyle/>
        <a:p>
          <a:endParaRPr lang="en-US"/>
        </a:p>
      </dgm:t>
    </dgm:pt>
    <dgm:pt modelId="{68F5E458-7034-4C29-8D1C-3A436FFE8820}">
      <dgm:prSet/>
      <dgm:spPr/>
      <dgm:t>
        <a:bodyPr/>
        <a:lstStyle/>
        <a:p>
          <a:r>
            <a:rPr lang="en-US" b="1" baseline="0"/>
            <a:t>Include several uses for the library privacy space above and beyond telehealth</a:t>
          </a:r>
        </a:p>
      </dgm:t>
    </dgm:pt>
    <dgm:pt modelId="{BD629BAF-1B4E-4007-91C3-0C3257CA9AED}" type="parTrans" cxnId="{E8DC0FFA-EFC9-4281-A981-188168053ABC}">
      <dgm:prSet/>
      <dgm:spPr/>
      <dgm:t>
        <a:bodyPr/>
        <a:lstStyle/>
        <a:p>
          <a:endParaRPr lang="en-US"/>
        </a:p>
      </dgm:t>
    </dgm:pt>
    <dgm:pt modelId="{633687AC-67A0-4015-AD92-D50E11713E71}" type="sibTrans" cxnId="{E8DC0FFA-EFC9-4281-A981-188168053ABC}">
      <dgm:prSet/>
      <dgm:spPr/>
      <dgm:t>
        <a:bodyPr/>
        <a:lstStyle/>
        <a:p>
          <a:endParaRPr lang="en-US"/>
        </a:p>
      </dgm:t>
    </dgm:pt>
    <dgm:pt modelId="{EAA7CEED-397F-42D8-857E-ED8A01EB846D}">
      <dgm:prSet/>
      <dgm:spPr/>
      <dgm:t>
        <a:bodyPr/>
        <a:lstStyle/>
        <a:p>
          <a:r>
            <a:rPr lang="en-US" b="1" baseline="0"/>
            <a:t>Treat</a:t>
          </a:r>
        </a:p>
      </dgm:t>
    </dgm:pt>
    <dgm:pt modelId="{7416DDAC-13C6-488D-B837-68138BF2FE6A}" type="parTrans" cxnId="{8CAB93AD-FFE1-4AB6-8945-588C21982DDF}">
      <dgm:prSet/>
      <dgm:spPr/>
      <dgm:t>
        <a:bodyPr/>
        <a:lstStyle/>
        <a:p>
          <a:endParaRPr lang="en-US"/>
        </a:p>
      </dgm:t>
    </dgm:pt>
    <dgm:pt modelId="{699D147F-83AF-48E9-982C-8C09A6D69F45}" type="sibTrans" cxnId="{8CAB93AD-FFE1-4AB6-8945-588C21982DDF}">
      <dgm:prSet/>
      <dgm:spPr/>
      <dgm:t>
        <a:bodyPr/>
        <a:lstStyle/>
        <a:p>
          <a:endParaRPr lang="en-US"/>
        </a:p>
      </dgm:t>
    </dgm:pt>
    <dgm:pt modelId="{F19CB2A5-4BD3-4BDE-9F2A-D881F0B6AF86}">
      <dgm:prSet/>
      <dgm:spPr/>
      <dgm:t>
        <a:bodyPr/>
        <a:lstStyle/>
        <a:p>
          <a:r>
            <a:rPr lang="en-US" b="1" baseline="0" dirty="0"/>
            <a:t>Treat all individuals using the space the same</a:t>
          </a:r>
        </a:p>
      </dgm:t>
      <dgm:extLst>
        <a:ext uri="{E40237B7-FDA0-4F09-8148-C483321AD2D9}">
          <dgm14:cNvPr xmlns:dgm14="http://schemas.microsoft.com/office/drawing/2010/diagram" id="0" name="" descr="Never ask the reson the library privacy space is being used.&#10;Market your telehealth space as &quot;Privacy or Quiet Space.&quot;&#10;Include several uses for the library privacy space above and beyond telehealth.&#10;Treat all individuals using the space the same.&#10;Shred all documents left by patrons.&#10;Use a scheduling system that provides as much anonymity as possible.&#10;Utilize telehealth literacy as a pre-training tool for patrons.&#10;Avoid interaction with the patron while using the privacy space.&#10;" title="Smart Art"/>
        </a:ext>
      </dgm:extLst>
    </dgm:pt>
    <dgm:pt modelId="{871FC058-152E-440E-B204-C1550C710FFD}" type="parTrans" cxnId="{8EE83ED3-359B-4FE8-A471-54E7171139B5}">
      <dgm:prSet/>
      <dgm:spPr/>
      <dgm:t>
        <a:bodyPr/>
        <a:lstStyle/>
        <a:p>
          <a:endParaRPr lang="en-US"/>
        </a:p>
      </dgm:t>
    </dgm:pt>
    <dgm:pt modelId="{73B29B21-9218-40D0-97A1-0D4672316212}" type="sibTrans" cxnId="{8EE83ED3-359B-4FE8-A471-54E7171139B5}">
      <dgm:prSet/>
      <dgm:spPr/>
      <dgm:t>
        <a:bodyPr/>
        <a:lstStyle/>
        <a:p>
          <a:endParaRPr lang="en-US"/>
        </a:p>
      </dgm:t>
    </dgm:pt>
    <dgm:pt modelId="{BC9D88A8-BF0F-4CA9-806C-7F791F094A24}">
      <dgm:prSet/>
      <dgm:spPr/>
      <dgm:t>
        <a:bodyPr/>
        <a:lstStyle/>
        <a:p>
          <a:r>
            <a:rPr lang="en-US" b="1" baseline="0"/>
            <a:t>Shred</a:t>
          </a:r>
        </a:p>
      </dgm:t>
    </dgm:pt>
    <dgm:pt modelId="{5502F9F5-DFEB-49FA-AC06-3CC4844A540C}" type="parTrans" cxnId="{5A1E5915-5422-4B7C-AAA4-5738E4A47BBF}">
      <dgm:prSet/>
      <dgm:spPr/>
      <dgm:t>
        <a:bodyPr/>
        <a:lstStyle/>
        <a:p>
          <a:endParaRPr lang="en-US"/>
        </a:p>
      </dgm:t>
    </dgm:pt>
    <dgm:pt modelId="{0EA3BFE0-F280-4D90-A7FD-4DEDFDA3A0D3}" type="sibTrans" cxnId="{5A1E5915-5422-4B7C-AAA4-5738E4A47BBF}">
      <dgm:prSet/>
      <dgm:spPr/>
      <dgm:t>
        <a:bodyPr/>
        <a:lstStyle/>
        <a:p>
          <a:endParaRPr lang="en-US"/>
        </a:p>
      </dgm:t>
    </dgm:pt>
    <dgm:pt modelId="{9CF606B2-492C-495A-A6E3-682CF4430021}">
      <dgm:prSet/>
      <dgm:spPr/>
      <dgm:t>
        <a:bodyPr/>
        <a:lstStyle/>
        <a:p>
          <a:r>
            <a:rPr lang="en-US" b="1" baseline="0"/>
            <a:t>Shred all documents left by patrons</a:t>
          </a:r>
        </a:p>
      </dgm:t>
    </dgm:pt>
    <dgm:pt modelId="{8C56C862-12B6-43ED-89D1-C81C0913CBB9}" type="parTrans" cxnId="{798E6946-450A-424D-BEC8-FF1E0266F762}">
      <dgm:prSet/>
      <dgm:spPr/>
      <dgm:t>
        <a:bodyPr/>
        <a:lstStyle/>
        <a:p>
          <a:endParaRPr lang="en-US"/>
        </a:p>
      </dgm:t>
    </dgm:pt>
    <dgm:pt modelId="{97F02CC0-EE6A-48C8-BA0F-1ADD673E66BF}" type="sibTrans" cxnId="{798E6946-450A-424D-BEC8-FF1E0266F762}">
      <dgm:prSet/>
      <dgm:spPr/>
      <dgm:t>
        <a:bodyPr/>
        <a:lstStyle/>
        <a:p>
          <a:endParaRPr lang="en-US"/>
        </a:p>
      </dgm:t>
    </dgm:pt>
    <dgm:pt modelId="{654BA859-6508-487C-943F-A3C4591C4A53}">
      <dgm:prSet/>
      <dgm:spPr/>
      <dgm:t>
        <a:bodyPr/>
        <a:lstStyle/>
        <a:p>
          <a:r>
            <a:rPr lang="en-US" b="1" baseline="0"/>
            <a:t>Scheduling</a:t>
          </a:r>
        </a:p>
      </dgm:t>
    </dgm:pt>
    <dgm:pt modelId="{36D5FB9F-4252-45AC-969C-B3F7141B9915}" type="parTrans" cxnId="{3FA4C162-AE85-4EE7-9FB1-8283676FDF6D}">
      <dgm:prSet/>
      <dgm:spPr/>
      <dgm:t>
        <a:bodyPr/>
        <a:lstStyle/>
        <a:p>
          <a:endParaRPr lang="en-US"/>
        </a:p>
      </dgm:t>
    </dgm:pt>
    <dgm:pt modelId="{3DDFD76F-7D6E-409C-8942-2E2793171194}" type="sibTrans" cxnId="{3FA4C162-AE85-4EE7-9FB1-8283676FDF6D}">
      <dgm:prSet/>
      <dgm:spPr/>
      <dgm:t>
        <a:bodyPr/>
        <a:lstStyle/>
        <a:p>
          <a:endParaRPr lang="en-US"/>
        </a:p>
      </dgm:t>
    </dgm:pt>
    <dgm:pt modelId="{5462C580-4808-432F-96C7-473644DFBE73}">
      <dgm:prSet/>
      <dgm:spPr/>
      <dgm:t>
        <a:bodyPr/>
        <a:lstStyle/>
        <a:p>
          <a:r>
            <a:rPr lang="en-US" b="1" baseline="0"/>
            <a:t>Use a scheduling system that provides as much anonymity as possible</a:t>
          </a:r>
        </a:p>
      </dgm:t>
    </dgm:pt>
    <dgm:pt modelId="{AB70B284-19E9-4618-B2F3-175B8FCA21D1}" type="parTrans" cxnId="{48B1ABD4-9C1C-4539-B1FB-B4DF75D8EFAB}">
      <dgm:prSet/>
      <dgm:spPr/>
      <dgm:t>
        <a:bodyPr/>
        <a:lstStyle/>
        <a:p>
          <a:endParaRPr lang="en-US"/>
        </a:p>
      </dgm:t>
    </dgm:pt>
    <dgm:pt modelId="{62230794-5AA5-4967-A0F0-1D65133B1974}" type="sibTrans" cxnId="{48B1ABD4-9C1C-4539-B1FB-B4DF75D8EFAB}">
      <dgm:prSet/>
      <dgm:spPr/>
      <dgm:t>
        <a:bodyPr/>
        <a:lstStyle/>
        <a:p>
          <a:endParaRPr lang="en-US"/>
        </a:p>
      </dgm:t>
    </dgm:pt>
    <dgm:pt modelId="{32852039-20D9-4223-89A8-217DF83C7B87}">
      <dgm:prSet/>
      <dgm:spPr/>
      <dgm:t>
        <a:bodyPr/>
        <a:lstStyle/>
        <a:p>
          <a:r>
            <a:rPr lang="en-US" b="1" baseline="0"/>
            <a:t>Training</a:t>
          </a:r>
        </a:p>
      </dgm:t>
    </dgm:pt>
    <dgm:pt modelId="{49A01C36-FB64-41E0-A2F2-61C12B20E6DE}" type="parTrans" cxnId="{C8BB74C4-980D-444F-BB87-9091FA33D573}">
      <dgm:prSet/>
      <dgm:spPr/>
      <dgm:t>
        <a:bodyPr/>
        <a:lstStyle/>
        <a:p>
          <a:endParaRPr lang="en-US"/>
        </a:p>
      </dgm:t>
    </dgm:pt>
    <dgm:pt modelId="{948CD251-20CA-4750-80B6-3B61B4872557}" type="sibTrans" cxnId="{C8BB74C4-980D-444F-BB87-9091FA33D573}">
      <dgm:prSet/>
      <dgm:spPr/>
      <dgm:t>
        <a:bodyPr/>
        <a:lstStyle/>
        <a:p>
          <a:endParaRPr lang="en-US"/>
        </a:p>
      </dgm:t>
    </dgm:pt>
    <dgm:pt modelId="{67720F8C-0EE1-4DEC-957F-D49656AB4446}">
      <dgm:prSet/>
      <dgm:spPr/>
      <dgm:t>
        <a:bodyPr/>
        <a:lstStyle/>
        <a:p>
          <a:r>
            <a:rPr lang="en-US" b="1" baseline="0"/>
            <a:t>Utilize telehealth literacy as a pre-training tool for patrons</a:t>
          </a:r>
        </a:p>
      </dgm:t>
    </dgm:pt>
    <dgm:pt modelId="{FA28842B-97B2-4D6E-AED9-147A300C992E}" type="parTrans" cxnId="{4ADAAA38-A147-486E-BD3B-A2C54152A741}">
      <dgm:prSet/>
      <dgm:spPr/>
      <dgm:t>
        <a:bodyPr/>
        <a:lstStyle/>
        <a:p>
          <a:endParaRPr lang="en-US"/>
        </a:p>
      </dgm:t>
    </dgm:pt>
    <dgm:pt modelId="{59899713-8610-472F-B531-60794A17AED4}" type="sibTrans" cxnId="{4ADAAA38-A147-486E-BD3B-A2C54152A741}">
      <dgm:prSet/>
      <dgm:spPr/>
      <dgm:t>
        <a:bodyPr/>
        <a:lstStyle/>
        <a:p>
          <a:endParaRPr lang="en-US"/>
        </a:p>
      </dgm:t>
    </dgm:pt>
    <dgm:pt modelId="{9F2704A8-9C73-4AD2-83E8-8066EA0A336D}">
      <dgm:prSet/>
      <dgm:spPr/>
      <dgm:t>
        <a:bodyPr/>
        <a:lstStyle/>
        <a:p>
          <a:r>
            <a:rPr lang="en-US" b="1" baseline="0"/>
            <a:t>Avoid</a:t>
          </a:r>
        </a:p>
      </dgm:t>
    </dgm:pt>
    <dgm:pt modelId="{07C4A054-1564-4BF3-95AC-928E6933D0AF}" type="parTrans" cxnId="{2D00DA97-788E-4160-ACE5-4F1AF3067C97}">
      <dgm:prSet/>
      <dgm:spPr/>
      <dgm:t>
        <a:bodyPr/>
        <a:lstStyle/>
        <a:p>
          <a:endParaRPr lang="en-US"/>
        </a:p>
      </dgm:t>
    </dgm:pt>
    <dgm:pt modelId="{391CFF09-AE44-412B-8FF3-EE7F196EB5B4}" type="sibTrans" cxnId="{2D00DA97-788E-4160-ACE5-4F1AF3067C97}">
      <dgm:prSet/>
      <dgm:spPr/>
      <dgm:t>
        <a:bodyPr/>
        <a:lstStyle/>
        <a:p>
          <a:endParaRPr lang="en-US"/>
        </a:p>
      </dgm:t>
    </dgm:pt>
    <dgm:pt modelId="{664E30AE-5139-4208-A2EF-EBD4EFAE61B8}">
      <dgm:prSet/>
      <dgm:spPr/>
      <dgm:t>
        <a:bodyPr/>
        <a:lstStyle/>
        <a:p>
          <a:r>
            <a:rPr lang="en-US" b="1" baseline="0"/>
            <a:t>Avoid interaction with the patron while using the privacy space</a:t>
          </a:r>
        </a:p>
      </dgm:t>
    </dgm:pt>
    <dgm:pt modelId="{92970695-EF37-48BF-98D8-DE64950A3231}" type="parTrans" cxnId="{6487BA6F-3BFA-42F9-9D5A-C4E79E5983FE}">
      <dgm:prSet/>
      <dgm:spPr/>
      <dgm:t>
        <a:bodyPr/>
        <a:lstStyle/>
        <a:p>
          <a:endParaRPr lang="en-US"/>
        </a:p>
      </dgm:t>
    </dgm:pt>
    <dgm:pt modelId="{70603385-384B-405B-B565-B23BECF15D21}" type="sibTrans" cxnId="{6487BA6F-3BFA-42F9-9D5A-C4E79E5983FE}">
      <dgm:prSet/>
      <dgm:spPr/>
      <dgm:t>
        <a:bodyPr/>
        <a:lstStyle/>
        <a:p>
          <a:endParaRPr lang="en-US"/>
        </a:p>
      </dgm:t>
    </dgm:pt>
    <dgm:pt modelId="{FEBE4837-E870-49C0-A7FB-72A8249A0A99}" type="pres">
      <dgm:prSet presAssocID="{BD1342E4-3122-47B2-A7BC-040B5476700A}" presName="Name0" presStyleCnt="0">
        <dgm:presLayoutVars>
          <dgm:dir/>
          <dgm:animLvl val="lvl"/>
          <dgm:resizeHandles val="exact"/>
        </dgm:presLayoutVars>
      </dgm:prSet>
      <dgm:spPr/>
      <dgm:t>
        <a:bodyPr/>
        <a:lstStyle/>
        <a:p>
          <a:endParaRPr lang="en-US"/>
        </a:p>
      </dgm:t>
    </dgm:pt>
    <dgm:pt modelId="{B5F42E8D-4791-4896-A9E9-E01220884260}" type="pres">
      <dgm:prSet presAssocID="{5350DFD7-0934-43D8-964C-FFFFB6CFC3E7}" presName="linNode" presStyleCnt="0"/>
      <dgm:spPr/>
    </dgm:pt>
    <dgm:pt modelId="{BDF96C26-97FE-4CA2-9624-3C4E299F7366}" type="pres">
      <dgm:prSet presAssocID="{5350DFD7-0934-43D8-964C-FFFFB6CFC3E7}" presName="parentText" presStyleLbl="alignNode1" presStyleIdx="0" presStyleCnt="8">
        <dgm:presLayoutVars>
          <dgm:chMax val="1"/>
          <dgm:bulletEnabled/>
        </dgm:presLayoutVars>
      </dgm:prSet>
      <dgm:spPr/>
      <dgm:t>
        <a:bodyPr/>
        <a:lstStyle/>
        <a:p>
          <a:endParaRPr lang="en-US"/>
        </a:p>
      </dgm:t>
    </dgm:pt>
    <dgm:pt modelId="{E7596E24-00E6-43E0-9D28-EB554545AAA9}" type="pres">
      <dgm:prSet presAssocID="{5350DFD7-0934-43D8-964C-FFFFB6CFC3E7}" presName="descendantText" presStyleLbl="alignAccFollowNode1" presStyleIdx="0" presStyleCnt="8">
        <dgm:presLayoutVars>
          <dgm:bulletEnabled/>
        </dgm:presLayoutVars>
      </dgm:prSet>
      <dgm:spPr/>
      <dgm:t>
        <a:bodyPr/>
        <a:lstStyle/>
        <a:p>
          <a:endParaRPr lang="en-US"/>
        </a:p>
      </dgm:t>
    </dgm:pt>
    <dgm:pt modelId="{11932F8B-039D-49A9-92B7-8800883B5822}" type="pres">
      <dgm:prSet presAssocID="{F07BE8D4-1669-4379-AB35-9DA36F2A9B22}" presName="sp" presStyleCnt="0"/>
      <dgm:spPr/>
    </dgm:pt>
    <dgm:pt modelId="{A3C54C67-370B-458D-8784-ADBF28E4E72F}" type="pres">
      <dgm:prSet presAssocID="{5DD490FF-3692-4B1A-BD96-A7094853835F}" presName="linNode" presStyleCnt="0"/>
      <dgm:spPr/>
    </dgm:pt>
    <dgm:pt modelId="{34C0E16E-6355-4D28-A364-91E86818F3E9}" type="pres">
      <dgm:prSet presAssocID="{5DD490FF-3692-4B1A-BD96-A7094853835F}" presName="parentText" presStyleLbl="alignNode1" presStyleIdx="1" presStyleCnt="8">
        <dgm:presLayoutVars>
          <dgm:chMax val="1"/>
          <dgm:bulletEnabled/>
        </dgm:presLayoutVars>
      </dgm:prSet>
      <dgm:spPr/>
      <dgm:t>
        <a:bodyPr/>
        <a:lstStyle/>
        <a:p>
          <a:endParaRPr lang="en-US"/>
        </a:p>
      </dgm:t>
    </dgm:pt>
    <dgm:pt modelId="{B5E7EBE8-3891-49DB-A8E1-3135D60E0694}" type="pres">
      <dgm:prSet presAssocID="{5DD490FF-3692-4B1A-BD96-A7094853835F}" presName="descendantText" presStyleLbl="alignAccFollowNode1" presStyleIdx="1" presStyleCnt="8">
        <dgm:presLayoutVars>
          <dgm:bulletEnabled/>
        </dgm:presLayoutVars>
      </dgm:prSet>
      <dgm:spPr/>
      <dgm:t>
        <a:bodyPr/>
        <a:lstStyle/>
        <a:p>
          <a:endParaRPr lang="en-US"/>
        </a:p>
      </dgm:t>
    </dgm:pt>
    <dgm:pt modelId="{CEF0BDC0-1173-4220-825E-E0B1148D2926}" type="pres">
      <dgm:prSet presAssocID="{E369E385-AE03-474B-8781-1563C7D9DF73}" presName="sp" presStyleCnt="0"/>
      <dgm:spPr/>
    </dgm:pt>
    <dgm:pt modelId="{F4CBA0CC-59AD-470E-BEDE-0C51B6476F93}" type="pres">
      <dgm:prSet presAssocID="{386C482C-1D03-4FB1-BDCF-0A3DBEEEE8AB}" presName="linNode" presStyleCnt="0"/>
      <dgm:spPr/>
    </dgm:pt>
    <dgm:pt modelId="{6AC9148A-66EE-445A-9FC6-0ACEC3C16BE3}" type="pres">
      <dgm:prSet presAssocID="{386C482C-1D03-4FB1-BDCF-0A3DBEEEE8AB}" presName="parentText" presStyleLbl="alignNode1" presStyleIdx="2" presStyleCnt="8">
        <dgm:presLayoutVars>
          <dgm:chMax val="1"/>
          <dgm:bulletEnabled/>
        </dgm:presLayoutVars>
      </dgm:prSet>
      <dgm:spPr/>
      <dgm:t>
        <a:bodyPr/>
        <a:lstStyle/>
        <a:p>
          <a:endParaRPr lang="en-US"/>
        </a:p>
      </dgm:t>
    </dgm:pt>
    <dgm:pt modelId="{8E634519-3E47-44E9-A0CE-1BC38372FCD6}" type="pres">
      <dgm:prSet presAssocID="{386C482C-1D03-4FB1-BDCF-0A3DBEEEE8AB}" presName="descendantText" presStyleLbl="alignAccFollowNode1" presStyleIdx="2" presStyleCnt="8">
        <dgm:presLayoutVars>
          <dgm:bulletEnabled/>
        </dgm:presLayoutVars>
      </dgm:prSet>
      <dgm:spPr/>
      <dgm:t>
        <a:bodyPr/>
        <a:lstStyle/>
        <a:p>
          <a:endParaRPr lang="en-US"/>
        </a:p>
      </dgm:t>
    </dgm:pt>
    <dgm:pt modelId="{09A71DC3-EA4F-486D-B624-CF7CFEF48E9C}" type="pres">
      <dgm:prSet presAssocID="{13366B72-1842-4F58-92FC-CC81B99160FB}" presName="sp" presStyleCnt="0"/>
      <dgm:spPr/>
    </dgm:pt>
    <dgm:pt modelId="{8DDA3933-42B4-4AD6-9DEE-A0CF5A3CD01F}" type="pres">
      <dgm:prSet presAssocID="{EAA7CEED-397F-42D8-857E-ED8A01EB846D}" presName="linNode" presStyleCnt="0"/>
      <dgm:spPr/>
    </dgm:pt>
    <dgm:pt modelId="{CE08E2C1-4A74-44BE-AB64-4F6245DB55BC}" type="pres">
      <dgm:prSet presAssocID="{EAA7CEED-397F-42D8-857E-ED8A01EB846D}" presName="parentText" presStyleLbl="alignNode1" presStyleIdx="3" presStyleCnt="8">
        <dgm:presLayoutVars>
          <dgm:chMax val="1"/>
          <dgm:bulletEnabled/>
        </dgm:presLayoutVars>
      </dgm:prSet>
      <dgm:spPr/>
      <dgm:t>
        <a:bodyPr/>
        <a:lstStyle/>
        <a:p>
          <a:endParaRPr lang="en-US"/>
        </a:p>
      </dgm:t>
    </dgm:pt>
    <dgm:pt modelId="{0C97D90D-6845-4AAB-87F6-06B5B08787F1}" type="pres">
      <dgm:prSet presAssocID="{EAA7CEED-397F-42D8-857E-ED8A01EB846D}" presName="descendantText" presStyleLbl="alignAccFollowNode1" presStyleIdx="3" presStyleCnt="8">
        <dgm:presLayoutVars>
          <dgm:bulletEnabled/>
        </dgm:presLayoutVars>
      </dgm:prSet>
      <dgm:spPr/>
      <dgm:t>
        <a:bodyPr/>
        <a:lstStyle/>
        <a:p>
          <a:endParaRPr lang="en-US"/>
        </a:p>
      </dgm:t>
    </dgm:pt>
    <dgm:pt modelId="{FF345678-2CCD-4F6C-9339-D43E9A54BD65}" type="pres">
      <dgm:prSet presAssocID="{699D147F-83AF-48E9-982C-8C09A6D69F45}" presName="sp" presStyleCnt="0"/>
      <dgm:spPr/>
    </dgm:pt>
    <dgm:pt modelId="{771DDAF2-D201-4CFD-8302-5D8FB95203C7}" type="pres">
      <dgm:prSet presAssocID="{BC9D88A8-BF0F-4CA9-806C-7F791F094A24}" presName="linNode" presStyleCnt="0"/>
      <dgm:spPr/>
    </dgm:pt>
    <dgm:pt modelId="{C41F09A7-B80C-4BF0-B56D-4A588F473A0F}" type="pres">
      <dgm:prSet presAssocID="{BC9D88A8-BF0F-4CA9-806C-7F791F094A24}" presName="parentText" presStyleLbl="alignNode1" presStyleIdx="4" presStyleCnt="8">
        <dgm:presLayoutVars>
          <dgm:chMax val="1"/>
          <dgm:bulletEnabled/>
        </dgm:presLayoutVars>
      </dgm:prSet>
      <dgm:spPr/>
      <dgm:t>
        <a:bodyPr/>
        <a:lstStyle/>
        <a:p>
          <a:endParaRPr lang="en-US"/>
        </a:p>
      </dgm:t>
    </dgm:pt>
    <dgm:pt modelId="{101ADA23-16C9-47EF-A6B4-CA76B97BCCDF}" type="pres">
      <dgm:prSet presAssocID="{BC9D88A8-BF0F-4CA9-806C-7F791F094A24}" presName="descendantText" presStyleLbl="alignAccFollowNode1" presStyleIdx="4" presStyleCnt="8">
        <dgm:presLayoutVars>
          <dgm:bulletEnabled/>
        </dgm:presLayoutVars>
      </dgm:prSet>
      <dgm:spPr/>
      <dgm:t>
        <a:bodyPr/>
        <a:lstStyle/>
        <a:p>
          <a:endParaRPr lang="en-US"/>
        </a:p>
      </dgm:t>
    </dgm:pt>
    <dgm:pt modelId="{3A825BD5-E067-4FC4-834C-1E96DE32B43C}" type="pres">
      <dgm:prSet presAssocID="{0EA3BFE0-F280-4D90-A7FD-4DEDFDA3A0D3}" presName="sp" presStyleCnt="0"/>
      <dgm:spPr/>
    </dgm:pt>
    <dgm:pt modelId="{E072B900-B4AC-4756-9B67-B781362A911C}" type="pres">
      <dgm:prSet presAssocID="{654BA859-6508-487C-943F-A3C4591C4A53}" presName="linNode" presStyleCnt="0"/>
      <dgm:spPr/>
    </dgm:pt>
    <dgm:pt modelId="{9AEA2100-332B-42BB-B6AE-331B60657BC9}" type="pres">
      <dgm:prSet presAssocID="{654BA859-6508-487C-943F-A3C4591C4A53}" presName="parentText" presStyleLbl="alignNode1" presStyleIdx="5" presStyleCnt="8">
        <dgm:presLayoutVars>
          <dgm:chMax val="1"/>
          <dgm:bulletEnabled/>
        </dgm:presLayoutVars>
      </dgm:prSet>
      <dgm:spPr/>
      <dgm:t>
        <a:bodyPr/>
        <a:lstStyle/>
        <a:p>
          <a:endParaRPr lang="en-US"/>
        </a:p>
      </dgm:t>
    </dgm:pt>
    <dgm:pt modelId="{DC13BF12-68C7-4EA6-B3B4-3D58B5B35B2D}" type="pres">
      <dgm:prSet presAssocID="{654BA859-6508-487C-943F-A3C4591C4A53}" presName="descendantText" presStyleLbl="alignAccFollowNode1" presStyleIdx="5" presStyleCnt="8">
        <dgm:presLayoutVars>
          <dgm:bulletEnabled/>
        </dgm:presLayoutVars>
      </dgm:prSet>
      <dgm:spPr/>
      <dgm:t>
        <a:bodyPr/>
        <a:lstStyle/>
        <a:p>
          <a:endParaRPr lang="en-US"/>
        </a:p>
      </dgm:t>
    </dgm:pt>
    <dgm:pt modelId="{75DAFD37-7158-4C2D-A398-E8031702AE3D}" type="pres">
      <dgm:prSet presAssocID="{3DDFD76F-7D6E-409C-8942-2E2793171194}" presName="sp" presStyleCnt="0"/>
      <dgm:spPr/>
    </dgm:pt>
    <dgm:pt modelId="{ABC9BAEA-5F2D-49FD-82FD-626D1C31359F}" type="pres">
      <dgm:prSet presAssocID="{32852039-20D9-4223-89A8-217DF83C7B87}" presName="linNode" presStyleCnt="0"/>
      <dgm:spPr/>
    </dgm:pt>
    <dgm:pt modelId="{A1DEB774-99E4-4107-A8FA-B9EF98CACE1C}" type="pres">
      <dgm:prSet presAssocID="{32852039-20D9-4223-89A8-217DF83C7B87}" presName="parentText" presStyleLbl="alignNode1" presStyleIdx="6" presStyleCnt="8">
        <dgm:presLayoutVars>
          <dgm:chMax val="1"/>
          <dgm:bulletEnabled/>
        </dgm:presLayoutVars>
      </dgm:prSet>
      <dgm:spPr/>
      <dgm:t>
        <a:bodyPr/>
        <a:lstStyle/>
        <a:p>
          <a:endParaRPr lang="en-US"/>
        </a:p>
      </dgm:t>
    </dgm:pt>
    <dgm:pt modelId="{6ECA464D-8175-47DD-8D62-B2A2CBE1CD9B}" type="pres">
      <dgm:prSet presAssocID="{32852039-20D9-4223-89A8-217DF83C7B87}" presName="descendantText" presStyleLbl="alignAccFollowNode1" presStyleIdx="6" presStyleCnt="8">
        <dgm:presLayoutVars>
          <dgm:bulletEnabled/>
        </dgm:presLayoutVars>
      </dgm:prSet>
      <dgm:spPr/>
      <dgm:t>
        <a:bodyPr/>
        <a:lstStyle/>
        <a:p>
          <a:endParaRPr lang="en-US"/>
        </a:p>
      </dgm:t>
    </dgm:pt>
    <dgm:pt modelId="{57EDFA69-3D56-4D3E-AFB5-BCED0CC5DA81}" type="pres">
      <dgm:prSet presAssocID="{948CD251-20CA-4750-80B6-3B61B4872557}" presName="sp" presStyleCnt="0"/>
      <dgm:spPr/>
    </dgm:pt>
    <dgm:pt modelId="{34F40537-BFA2-4A55-AD48-481AA760249B}" type="pres">
      <dgm:prSet presAssocID="{9F2704A8-9C73-4AD2-83E8-8066EA0A336D}" presName="linNode" presStyleCnt="0"/>
      <dgm:spPr/>
    </dgm:pt>
    <dgm:pt modelId="{1275B46D-F25D-44BE-931C-12D6F90A2C82}" type="pres">
      <dgm:prSet presAssocID="{9F2704A8-9C73-4AD2-83E8-8066EA0A336D}" presName="parentText" presStyleLbl="alignNode1" presStyleIdx="7" presStyleCnt="8">
        <dgm:presLayoutVars>
          <dgm:chMax val="1"/>
          <dgm:bulletEnabled/>
        </dgm:presLayoutVars>
      </dgm:prSet>
      <dgm:spPr/>
      <dgm:t>
        <a:bodyPr/>
        <a:lstStyle/>
        <a:p>
          <a:endParaRPr lang="en-US"/>
        </a:p>
      </dgm:t>
    </dgm:pt>
    <dgm:pt modelId="{07E98351-9387-4E8F-A1C9-05DAE725531D}" type="pres">
      <dgm:prSet presAssocID="{9F2704A8-9C73-4AD2-83E8-8066EA0A336D}" presName="descendantText" presStyleLbl="alignAccFollowNode1" presStyleIdx="7" presStyleCnt="8">
        <dgm:presLayoutVars>
          <dgm:bulletEnabled/>
        </dgm:presLayoutVars>
      </dgm:prSet>
      <dgm:spPr/>
      <dgm:t>
        <a:bodyPr/>
        <a:lstStyle/>
        <a:p>
          <a:endParaRPr lang="en-US"/>
        </a:p>
      </dgm:t>
    </dgm:pt>
  </dgm:ptLst>
  <dgm:cxnLst>
    <dgm:cxn modelId="{73DAAD93-9CD9-4460-BFF4-91DA853AFBF8}" type="presOf" srcId="{5350DFD7-0934-43D8-964C-FFFFB6CFC3E7}" destId="{BDF96C26-97FE-4CA2-9624-3C4E299F7366}" srcOrd="0" destOrd="0" presId="urn:microsoft.com/office/officeart/2016/7/layout/VerticalSolidActionList"/>
    <dgm:cxn modelId="{FC6E67DF-8B4A-4E12-AA54-C13D675ADAD7}" srcId="{BD1342E4-3122-47B2-A7BC-040B5476700A}" destId="{5DD490FF-3692-4B1A-BD96-A7094853835F}" srcOrd="1" destOrd="0" parTransId="{67D9B119-AEE5-4D4B-9D6B-466509E791C7}" sibTransId="{E369E385-AE03-474B-8781-1563C7D9DF73}"/>
    <dgm:cxn modelId="{4CD557A2-1915-4C72-BFD5-F13D908982F9}" type="presOf" srcId="{664E30AE-5139-4208-A2EF-EBD4EFAE61B8}" destId="{07E98351-9387-4E8F-A1C9-05DAE725531D}" srcOrd="0" destOrd="0" presId="urn:microsoft.com/office/officeart/2016/7/layout/VerticalSolidActionList"/>
    <dgm:cxn modelId="{8CAB93AD-FFE1-4AB6-8945-588C21982DDF}" srcId="{BD1342E4-3122-47B2-A7BC-040B5476700A}" destId="{EAA7CEED-397F-42D8-857E-ED8A01EB846D}" srcOrd="3" destOrd="0" parTransId="{7416DDAC-13C6-488D-B837-68138BF2FE6A}" sibTransId="{699D147F-83AF-48E9-982C-8C09A6D69F45}"/>
    <dgm:cxn modelId="{F36A6358-C515-4547-8016-1D7BA95E2859}" srcId="{BD1342E4-3122-47B2-A7BC-040B5476700A}" destId="{5350DFD7-0934-43D8-964C-FFFFB6CFC3E7}" srcOrd="0" destOrd="0" parTransId="{C009520E-2459-46AE-8121-CF8E06EED173}" sibTransId="{F07BE8D4-1669-4379-AB35-9DA36F2A9B22}"/>
    <dgm:cxn modelId="{4C20C6CA-0A33-4288-BDF1-31FA9FA94E26}" srcId="{5DD490FF-3692-4B1A-BD96-A7094853835F}" destId="{CA262BEE-7240-4968-999E-4036413940AF}" srcOrd="0" destOrd="0" parTransId="{5909C778-4987-45F9-BBE3-849F156D385B}" sibTransId="{E7231BBC-D7E2-4481-85D4-551932577E42}"/>
    <dgm:cxn modelId="{800332E5-5234-49F9-AD4D-B12220513BD3}" type="presOf" srcId="{BC9D88A8-BF0F-4CA9-806C-7F791F094A24}" destId="{C41F09A7-B80C-4BF0-B56D-4A588F473A0F}" srcOrd="0" destOrd="0" presId="urn:microsoft.com/office/officeart/2016/7/layout/VerticalSolidActionList"/>
    <dgm:cxn modelId="{D81B05FF-7BA0-46CC-A5C3-8B5318C26C76}" type="presOf" srcId="{5462C580-4808-432F-96C7-473644DFBE73}" destId="{DC13BF12-68C7-4EA6-B3B4-3D58B5B35B2D}" srcOrd="0" destOrd="0" presId="urn:microsoft.com/office/officeart/2016/7/layout/VerticalSolidActionList"/>
    <dgm:cxn modelId="{04DF0CE7-F7C5-46D0-98B7-EC3DC4DEB449}" type="presOf" srcId="{654BA859-6508-487C-943F-A3C4591C4A53}" destId="{9AEA2100-332B-42BB-B6AE-331B60657BC9}" srcOrd="0" destOrd="0" presId="urn:microsoft.com/office/officeart/2016/7/layout/VerticalSolidActionList"/>
    <dgm:cxn modelId="{5D4ECB93-83AB-4162-948D-71F4920BECDF}" type="presOf" srcId="{BD1342E4-3122-47B2-A7BC-040B5476700A}" destId="{FEBE4837-E870-49C0-A7FB-72A8249A0A99}" srcOrd="0" destOrd="0" presId="urn:microsoft.com/office/officeart/2016/7/layout/VerticalSolidActionList"/>
    <dgm:cxn modelId="{C8BB74C4-980D-444F-BB87-9091FA33D573}" srcId="{BD1342E4-3122-47B2-A7BC-040B5476700A}" destId="{32852039-20D9-4223-89A8-217DF83C7B87}" srcOrd="6" destOrd="0" parTransId="{49A01C36-FB64-41E0-A2F2-61C12B20E6DE}" sibTransId="{948CD251-20CA-4750-80B6-3B61B4872557}"/>
    <dgm:cxn modelId="{8EE83ED3-359B-4FE8-A471-54E7171139B5}" srcId="{EAA7CEED-397F-42D8-857E-ED8A01EB846D}" destId="{F19CB2A5-4BD3-4BDE-9F2A-D881F0B6AF86}" srcOrd="0" destOrd="0" parTransId="{871FC058-152E-440E-B204-C1550C710FFD}" sibTransId="{73B29B21-9218-40D0-97A1-0D4672316212}"/>
    <dgm:cxn modelId="{847E9BEA-D54D-4171-80AB-D1EA7EDA1FD1}" srcId="{BD1342E4-3122-47B2-A7BC-040B5476700A}" destId="{386C482C-1D03-4FB1-BDCF-0A3DBEEEE8AB}" srcOrd="2" destOrd="0" parTransId="{5B7DCF3A-33A2-4735-ACA2-55F505A78BC8}" sibTransId="{13366B72-1842-4F58-92FC-CC81B99160FB}"/>
    <dgm:cxn modelId="{77683B8E-27B8-44FC-AC84-C8C957B5C9DE}" srcId="{5350DFD7-0934-43D8-964C-FFFFB6CFC3E7}" destId="{E79249A4-8F3A-4BD0-B369-54FDC37733D3}" srcOrd="0" destOrd="0" parTransId="{B9A0603D-8BF1-4AD5-AD98-D4BEE73D1731}" sibTransId="{AE97B77E-C7DC-46D4-B797-456717E802FA}"/>
    <dgm:cxn modelId="{AD91E556-7983-443B-8782-6151BEE01457}" type="presOf" srcId="{CA262BEE-7240-4968-999E-4036413940AF}" destId="{B5E7EBE8-3891-49DB-A8E1-3135D60E0694}" srcOrd="0" destOrd="0" presId="urn:microsoft.com/office/officeart/2016/7/layout/VerticalSolidActionList"/>
    <dgm:cxn modelId="{E634F7BF-7F7C-49A8-9B6D-86228E91B809}" type="presOf" srcId="{32852039-20D9-4223-89A8-217DF83C7B87}" destId="{A1DEB774-99E4-4107-A8FA-B9EF98CACE1C}" srcOrd="0" destOrd="0" presId="urn:microsoft.com/office/officeart/2016/7/layout/VerticalSolidActionList"/>
    <dgm:cxn modelId="{4ADAAA38-A147-486E-BD3B-A2C54152A741}" srcId="{32852039-20D9-4223-89A8-217DF83C7B87}" destId="{67720F8C-0EE1-4DEC-957F-D49656AB4446}" srcOrd="0" destOrd="0" parTransId="{FA28842B-97B2-4D6E-AED9-147A300C992E}" sibTransId="{59899713-8610-472F-B531-60794A17AED4}"/>
    <dgm:cxn modelId="{E8DC0FFA-EFC9-4281-A981-188168053ABC}" srcId="{386C482C-1D03-4FB1-BDCF-0A3DBEEEE8AB}" destId="{68F5E458-7034-4C29-8D1C-3A436FFE8820}" srcOrd="0" destOrd="0" parTransId="{BD629BAF-1B4E-4007-91C3-0C3257CA9AED}" sibTransId="{633687AC-67A0-4015-AD92-D50E11713E71}"/>
    <dgm:cxn modelId="{798E6946-450A-424D-BEC8-FF1E0266F762}" srcId="{BC9D88A8-BF0F-4CA9-806C-7F791F094A24}" destId="{9CF606B2-492C-495A-A6E3-682CF4430021}" srcOrd="0" destOrd="0" parTransId="{8C56C862-12B6-43ED-89D1-C81C0913CBB9}" sibTransId="{97F02CC0-EE6A-48C8-BA0F-1ADD673E66BF}"/>
    <dgm:cxn modelId="{3C60877A-7867-40F1-B05D-A90E042A2AEC}" type="presOf" srcId="{F19CB2A5-4BD3-4BDE-9F2A-D881F0B6AF86}" destId="{0C97D90D-6845-4AAB-87F6-06B5B08787F1}" srcOrd="0" destOrd="0" presId="urn:microsoft.com/office/officeart/2016/7/layout/VerticalSolidActionList"/>
    <dgm:cxn modelId="{23027282-A6A1-4689-B0D5-9742FBC9FDF1}" type="presOf" srcId="{E79249A4-8F3A-4BD0-B369-54FDC37733D3}" destId="{E7596E24-00E6-43E0-9D28-EB554545AAA9}" srcOrd="0" destOrd="0" presId="urn:microsoft.com/office/officeart/2016/7/layout/VerticalSolidActionList"/>
    <dgm:cxn modelId="{6487BA6F-3BFA-42F9-9D5A-C4E79E5983FE}" srcId="{9F2704A8-9C73-4AD2-83E8-8066EA0A336D}" destId="{664E30AE-5139-4208-A2EF-EBD4EFAE61B8}" srcOrd="0" destOrd="0" parTransId="{92970695-EF37-48BF-98D8-DE64950A3231}" sibTransId="{70603385-384B-405B-B565-B23BECF15D21}"/>
    <dgm:cxn modelId="{43DF08BA-C9A8-4DFA-BEE6-9DCA84C929DF}" type="presOf" srcId="{67720F8C-0EE1-4DEC-957F-D49656AB4446}" destId="{6ECA464D-8175-47DD-8D62-B2A2CBE1CD9B}" srcOrd="0" destOrd="0" presId="urn:microsoft.com/office/officeart/2016/7/layout/VerticalSolidActionList"/>
    <dgm:cxn modelId="{153BC2B0-DFD3-4983-8151-DD4CFA3E08CA}" type="presOf" srcId="{9CF606B2-492C-495A-A6E3-682CF4430021}" destId="{101ADA23-16C9-47EF-A6B4-CA76B97BCCDF}" srcOrd="0" destOrd="0" presId="urn:microsoft.com/office/officeart/2016/7/layout/VerticalSolidActionList"/>
    <dgm:cxn modelId="{3FA4C162-AE85-4EE7-9FB1-8283676FDF6D}" srcId="{BD1342E4-3122-47B2-A7BC-040B5476700A}" destId="{654BA859-6508-487C-943F-A3C4591C4A53}" srcOrd="5" destOrd="0" parTransId="{36D5FB9F-4252-45AC-969C-B3F7141B9915}" sibTransId="{3DDFD76F-7D6E-409C-8942-2E2793171194}"/>
    <dgm:cxn modelId="{9E524ECE-DD72-491A-B958-BA3940A86EB5}" type="presOf" srcId="{68F5E458-7034-4C29-8D1C-3A436FFE8820}" destId="{8E634519-3E47-44E9-A0CE-1BC38372FCD6}" srcOrd="0" destOrd="0" presId="urn:microsoft.com/office/officeart/2016/7/layout/VerticalSolidActionList"/>
    <dgm:cxn modelId="{5BA83CD1-9BD5-4B56-8613-3B871E5D167D}" type="presOf" srcId="{EAA7CEED-397F-42D8-857E-ED8A01EB846D}" destId="{CE08E2C1-4A74-44BE-AB64-4F6245DB55BC}" srcOrd="0" destOrd="0" presId="urn:microsoft.com/office/officeart/2016/7/layout/VerticalSolidActionList"/>
    <dgm:cxn modelId="{B7D7CA88-C506-4E64-8182-F623B19BCD47}" type="presOf" srcId="{9F2704A8-9C73-4AD2-83E8-8066EA0A336D}" destId="{1275B46D-F25D-44BE-931C-12D6F90A2C82}" srcOrd="0" destOrd="0" presId="urn:microsoft.com/office/officeart/2016/7/layout/VerticalSolidActionList"/>
    <dgm:cxn modelId="{48B1ABD4-9C1C-4539-B1FB-B4DF75D8EFAB}" srcId="{654BA859-6508-487C-943F-A3C4591C4A53}" destId="{5462C580-4808-432F-96C7-473644DFBE73}" srcOrd="0" destOrd="0" parTransId="{AB70B284-19E9-4618-B2F3-175B8FCA21D1}" sibTransId="{62230794-5AA5-4967-A0F0-1D65133B1974}"/>
    <dgm:cxn modelId="{000B59B4-F616-4827-AFA0-1908A5C1AF2F}" type="presOf" srcId="{386C482C-1D03-4FB1-BDCF-0A3DBEEEE8AB}" destId="{6AC9148A-66EE-445A-9FC6-0ACEC3C16BE3}" srcOrd="0" destOrd="0" presId="urn:microsoft.com/office/officeart/2016/7/layout/VerticalSolidActionList"/>
    <dgm:cxn modelId="{2D00DA97-788E-4160-ACE5-4F1AF3067C97}" srcId="{BD1342E4-3122-47B2-A7BC-040B5476700A}" destId="{9F2704A8-9C73-4AD2-83E8-8066EA0A336D}" srcOrd="7" destOrd="0" parTransId="{07C4A054-1564-4BF3-95AC-928E6933D0AF}" sibTransId="{391CFF09-AE44-412B-8FF3-EE7F196EB5B4}"/>
    <dgm:cxn modelId="{ECA545F3-6B96-4A78-A38B-F4FF2E8FFDBC}" type="presOf" srcId="{5DD490FF-3692-4B1A-BD96-A7094853835F}" destId="{34C0E16E-6355-4D28-A364-91E86818F3E9}" srcOrd="0" destOrd="0" presId="urn:microsoft.com/office/officeart/2016/7/layout/VerticalSolidActionList"/>
    <dgm:cxn modelId="{5A1E5915-5422-4B7C-AAA4-5738E4A47BBF}" srcId="{BD1342E4-3122-47B2-A7BC-040B5476700A}" destId="{BC9D88A8-BF0F-4CA9-806C-7F791F094A24}" srcOrd="4" destOrd="0" parTransId="{5502F9F5-DFEB-49FA-AC06-3CC4844A540C}" sibTransId="{0EA3BFE0-F280-4D90-A7FD-4DEDFDA3A0D3}"/>
    <dgm:cxn modelId="{6D978766-42D9-4743-A302-3D40F4A4B63E}" type="presParOf" srcId="{FEBE4837-E870-49C0-A7FB-72A8249A0A99}" destId="{B5F42E8D-4791-4896-A9E9-E01220884260}" srcOrd="0" destOrd="0" presId="urn:microsoft.com/office/officeart/2016/7/layout/VerticalSolidActionList"/>
    <dgm:cxn modelId="{44FB9E9D-89C4-4932-9097-4956AFA9F1D7}" type="presParOf" srcId="{B5F42E8D-4791-4896-A9E9-E01220884260}" destId="{BDF96C26-97FE-4CA2-9624-3C4E299F7366}" srcOrd="0" destOrd="0" presId="urn:microsoft.com/office/officeart/2016/7/layout/VerticalSolidActionList"/>
    <dgm:cxn modelId="{1B5231A4-D36B-493D-AD6C-FC48AB6E7CAE}" type="presParOf" srcId="{B5F42E8D-4791-4896-A9E9-E01220884260}" destId="{E7596E24-00E6-43E0-9D28-EB554545AAA9}" srcOrd="1" destOrd="0" presId="urn:microsoft.com/office/officeart/2016/7/layout/VerticalSolidActionList"/>
    <dgm:cxn modelId="{936CD831-AC9D-428F-9172-E06B168810C4}" type="presParOf" srcId="{FEBE4837-E870-49C0-A7FB-72A8249A0A99}" destId="{11932F8B-039D-49A9-92B7-8800883B5822}" srcOrd="1" destOrd="0" presId="urn:microsoft.com/office/officeart/2016/7/layout/VerticalSolidActionList"/>
    <dgm:cxn modelId="{75CE24C6-6F13-48E4-ADAE-1B182E793D0C}" type="presParOf" srcId="{FEBE4837-E870-49C0-A7FB-72A8249A0A99}" destId="{A3C54C67-370B-458D-8784-ADBF28E4E72F}" srcOrd="2" destOrd="0" presId="urn:microsoft.com/office/officeart/2016/7/layout/VerticalSolidActionList"/>
    <dgm:cxn modelId="{A51F1205-C2A4-4044-8385-538CEA80B053}" type="presParOf" srcId="{A3C54C67-370B-458D-8784-ADBF28E4E72F}" destId="{34C0E16E-6355-4D28-A364-91E86818F3E9}" srcOrd="0" destOrd="0" presId="urn:microsoft.com/office/officeart/2016/7/layout/VerticalSolidActionList"/>
    <dgm:cxn modelId="{1E735BED-18D5-4A7F-A782-66949B5995CB}" type="presParOf" srcId="{A3C54C67-370B-458D-8784-ADBF28E4E72F}" destId="{B5E7EBE8-3891-49DB-A8E1-3135D60E0694}" srcOrd="1" destOrd="0" presId="urn:microsoft.com/office/officeart/2016/7/layout/VerticalSolidActionList"/>
    <dgm:cxn modelId="{28EDEAA9-5455-49AE-9501-0D3ABAD8756B}" type="presParOf" srcId="{FEBE4837-E870-49C0-A7FB-72A8249A0A99}" destId="{CEF0BDC0-1173-4220-825E-E0B1148D2926}" srcOrd="3" destOrd="0" presId="urn:microsoft.com/office/officeart/2016/7/layout/VerticalSolidActionList"/>
    <dgm:cxn modelId="{E045DC35-CBD2-411E-8D45-B0FFB7DD4861}" type="presParOf" srcId="{FEBE4837-E870-49C0-A7FB-72A8249A0A99}" destId="{F4CBA0CC-59AD-470E-BEDE-0C51B6476F93}" srcOrd="4" destOrd="0" presId="urn:microsoft.com/office/officeart/2016/7/layout/VerticalSolidActionList"/>
    <dgm:cxn modelId="{AAD272DC-ABC7-458A-BEEA-B65F18769E48}" type="presParOf" srcId="{F4CBA0CC-59AD-470E-BEDE-0C51B6476F93}" destId="{6AC9148A-66EE-445A-9FC6-0ACEC3C16BE3}" srcOrd="0" destOrd="0" presId="urn:microsoft.com/office/officeart/2016/7/layout/VerticalSolidActionList"/>
    <dgm:cxn modelId="{61ECB7A5-A5A9-410D-9D55-7D93DF26991C}" type="presParOf" srcId="{F4CBA0CC-59AD-470E-BEDE-0C51B6476F93}" destId="{8E634519-3E47-44E9-A0CE-1BC38372FCD6}" srcOrd="1" destOrd="0" presId="urn:microsoft.com/office/officeart/2016/7/layout/VerticalSolidActionList"/>
    <dgm:cxn modelId="{9C6EBFD0-6AA7-418D-ABFD-A632D9850493}" type="presParOf" srcId="{FEBE4837-E870-49C0-A7FB-72A8249A0A99}" destId="{09A71DC3-EA4F-486D-B624-CF7CFEF48E9C}" srcOrd="5" destOrd="0" presId="urn:microsoft.com/office/officeart/2016/7/layout/VerticalSolidActionList"/>
    <dgm:cxn modelId="{7B17F99E-103E-4854-AFBE-E499105DFE40}" type="presParOf" srcId="{FEBE4837-E870-49C0-A7FB-72A8249A0A99}" destId="{8DDA3933-42B4-4AD6-9DEE-A0CF5A3CD01F}" srcOrd="6" destOrd="0" presId="urn:microsoft.com/office/officeart/2016/7/layout/VerticalSolidActionList"/>
    <dgm:cxn modelId="{E552A1CE-2868-42CF-B3E7-A368892F66F5}" type="presParOf" srcId="{8DDA3933-42B4-4AD6-9DEE-A0CF5A3CD01F}" destId="{CE08E2C1-4A74-44BE-AB64-4F6245DB55BC}" srcOrd="0" destOrd="0" presId="urn:microsoft.com/office/officeart/2016/7/layout/VerticalSolidActionList"/>
    <dgm:cxn modelId="{4C09D522-41C8-41BB-8F92-0ECA5FA70B9A}" type="presParOf" srcId="{8DDA3933-42B4-4AD6-9DEE-A0CF5A3CD01F}" destId="{0C97D90D-6845-4AAB-87F6-06B5B08787F1}" srcOrd="1" destOrd="0" presId="urn:microsoft.com/office/officeart/2016/7/layout/VerticalSolidActionList"/>
    <dgm:cxn modelId="{152A02D9-EC83-43BD-A01D-690965F69A27}" type="presParOf" srcId="{FEBE4837-E870-49C0-A7FB-72A8249A0A99}" destId="{FF345678-2CCD-4F6C-9339-D43E9A54BD65}" srcOrd="7" destOrd="0" presId="urn:microsoft.com/office/officeart/2016/7/layout/VerticalSolidActionList"/>
    <dgm:cxn modelId="{5E06D2B5-F91F-49FE-A180-A8AE8B4BC682}" type="presParOf" srcId="{FEBE4837-E870-49C0-A7FB-72A8249A0A99}" destId="{771DDAF2-D201-4CFD-8302-5D8FB95203C7}" srcOrd="8" destOrd="0" presId="urn:microsoft.com/office/officeart/2016/7/layout/VerticalSolidActionList"/>
    <dgm:cxn modelId="{0B37F9D8-F653-445F-95B5-CD0F1CE9DE63}" type="presParOf" srcId="{771DDAF2-D201-4CFD-8302-5D8FB95203C7}" destId="{C41F09A7-B80C-4BF0-B56D-4A588F473A0F}" srcOrd="0" destOrd="0" presId="urn:microsoft.com/office/officeart/2016/7/layout/VerticalSolidActionList"/>
    <dgm:cxn modelId="{1B8AB660-9C2C-41AA-9945-01DB5350DF97}" type="presParOf" srcId="{771DDAF2-D201-4CFD-8302-5D8FB95203C7}" destId="{101ADA23-16C9-47EF-A6B4-CA76B97BCCDF}" srcOrd="1" destOrd="0" presId="urn:microsoft.com/office/officeart/2016/7/layout/VerticalSolidActionList"/>
    <dgm:cxn modelId="{F02D93EC-F8FB-42F2-ACC8-DBEDFA010373}" type="presParOf" srcId="{FEBE4837-E870-49C0-A7FB-72A8249A0A99}" destId="{3A825BD5-E067-4FC4-834C-1E96DE32B43C}" srcOrd="9" destOrd="0" presId="urn:microsoft.com/office/officeart/2016/7/layout/VerticalSolidActionList"/>
    <dgm:cxn modelId="{F4A13CB8-B036-41BA-9B9E-31703D567455}" type="presParOf" srcId="{FEBE4837-E870-49C0-A7FB-72A8249A0A99}" destId="{E072B900-B4AC-4756-9B67-B781362A911C}" srcOrd="10" destOrd="0" presId="urn:microsoft.com/office/officeart/2016/7/layout/VerticalSolidActionList"/>
    <dgm:cxn modelId="{0D9D1440-E73F-440D-8ED9-E66CFE6E6174}" type="presParOf" srcId="{E072B900-B4AC-4756-9B67-B781362A911C}" destId="{9AEA2100-332B-42BB-B6AE-331B60657BC9}" srcOrd="0" destOrd="0" presId="urn:microsoft.com/office/officeart/2016/7/layout/VerticalSolidActionList"/>
    <dgm:cxn modelId="{386A7DD9-F15C-48F0-AD00-F0A834545ACA}" type="presParOf" srcId="{E072B900-B4AC-4756-9B67-B781362A911C}" destId="{DC13BF12-68C7-4EA6-B3B4-3D58B5B35B2D}" srcOrd="1" destOrd="0" presId="urn:microsoft.com/office/officeart/2016/7/layout/VerticalSolidActionList"/>
    <dgm:cxn modelId="{F9F3D161-A8CF-4F96-9BC3-E10C1004B189}" type="presParOf" srcId="{FEBE4837-E870-49C0-A7FB-72A8249A0A99}" destId="{75DAFD37-7158-4C2D-A398-E8031702AE3D}" srcOrd="11" destOrd="0" presId="urn:microsoft.com/office/officeart/2016/7/layout/VerticalSolidActionList"/>
    <dgm:cxn modelId="{8C1432AD-7C19-43F0-8FE3-8C1986122CF2}" type="presParOf" srcId="{FEBE4837-E870-49C0-A7FB-72A8249A0A99}" destId="{ABC9BAEA-5F2D-49FD-82FD-626D1C31359F}" srcOrd="12" destOrd="0" presId="urn:microsoft.com/office/officeart/2016/7/layout/VerticalSolidActionList"/>
    <dgm:cxn modelId="{7C1A214C-72D3-443C-9395-5447CB4CD553}" type="presParOf" srcId="{ABC9BAEA-5F2D-49FD-82FD-626D1C31359F}" destId="{A1DEB774-99E4-4107-A8FA-B9EF98CACE1C}" srcOrd="0" destOrd="0" presId="urn:microsoft.com/office/officeart/2016/7/layout/VerticalSolidActionList"/>
    <dgm:cxn modelId="{CCAE540B-1E09-4DEF-AFD3-685216EBE620}" type="presParOf" srcId="{ABC9BAEA-5F2D-49FD-82FD-626D1C31359F}" destId="{6ECA464D-8175-47DD-8D62-B2A2CBE1CD9B}" srcOrd="1" destOrd="0" presId="urn:microsoft.com/office/officeart/2016/7/layout/VerticalSolidActionList"/>
    <dgm:cxn modelId="{763CE388-0E2A-4033-B4DB-C207208F35D2}" type="presParOf" srcId="{FEBE4837-E870-49C0-A7FB-72A8249A0A99}" destId="{57EDFA69-3D56-4D3E-AFB5-BCED0CC5DA81}" srcOrd="13" destOrd="0" presId="urn:microsoft.com/office/officeart/2016/7/layout/VerticalSolidActionList"/>
    <dgm:cxn modelId="{9BF2E072-9804-4D82-92E5-4DC6D9EBF281}" type="presParOf" srcId="{FEBE4837-E870-49C0-A7FB-72A8249A0A99}" destId="{34F40537-BFA2-4A55-AD48-481AA760249B}" srcOrd="14" destOrd="0" presId="urn:microsoft.com/office/officeart/2016/7/layout/VerticalSolidActionList"/>
    <dgm:cxn modelId="{CB809E7F-D494-4C12-8280-F70B7A6683A6}" type="presParOf" srcId="{34F40537-BFA2-4A55-AD48-481AA760249B}" destId="{1275B46D-F25D-44BE-931C-12D6F90A2C82}" srcOrd="0" destOrd="0" presId="urn:microsoft.com/office/officeart/2016/7/layout/VerticalSolidActionList"/>
    <dgm:cxn modelId="{C5EE6A58-812E-4684-835A-14F557F12AD5}" type="presParOf" srcId="{34F40537-BFA2-4A55-AD48-481AA760249B}" destId="{07E98351-9387-4E8F-A1C9-05DAE725531D}"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B7B9DB3-D60A-4931-A126-4AE36D544154}"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D6BED551-2009-4BA9-AD6B-9F33C0A9229F}">
      <dgm:prSet/>
      <dgm:spPr/>
      <dgm:t>
        <a:bodyPr/>
        <a:lstStyle/>
        <a:p>
          <a:r>
            <a:rPr lang="en-US" b="1"/>
            <a:t>Benefits for Providers</a:t>
          </a:r>
          <a:endParaRPr lang="en-US"/>
        </a:p>
      </dgm:t>
    </dgm:pt>
    <dgm:pt modelId="{6C656E5F-3363-4E99-A768-11D354E6135A}" type="parTrans" cxnId="{268A6751-4C4F-4B56-AFA2-34AFA0D85886}">
      <dgm:prSet/>
      <dgm:spPr/>
      <dgm:t>
        <a:bodyPr/>
        <a:lstStyle/>
        <a:p>
          <a:endParaRPr lang="en-US"/>
        </a:p>
      </dgm:t>
    </dgm:pt>
    <dgm:pt modelId="{7610CB95-3498-432F-8387-3A477C453522}" type="sibTrans" cxnId="{268A6751-4C4F-4B56-AFA2-34AFA0D85886}">
      <dgm:prSet/>
      <dgm:spPr/>
      <dgm:t>
        <a:bodyPr/>
        <a:lstStyle/>
        <a:p>
          <a:endParaRPr lang="en-US"/>
        </a:p>
      </dgm:t>
    </dgm:pt>
    <dgm:pt modelId="{C398A564-EF50-49FC-AA27-96660C018D45}">
      <dgm:prSet/>
      <dgm:spPr/>
      <dgm:t>
        <a:bodyPr/>
        <a:lstStyle/>
        <a:p>
          <a:r>
            <a:rPr lang="en-US"/>
            <a:t>Improved patient outcomes</a:t>
          </a:r>
        </a:p>
      </dgm:t>
    </dgm:pt>
    <dgm:pt modelId="{ADD8B6CD-6FE0-4988-8FCA-A894E6566533}" type="parTrans" cxnId="{6AF2EE3F-2B6D-44D1-BDFF-6FA4E6DF3E76}">
      <dgm:prSet/>
      <dgm:spPr/>
      <dgm:t>
        <a:bodyPr/>
        <a:lstStyle/>
        <a:p>
          <a:endParaRPr lang="en-US"/>
        </a:p>
      </dgm:t>
    </dgm:pt>
    <dgm:pt modelId="{32D3DF70-978F-4185-9466-2ABB3B68C5DB}" type="sibTrans" cxnId="{6AF2EE3F-2B6D-44D1-BDFF-6FA4E6DF3E76}">
      <dgm:prSet/>
      <dgm:spPr/>
      <dgm:t>
        <a:bodyPr/>
        <a:lstStyle/>
        <a:p>
          <a:endParaRPr lang="en-US"/>
        </a:p>
      </dgm:t>
    </dgm:pt>
    <dgm:pt modelId="{98872E5F-61CE-473E-90BA-8361D32EAACB}">
      <dgm:prSet/>
      <dgm:spPr/>
      <dgm:t>
        <a:bodyPr/>
        <a:lstStyle/>
        <a:p>
          <a:r>
            <a:rPr lang="en-US"/>
            <a:t>Increased patient engagement and satisfaction</a:t>
          </a:r>
        </a:p>
      </dgm:t>
    </dgm:pt>
    <dgm:pt modelId="{95F6AA5F-6A5E-40D2-9866-11733B39AC9A}" type="parTrans" cxnId="{BCDD1117-057F-4A5E-8D64-3C5AD0839517}">
      <dgm:prSet/>
      <dgm:spPr/>
      <dgm:t>
        <a:bodyPr/>
        <a:lstStyle/>
        <a:p>
          <a:endParaRPr lang="en-US"/>
        </a:p>
      </dgm:t>
    </dgm:pt>
    <dgm:pt modelId="{A21DBDDC-F80F-416B-B54D-7392D7E703F9}" type="sibTrans" cxnId="{BCDD1117-057F-4A5E-8D64-3C5AD0839517}">
      <dgm:prSet/>
      <dgm:spPr/>
      <dgm:t>
        <a:bodyPr/>
        <a:lstStyle/>
        <a:p>
          <a:endParaRPr lang="en-US"/>
        </a:p>
      </dgm:t>
    </dgm:pt>
    <dgm:pt modelId="{40F60FC0-F153-444F-AE7E-071E7D19E69D}">
      <dgm:prSet/>
      <dgm:spPr/>
      <dgm:t>
        <a:bodyPr/>
        <a:lstStyle/>
        <a:p>
          <a:r>
            <a:rPr lang="en-US"/>
            <a:t>Remote monitoring opportunities</a:t>
          </a:r>
        </a:p>
      </dgm:t>
    </dgm:pt>
    <dgm:pt modelId="{D5247F18-5199-4FFA-B9CE-C8DE249294CB}" type="parTrans" cxnId="{AF91038C-92D2-4AF4-AFDC-72B1BB316333}">
      <dgm:prSet/>
      <dgm:spPr/>
      <dgm:t>
        <a:bodyPr/>
        <a:lstStyle/>
        <a:p>
          <a:endParaRPr lang="en-US"/>
        </a:p>
      </dgm:t>
    </dgm:pt>
    <dgm:pt modelId="{90BB634D-32F6-4B2D-AF79-912A54823A66}" type="sibTrans" cxnId="{AF91038C-92D2-4AF4-AFDC-72B1BB316333}">
      <dgm:prSet/>
      <dgm:spPr/>
      <dgm:t>
        <a:bodyPr/>
        <a:lstStyle/>
        <a:p>
          <a:endParaRPr lang="en-US"/>
        </a:p>
      </dgm:t>
    </dgm:pt>
    <dgm:pt modelId="{540885F5-AC7F-4061-86DF-CF4A13371101}">
      <dgm:prSet/>
      <dgm:spPr/>
      <dgm:t>
        <a:bodyPr/>
        <a:lstStyle/>
        <a:p>
          <a:r>
            <a:rPr lang="en-US"/>
            <a:t>Reduces no-show rates</a:t>
          </a:r>
        </a:p>
      </dgm:t>
    </dgm:pt>
    <dgm:pt modelId="{6E65BEB0-9C52-4B12-87F0-031730C1DE04}" type="parTrans" cxnId="{A58A0382-701C-41A4-8B79-B416F468D4FB}">
      <dgm:prSet/>
      <dgm:spPr/>
      <dgm:t>
        <a:bodyPr/>
        <a:lstStyle/>
        <a:p>
          <a:endParaRPr lang="en-US"/>
        </a:p>
      </dgm:t>
    </dgm:pt>
    <dgm:pt modelId="{C79F141B-85CE-43D2-A0BD-83CCA926B711}" type="sibTrans" cxnId="{A58A0382-701C-41A4-8B79-B416F468D4FB}">
      <dgm:prSet/>
      <dgm:spPr/>
      <dgm:t>
        <a:bodyPr/>
        <a:lstStyle/>
        <a:p>
          <a:endParaRPr lang="en-US"/>
        </a:p>
      </dgm:t>
    </dgm:pt>
    <dgm:pt modelId="{6A104880-332A-45DB-8E2D-AD0CA62CC2C6}">
      <dgm:prSet/>
      <dgm:spPr/>
      <dgm:t>
        <a:bodyPr/>
        <a:lstStyle/>
        <a:p>
          <a:r>
            <a:rPr lang="en-US"/>
            <a:t>Reduced overhead costs</a:t>
          </a:r>
        </a:p>
      </dgm:t>
    </dgm:pt>
    <dgm:pt modelId="{031DEA97-2A0D-43CE-97E5-0031541C81C2}" type="parTrans" cxnId="{6CC58CF7-3E46-4B06-9A0C-2319F1E66CC9}">
      <dgm:prSet/>
      <dgm:spPr/>
      <dgm:t>
        <a:bodyPr/>
        <a:lstStyle/>
        <a:p>
          <a:endParaRPr lang="en-US"/>
        </a:p>
      </dgm:t>
    </dgm:pt>
    <dgm:pt modelId="{88B434F3-C3EE-4B38-9EF7-3009E090B917}" type="sibTrans" cxnId="{6CC58CF7-3E46-4B06-9A0C-2319F1E66CC9}">
      <dgm:prSet/>
      <dgm:spPr/>
      <dgm:t>
        <a:bodyPr/>
        <a:lstStyle/>
        <a:p>
          <a:endParaRPr lang="en-US"/>
        </a:p>
      </dgm:t>
    </dgm:pt>
    <dgm:pt modelId="{485863DF-73D5-41AB-9C9B-C31BBD0E6043}" type="pres">
      <dgm:prSet presAssocID="{8B7B9DB3-D60A-4931-A126-4AE36D544154}" presName="vert0" presStyleCnt="0">
        <dgm:presLayoutVars>
          <dgm:dir/>
          <dgm:animOne val="branch"/>
          <dgm:animLvl val="lvl"/>
        </dgm:presLayoutVars>
      </dgm:prSet>
      <dgm:spPr/>
      <dgm:t>
        <a:bodyPr/>
        <a:lstStyle/>
        <a:p>
          <a:endParaRPr lang="en-US"/>
        </a:p>
      </dgm:t>
    </dgm:pt>
    <dgm:pt modelId="{8CFCA28B-02A0-45F6-A07E-042B63C80DF8}" type="pres">
      <dgm:prSet presAssocID="{D6BED551-2009-4BA9-AD6B-9F33C0A9229F}" presName="thickLine" presStyleLbl="alignNode1" presStyleIdx="0" presStyleCnt="6"/>
      <dgm:spPr/>
    </dgm:pt>
    <dgm:pt modelId="{645EE1D2-08A5-4BAC-877E-19B6BC4524D8}" type="pres">
      <dgm:prSet presAssocID="{D6BED551-2009-4BA9-AD6B-9F33C0A9229F}" presName="horz1" presStyleCnt="0"/>
      <dgm:spPr/>
    </dgm:pt>
    <dgm:pt modelId="{516886CF-AC65-4A34-8DBA-205E47E3EB31}" type="pres">
      <dgm:prSet presAssocID="{D6BED551-2009-4BA9-AD6B-9F33C0A9229F}" presName="tx1" presStyleLbl="revTx" presStyleIdx="0" presStyleCnt="6"/>
      <dgm:spPr/>
      <dgm:t>
        <a:bodyPr/>
        <a:lstStyle/>
        <a:p>
          <a:endParaRPr lang="en-US"/>
        </a:p>
      </dgm:t>
    </dgm:pt>
    <dgm:pt modelId="{C60EB930-2235-49A0-9983-D33920BD24D5}" type="pres">
      <dgm:prSet presAssocID="{D6BED551-2009-4BA9-AD6B-9F33C0A9229F}" presName="vert1" presStyleCnt="0"/>
      <dgm:spPr/>
    </dgm:pt>
    <dgm:pt modelId="{320A6093-A2E9-4B9C-ABD5-91AAFFEF8CDE}" type="pres">
      <dgm:prSet presAssocID="{C398A564-EF50-49FC-AA27-96660C018D45}" presName="thickLine" presStyleLbl="alignNode1" presStyleIdx="1" presStyleCnt="6"/>
      <dgm:spPr/>
    </dgm:pt>
    <dgm:pt modelId="{BAF59820-F3CA-494A-B2C3-4C2247321885}" type="pres">
      <dgm:prSet presAssocID="{C398A564-EF50-49FC-AA27-96660C018D45}" presName="horz1" presStyleCnt="0"/>
      <dgm:spPr/>
    </dgm:pt>
    <dgm:pt modelId="{D9BE40B7-B635-4796-AC08-E91FA005CEA2}" type="pres">
      <dgm:prSet presAssocID="{C398A564-EF50-49FC-AA27-96660C018D45}" presName="tx1" presStyleLbl="revTx" presStyleIdx="1" presStyleCnt="6"/>
      <dgm:spPr/>
      <dgm:t>
        <a:bodyPr/>
        <a:lstStyle/>
        <a:p>
          <a:endParaRPr lang="en-US"/>
        </a:p>
      </dgm:t>
    </dgm:pt>
    <dgm:pt modelId="{788DF92F-ABE5-42B8-B195-2E1217DDDDED}" type="pres">
      <dgm:prSet presAssocID="{C398A564-EF50-49FC-AA27-96660C018D45}" presName="vert1" presStyleCnt="0"/>
      <dgm:spPr/>
    </dgm:pt>
    <dgm:pt modelId="{52FD1E8D-5890-49D0-8A2B-F385BD9CD6E1}" type="pres">
      <dgm:prSet presAssocID="{98872E5F-61CE-473E-90BA-8361D32EAACB}" presName="thickLine" presStyleLbl="alignNode1" presStyleIdx="2" presStyleCnt="6"/>
      <dgm:spPr/>
    </dgm:pt>
    <dgm:pt modelId="{F7913B79-21CC-4591-B5D5-D36E12551103}" type="pres">
      <dgm:prSet presAssocID="{98872E5F-61CE-473E-90BA-8361D32EAACB}" presName="horz1" presStyleCnt="0"/>
      <dgm:spPr/>
    </dgm:pt>
    <dgm:pt modelId="{DCDF12A2-1317-46E3-AA92-7107160D3753}" type="pres">
      <dgm:prSet presAssocID="{98872E5F-61CE-473E-90BA-8361D32EAACB}" presName="tx1" presStyleLbl="revTx" presStyleIdx="2" presStyleCnt="6"/>
      <dgm:spPr/>
      <dgm:t>
        <a:bodyPr/>
        <a:lstStyle/>
        <a:p>
          <a:endParaRPr lang="en-US"/>
        </a:p>
      </dgm:t>
    </dgm:pt>
    <dgm:pt modelId="{9A7DF3CC-713A-40D7-99E4-4A646E46B920}" type="pres">
      <dgm:prSet presAssocID="{98872E5F-61CE-473E-90BA-8361D32EAACB}" presName="vert1" presStyleCnt="0"/>
      <dgm:spPr/>
    </dgm:pt>
    <dgm:pt modelId="{646C4615-A8A2-468F-96FD-28ADB7585FA6}" type="pres">
      <dgm:prSet presAssocID="{40F60FC0-F153-444F-AE7E-071E7D19E69D}" presName="thickLine" presStyleLbl="alignNode1" presStyleIdx="3" presStyleCnt="6"/>
      <dgm:spPr/>
    </dgm:pt>
    <dgm:pt modelId="{41DA099E-1F02-4894-91CD-3F50B0BE67FA}" type="pres">
      <dgm:prSet presAssocID="{40F60FC0-F153-444F-AE7E-071E7D19E69D}" presName="horz1" presStyleCnt="0"/>
      <dgm:spPr/>
    </dgm:pt>
    <dgm:pt modelId="{CD65F67D-6C7B-436E-A21F-C2BD6DBDBFDC}" type="pres">
      <dgm:prSet presAssocID="{40F60FC0-F153-444F-AE7E-071E7D19E69D}" presName="tx1" presStyleLbl="revTx" presStyleIdx="3" presStyleCnt="6"/>
      <dgm:spPr/>
      <dgm:t>
        <a:bodyPr/>
        <a:lstStyle/>
        <a:p>
          <a:endParaRPr lang="en-US"/>
        </a:p>
      </dgm:t>
    </dgm:pt>
    <dgm:pt modelId="{C678489F-105F-4AEB-A626-9F9AC41FC622}" type="pres">
      <dgm:prSet presAssocID="{40F60FC0-F153-444F-AE7E-071E7D19E69D}" presName="vert1" presStyleCnt="0"/>
      <dgm:spPr/>
    </dgm:pt>
    <dgm:pt modelId="{7B685BEB-852B-4899-A19A-451B2A7DFB14}" type="pres">
      <dgm:prSet presAssocID="{540885F5-AC7F-4061-86DF-CF4A13371101}" presName="thickLine" presStyleLbl="alignNode1" presStyleIdx="4" presStyleCnt="6"/>
      <dgm:spPr/>
    </dgm:pt>
    <dgm:pt modelId="{AA15990A-FCA3-4C29-A7DC-371C3B059798}" type="pres">
      <dgm:prSet presAssocID="{540885F5-AC7F-4061-86DF-CF4A13371101}" presName="horz1" presStyleCnt="0"/>
      <dgm:spPr/>
    </dgm:pt>
    <dgm:pt modelId="{A9154AA5-1231-468B-A0EC-E10D3F20BE65}" type="pres">
      <dgm:prSet presAssocID="{540885F5-AC7F-4061-86DF-CF4A13371101}" presName="tx1" presStyleLbl="revTx" presStyleIdx="4" presStyleCnt="6"/>
      <dgm:spPr/>
      <dgm:t>
        <a:bodyPr/>
        <a:lstStyle/>
        <a:p>
          <a:endParaRPr lang="en-US"/>
        </a:p>
      </dgm:t>
    </dgm:pt>
    <dgm:pt modelId="{34404384-4069-49E8-BAD9-7090DD94F809}" type="pres">
      <dgm:prSet presAssocID="{540885F5-AC7F-4061-86DF-CF4A13371101}" presName="vert1" presStyleCnt="0"/>
      <dgm:spPr/>
    </dgm:pt>
    <dgm:pt modelId="{DB9C03B2-8317-43BE-A34D-1144C8DC933C}" type="pres">
      <dgm:prSet presAssocID="{6A104880-332A-45DB-8E2D-AD0CA62CC2C6}" presName="thickLine" presStyleLbl="alignNode1" presStyleIdx="5" presStyleCnt="6"/>
      <dgm:spPr/>
    </dgm:pt>
    <dgm:pt modelId="{6886F5C1-B7C3-43B4-8770-5F66E5AA778B}" type="pres">
      <dgm:prSet presAssocID="{6A104880-332A-45DB-8E2D-AD0CA62CC2C6}" presName="horz1" presStyleCnt="0"/>
      <dgm:spPr/>
    </dgm:pt>
    <dgm:pt modelId="{D3A08712-6269-4B40-9E1B-29C174C22C50}" type="pres">
      <dgm:prSet presAssocID="{6A104880-332A-45DB-8E2D-AD0CA62CC2C6}" presName="tx1" presStyleLbl="revTx" presStyleIdx="5" presStyleCnt="6"/>
      <dgm:spPr/>
      <dgm:t>
        <a:bodyPr/>
        <a:lstStyle/>
        <a:p>
          <a:endParaRPr lang="en-US"/>
        </a:p>
      </dgm:t>
    </dgm:pt>
    <dgm:pt modelId="{698AF4CA-8FB7-4B27-A6D5-5999C5F3F520}" type="pres">
      <dgm:prSet presAssocID="{6A104880-332A-45DB-8E2D-AD0CA62CC2C6}" presName="vert1" presStyleCnt="0"/>
      <dgm:spPr/>
    </dgm:pt>
  </dgm:ptLst>
  <dgm:cxnLst>
    <dgm:cxn modelId="{A58A0382-701C-41A4-8B79-B416F468D4FB}" srcId="{8B7B9DB3-D60A-4931-A126-4AE36D544154}" destId="{540885F5-AC7F-4061-86DF-CF4A13371101}" srcOrd="4" destOrd="0" parTransId="{6E65BEB0-9C52-4B12-87F0-031730C1DE04}" sibTransId="{C79F141B-85CE-43D2-A0BD-83CCA926B711}"/>
    <dgm:cxn modelId="{AF91038C-92D2-4AF4-AFDC-72B1BB316333}" srcId="{8B7B9DB3-D60A-4931-A126-4AE36D544154}" destId="{40F60FC0-F153-444F-AE7E-071E7D19E69D}" srcOrd="3" destOrd="0" parTransId="{D5247F18-5199-4FFA-B9CE-C8DE249294CB}" sibTransId="{90BB634D-32F6-4B2D-AF79-912A54823A66}"/>
    <dgm:cxn modelId="{EA0BA183-E0FC-444F-90C8-4F6C11AB683A}" type="presOf" srcId="{98872E5F-61CE-473E-90BA-8361D32EAACB}" destId="{DCDF12A2-1317-46E3-AA92-7107160D3753}" srcOrd="0" destOrd="0" presId="urn:microsoft.com/office/officeart/2008/layout/LinedList"/>
    <dgm:cxn modelId="{6AF2EE3F-2B6D-44D1-BDFF-6FA4E6DF3E76}" srcId="{8B7B9DB3-D60A-4931-A126-4AE36D544154}" destId="{C398A564-EF50-49FC-AA27-96660C018D45}" srcOrd="1" destOrd="0" parTransId="{ADD8B6CD-6FE0-4988-8FCA-A894E6566533}" sibTransId="{32D3DF70-978F-4185-9466-2ABB3B68C5DB}"/>
    <dgm:cxn modelId="{92CC4194-51A2-481F-A116-14A73CACC02B}" type="presOf" srcId="{8B7B9DB3-D60A-4931-A126-4AE36D544154}" destId="{485863DF-73D5-41AB-9C9B-C31BBD0E6043}" srcOrd="0" destOrd="0" presId="urn:microsoft.com/office/officeart/2008/layout/LinedList"/>
    <dgm:cxn modelId="{F5E5A536-7EF8-47C5-985D-F3848B710778}" type="presOf" srcId="{540885F5-AC7F-4061-86DF-CF4A13371101}" destId="{A9154AA5-1231-468B-A0EC-E10D3F20BE65}" srcOrd="0" destOrd="0" presId="urn:microsoft.com/office/officeart/2008/layout/LinedList"/>
    <dgm:cxn modelId="{BCDD1117-057F-4A5E-8D64-3C5AD0839517}" srcId="{8B7B9DB3-D60A-4931-A126-4AE36D544154}" destId="{98872E5F-61CE-473E-90BA-8361D32EAACB}" srcOrd="2" destOrd="0" parTransId="{95F6AA5F-6A5E-40D2-9866-11733B39AC9A}" sibTransId="{A21DBDDC-F80F-416B-B54D-7392D7E703F9}"/>
    <dgm:cxn modelId="{6CC58CF7-3E46-4B06-9A0C-2319F1E66CC9}" srcId="{8B7B9DB3-D60A-4931-A126-4AE36D544154}" destId="{6A104880-332A-45DB-8E2D-AD0CA62CC2C6}" srcOrd="5" destOrd="0" parTransId="{031DEA97-2A0D-43CE-97E5-0031541C81C2}" sibTransId="{88B434F3-C3EE-4B38-9EF7-3009E090B917}"/>
    <dgm:cxn modelId="{4C3305E0-F1EE-4692-85BB-5B9F2ED938FE}" type="presOf" srcId="{40F60FC0-F153-444F-AE7E-071E7D19E69D}" destId="{CD65F67D-6C7B-436E-A21F-C2BD6DBDBFDC}" srcOrd="0" destOrd="0" presId="urn:microsoft.com/office/officeart/2008/layout/LinedList"/>
    <dgm:cxn modelId="{23ED988C-6077-47DF-890A-1E38612F5B39}" type="presOf" srcId="{D6BED551-2009-4BA9-AD6B-9F33C0A9229F}" destId="{516886CF-AC65-4A34-8DBA-205E47E3EB31}" srcOrd="0" destOrd="0" presId="urn:microsoft.com/office/officeart/2008/layout/LinedList"/>
    <dgm:cxn modelId="{A35C6B15-2983-4A23-94AB-EAC537DAC63A}" type="presOf" srcId="{C398A564-EF50-49FC-AA27-96660C018D45}" destId="{D9BE40B7-B635-4796-AC08-E91FA005CEA2}" srcOrd="0" destOrd="0" presId="urn:microsoft.com/office/officeart/2008/layout/LinedList"/>
    <dgm:cxn modelId="{E7FC6023-AAD3-4AB7-8122-04EDB46A1D02}" type="presOf" srcId="{6A104880-332A-45DB-8E2D-AD0CA62CC2C6}" destId="{D3A08712-6269-4B40-9E1B-29C174C22C50}" srcOrd="0" destOrd="0" presId="urn:microsoft.com/office/officeart/2008/layout/LinedList"/>
    <dgm:cxn modelId="{268A6751-4C4F-4B56-AFA2-34AFA0D85886}" srcId="{8B7B9DB3-D60A-4931-A126-4AE36D544154}" destId="{D6BED551-2009-4BA9-AD6B-9F33C0A9229F}" srcOrd="0" destOrd="0" parTransId="{6C656E5F-3363-4E99-A768-11D354E6135A}" sibTransId="{7610CB95-3498-432F-8387-3A477C453522}"/>
    <dgm:cxn modelId="{A887BBA7-1067-4BDB-B919-2A5D1717FE55}" type="presParOf" srcId="{485863DF-73D5-41AB-9C9B-C31BBD0E6043}" destId="{8CFCA28B-02A0-45F6-A07E-042B63C80DF8}" srcOrd="0" destOrd="0" presId="urn:microsoft.com/office/officeart/2008/layout/LinedList"/>
    <dgm:cxn modelId="{46D48C5B-27D6-42E9-A3F4-97B9666C8412}" type="presParOf" srcId="{485863DF-73D5-41AB-9C9B-C31BBD0E6043}" destId="{645EE1D2-08A5-4BAC-877E-19B6BC4524D8}" srcOrd="1" destOrd="0" presId="urn:microsoft.com/office/officeart/2008/layout/LinedList"/>
    <dgm:cxn modelId="{843497EB-5493-43F4-92F8-1C52407769E6}" type="presParOf" srcId="{645EE1D2-08A5-4BAC-877E-19B6BC4524D8}" destId="{516886CF-AC65-4A34-8DBA-205E47E3EB31}" srcOrd="0" destOrd="0" presId="urn:microsoft.com/office/officeart/2008/layout/LinedList"/>
    <dgm:cxn modelId="{004A099E-593B-4694-AB3F-4201ACF6B9B9}" type="presParOf" srcId="{645EE1D2-08A5-4BAC-877E-19B6BC4524D8}" destId="{C60EB930-2235-49A0-9983-D33920BD24D5}" srcOrd="1" destOrd="0" presId="urn:microsoft.com/office/officeart/2008/layout/LinedList"/>
    <dgm:cxn modelId="{145C9B05-A557-49D5-B69C-5A44683A2C49}" type="presParOf" srcId="{485863DF-73D5-41AB-9C9B-C31BBD0E6043}" destId="{320A6093-A2E9-4B9C-ABD5-91AAFFEF8CDE}" srcOrd="2" destOrd="0" presId="urn:microsoft.com/office/officeart/2008/layout/LinedList"/>
    <dgm:cxn modelId="{AD464D60-7DB9-4D82-AADA-E76F517137B9}" type="presParOf" srcId="{485863DF-73D5-41AB-9C9B-C31BBD0E6043}" destId="{BAF59820-F3CA-494A-B2C3-4C2247321885}" srcOrd="3" destOrd="0" presId="urn:microsoft.com/office/officeart/2008/layout/LinedList"/>
    <dgm:cxn modelId="{4386EFA8-A6F4-4ACB-B01E-FFFB94E083E2}" type="presParOf" srcId="{BAF59820-F3CA-494A-B2C3-4C2247321885}" destId="{D9BE40B7-B635-4796-AC08-E91FA005CEA2}" srcOrd="0" destOrd="0" presId="urn:microsoft.com/office/officeart/2008/layout/LinedList"/>
    <dgm:cxn modelId="{4DA2B053-A54E-4E8A-8513-543574E24CB2}" type="presParOf" srcId="{BAF59820-F3CA-494A-B2C3-4C2247321885}" destId="{788DF92F-ABE5-42B8-B195-2E1217DDDDED}" srcOrd="1" destOrd="0" presId="urn:microsoft.com/office/officeart/2008/layout/LinedList"/>
    <dgm:cxn modelId="{BC545403-7C2C-428A-B7B5-ACB2A4966F72}" type="presParOf" srcId="{485863DF-73D5-41AB-9C9B-C31BBD0E6043}" destId="{52FD1E8D-5890-49D0-8A2B-F385BD9CD6E1}" srcOrd="4" destOrd="0" presId="urn:microsoft.com/office/officeart/2008/layout/LinedList"/>
    <dgm:cxn modelId="{EC9A570F-0B36-4C06-BB61-3E6445CB4359}" type="presParOf" srcId="{485863DF-73D5-41AB-9C9B-C31BBD0E6043}" destId="{F7913B79-21CC-4591-B5D5-D36E12551103}" srcOrd="5" destOrd="0" presId="urn:microsoft.com/office/officeart/2008/layout/LinedList"/>
    <dgm:cxn modelId="{73FAF1AA-BBAF-41BC-AC6A-ADC61D5F3371}" type="presParOf" srcId="{F7913B79-21CC-4591-B5D5-D36E12551103}" destId="{DCDF12A2-1317-46E3-AA92-7107160D3753}" srcOrd="0" destOrd="0" presId="urn:microsoft.com/office/officeart/2008/layout/LinedList"/>
    <dgm:cxn modelId="{C996C230-69E1-47DA-ABC5-B1068CC24B03}" type="presParOf" srcId="{F7913B79-21CC-4591-B5D5-D36E12551103}" destId="{9A7DF3CC-713A-40D7-99E4-4A646E46B920}" srcOrd="1" destOrd="0" presId="urn:microsoft.com/office/officeart/2008/layout/LinedList"/>
    <dgm:cxn modelId="{510CF17E-0C64-458A-A456-01AB1DDCB01A}" type="presParOf" srcId="{485863DF-73D5-41AB-9C9B-C31BBD0E6043}" destId="{646C4615-A8A2-468F-96FD-28ADB7585FA6}" srcOrd="6" destOrd="0" presId="urn:microsoft.com/office/officeart/2008/layout/LinedList"/>
    <dgm:cxn modelId="{5E506138-0C35-488F-88E8-61F4CDB4BD30}" type="presParOf" srcId="{485863DF-73D5-41AB-9C9B-C31BBD0E6043}" destId="{41DA099E-1F02-4894-91CD-3F50B0BE67FA}" srcOrd="7" destOrd="0" presId="urn:microsoft.com/office/officeart/2008/layout/LinedList"/>
    <dgm:cxn modelId="{D4491597-21EF-4B84-BC90-4B18625000B1}" type="presParOf" srcId="{41DA099E-1F02-4894-91CD-3F50B0BE67FA}" destId="{CD65F67D-6C7B-436E-A21F-C2BD6DBDBFDC}" srcOrd="0" destOrd="0" presId="urn:microsoft.com/office/officeart/2008/layout/LinedList"/>
    <dgm:cxn modelId="{71FA1054-5224-4E35-873B-D569C472EE6A}" type="presParOf" srcId="{41DA099E-1F02-4894-91CD-3F50B0BE67FA}" destId="{C678489F-105F-4AEB-A626-9F9AC41FC622}" srcOrd="1" destOrd="0" presId="urn:microsoft.com/office/officeart/2008/layout/LinedList"/>
    <dgm:cxn modelId="{7E56E603-EC61-4B97-80D7-B9E44F7BFCCA}" type="presParOf" srcId="{485863DF-73D5-41AB-9C9B-C31BBD0E6043}" destId="{7B685BEB-852B-4899-A19A-451B2A7DFB14}" srcOrd="8" destOrd="0" presId="urn:microsoft.com/office/officeart/2008/layout/LinedList"/>
    <dgm:cxn modelId="{8E7EB35D-7D08-45D8-AFD8-6088F1D68B2A}" type="presParOf" srcId="{485863DF-73D5-41AB-9C9B-C31BBD0E6043}" destId="{AA15990A-FCA3-4C29-A7DC-371C3B059798}" srcOrd="9" destOrd="0" presId="urn:microsoft.com/office/officeart/2008/layout/LinedList"/>
    <dgm:cxn modelId="{F5EAC30E-A69B-48E7-9107-26AA2BE90677}" type="presParOf" srcId="{AA15990A-FCA3-4C29-A7DC-371C3B059798}" destId="{A9154AA5-1231-468B-A0EC-E10D3F20BE65}" srcOrd="0" destOrd="0" presId="urn:microsoft.com/office/officeart/2008/layout/LinedList"/>
    <dgm:cxn modelId="{43A7FDF8-B238-498B-BB3F-30AB066F9030}" type="presParOf" srcId="{AA15990A-FCA3-4C29-A7DC-371C3B059798}" destId="{34404384-4069-49E8-BAD9-7090DD94F809}" srcOrd="1" destOrd="0" presId="urn:microsoft.com/office/officeart/2008/layout/LinedList"/>
    <dgm:cxn modelId="{390C6BBC-3499-4E36-92DE-D6C28804B2F8}" type="presParOf" srcId="{485863DF-73D5-41AB-9C9B-C31BBD0E6043}" destId="{DB9C03B2-8317-43BE-A34D-1144C8DC933C}" srcOrd="10" destOrd="0" presId="urn:microsoft.com/office/officeart/2008/layout/LinedList"/>
    <dgm:cxn modelId="{BEFC657E-06E9-4196-AF29-A98B15DBF309}" type="presParOf" srcId="{485863DF-73D5-41AB-9C9B-C31BBD0E6043}" destId="{6886F5C1-B7C3-43B4-8770-5F66E5AA778B}" srcOrd="11" destOrd="0" presId="urn:microsoft.com/office/officeart/2008/layout/LinedList"/>
    <dgm:cxn modelId="{71CC40F3-66E5-486B-B925-FD9ADB2C6D92}" type="presParOf" srcId="{6886F5C1-B7C3-43B4-8770-5F66E5AA778B}" destId="{D3A08712-6269-4B40-9E1B-29C174C22C50}" srcOrd="0" destOrd="0" presId="urn:microsoft.com/office/officeart/2008/layout/LinedList"/>
    <dgm:cxn modelId="{960D8A14-8DC4-4920-9F24-014E6CB1218F}" type="presParOf" srcId="{6886F5C1-B7C3-43B4-8770-5F66E5AA778B}" destId="{698AF4CA-8FB7-4B27-A6D5-5999C5F3F52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B7B9DB3-D60A-4931-A126-4AE36D544154}"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D6BED551-2009-4BA9-AD6B-9F33C0A9229F}">
      <dgm:prSet/>
      <dgm:spPr/>
      <dgm:t>
        <a:bodyPr/>
        <a:lstStyle/>
        <a:p>
          <a:r>
            <a:rPr lang="en-US" b="1" dirty="0"/>
            <a:t>Benefits for Patients</a:t>
          </a:r>
          <a:endParaRPr lang="en-US" dirty="0"/>
        </a:p>
      </dgm:t>
    </dgm:pt>
    <dgm:pt modelId="{6C656E5F-3363-4E99-A768-11D354E6135A}" type="parTrans" cxnId="{268A6751-4C4F-4B56-AFA2-34AFA0D85886}">
      <dgm:prSet/>
      <dgm:spPr/>
      <dgm:t>
        <a:bodyPr/>
        <a:lstStyle/>
        <a:p>
          <a:endParaRPr lang="en-US"/>
        </a:p>
      </dgm:t>
    </dgm:pt>
    <dgm:pt modelId="{7610CB95-3498-432F-8387-3A477C453522}" type="sibTrans" cxnId="{268A6751-4C4F-4B56-AFA2-34AFA0D85886}">
      <dgm:prSet/>
      <dgm:spPr/>
      <dgm:t>
        <a:bodyPr/>
        <a:lstStyle/>
        <a:p>
          <a:endParaRPr lang="en-US"/>
        </a:p>
      </dgm:t>
    </dgm:pt>
    <dgm:pt modelId="{1C299660-27A3-4B5B-8C3F-5594E8338604}">
      <dgm:prSet/>
      <dgm:spPr/>
      <dgm:t>
        <a:bodyPr/>
        <a:lstStyle/>
        <a:p>
          <a:r>
            <a:rPr lang="en-US"/>
            <a:t>Reduce barriers to accessing treatment</a:t>
          </a:r>
          <a:endParaRPr lang="en-US" dirty="0"/>
        </a:p>
      </dgm:t>
    </dgm:pt>
    <dgm:pt modelId="{170711C0-A1DD-47CA-BD64-9CE7B0A2E87F}" type="parTrans" cxnId="{077C45FE-4D98-4929-BA9F-AF19FF085ABF}">
      <dgm:prSet/>
      <dgm:spPr/>
      <dgm:t>
        <a:bodyPr/>
        <a:lstStyle/>
        <a:p>
          <a:endParaRPr lang="en-US"/>
        </a:p>
      </dgm:t>
    </dgm:pt>
    <dgm:pt modelId="{DDB0C16B-9A7D-4944-8310-906BADD58C59}" type="sibTrans" cxnId="{077C45FE-4D98-4929-BA9F-AF19FF085ABF}">
      <dgm:prSet/>
      <dgm:spPr/>
      <dgm:t>
        <a:bodyPr/>
        <a:lstStyle/>
        <a:p>
          <a:endParaRPr lang="en-US"/>
        </a:p>
      </dgm:t>
    </dgm:pt>
    <dgm:pt modelId="{48BA705C-B381-4DD7-AF70-ED4CBE135096}">
      <dgm:prSet/>
      <dgm:spPr/>
      <dgm:t>
        <a:bodyPr/>
        <a:lstStyle/>
        <a:p>
          <a:r>
            <a:rPr lang="en-US"/>
            <a:t>Additional treatment format to meet patient preference</a:t>
          </a:r>
          <a:endParaRPr lang="en-US" dirty="0"/>
        </a:p>
      </dgm:t>
    </dgm:pt>
    <dgm:pt modelId="{2893007A-C8CA-4CC5-BC88-FC431B7AFC0C}" type="parTrans" cxnId="{35D276F1-9830-4B6A-BD80-557CD0E77B38}">
      <dgm:prSet/>
      <dgm:spPr/>
      <dgm:t>
        <a:bodyPr/>
        <a:lstStyle/>
        <a:p>
          <a:endParaRPr lang="en-US"/>
        </a:p>
      </dgm:t>
    </dgm:pt>
    <dgm:pt modelId="{33C9B726-6C3F-4AC9-AAAE-C8A8E6779D53}" type="sibTrans" cxnId="{35D276F1-9830-4B6A-BD80-557CD0E77B38}">
      <dgm:prSet/>
      <dgm:spPr/>
      <dgm:t>
        <a:bodyPr/>
        <a:lstStyle/>
        <a:p>
          <a:endParaRPr lang="en-US"/>
        </a:p>
      </dgm:t>
    </dgm:pt>
    <dgm:pt modelId="{BC134AFB-F761-4DDA-ACF8-D0093EB69A69}">
      <dgm:prSet/>
      <dgm:spPr/>
      <dgm:t>
        <a:bodyPr/>
        <a:lstStyle/>
        <a:p>
          <a:r>
            <a:rPr lang="en-US"/>
            <a:t>Greater convenience and flexibility to schedule visits</a:t>
          </a:r>
          <a:endParaRPr lang="en-US" dirty="0"/>
        </a:p>
      </dgm:t>
    </dgm:pt>
    <dgm:pt modelId="{E73729C2-9BE9-4A41-A036-622F33902768}" type="parTrans" cxnId="{A8392398-3B5E-46C8-93EA-BB531B58BD18}">
      <dgm:prSet/>
      <dgm:spPr/>
      <dgm:t>
        <a:bodyPr/>
        <a:lstStyle/>
        <a:p>
          <a:endParaRPr lang="en-US"/>
        </a:p>
      </dgm:t>
    </dgm:pt>
    <dgm:pt modelId="{67ACE24D-946B-4163-A0E4-977E917DBE9B}" type="sibTrans" cxnId="{A8392398-3B5E-46C8-93EA-BB531B58BD18}">
      <dgm:prSet/>
      <dgm:spPr/>
      <dgm:t>
        <a:bodyPr/>
        <a:lstStyle/>
        <a:p>
          <a:endParaRPr lang="en-US"/>
        </a:p>
      </dgm:t>
    </dgm:pt>
    <dgm:pt modelId="{B8D4E183-D752-4C81-99D9-5DEFF11F82CF}">
      <dgm:prSet/>
      <dgm:spPr/>
      <dgm:t>
        <a:bodyPr/>
        <a:lstStyle/>
        <a:p>
          <a:r>
            <a:rPr lang="en-US"/>
            <a:t>Decreased wait times for an appointment</a:t>
          </a:r>
          <a:endParaRPr lang="en-US" dirty="0"/>
        </a:p>
      </dgm:t>
    </dgm:pt>
    <dgm:pt modelId="{26533E28-598A-4ACB-B7F7-C5980BB39D92}" type="parTrans" cxnId="{933E062D-F515-4D84-AA8B-DC4CD666B9FA}">
      <dgm:prSet/>
      <dgm:spPr/>
      <dgm:t>
        <a:bodyPr/>
        <a:lstStyle/>
        <a:p>
          <a:endParaRPr lang="en-US"/>
        </a:p>
      </dgm:t>
    </dgm:pt>
    <dgm:pt modelId="{8243F82F-C75D-458C-AF8A-0D21F9AF5A37}" type="sibTrans" cxnId="{933E062D-F515-4D84-AA8B-DC4CD666B9FA}">
      <dgm:prSet/>
      <dgm:spPr/>
      <dgm:t>
        <a:bodyPr/>
        <a:lstStyle/>
        <a:p>
          <a:endParaRPr lang="en-US"/>
        </a:p>
      </dgm:t>
    </dgm:pt>
    <dgm:pt modelId="{BAD7A690-07EC-4900-B095-31B08BD15F8F}">
      <dgm:prSet/>
      <dgm:spPr/>
      <dgm:t>
        <a:bodyPr/>
        <a:lstStyle/>
        <a:p>
          <a:r>
            <a:rPr lang="en-US"/>
            <a:t>Decreased financial burden</a:t>
          </a:r>
          <a:endParaRPr lang="en-US" dirty="0"/>
        </a:p>
      </dgm:t>
    </dgm:pt>
    <dgm:pt modelId="{0A41E348-ADDD-4D32-8449-E049444B3D04}" type="parTrans" cxnId="{32AFB804-8EF8-43B1-89B8-38BBE014806E}">
      <dgm:prSet/>
      <dgm:spPr/>
      <dgm:t>
        <a:bodyPr/>
        <a:lstStyle/>
        <a:p>
          <a:endParaRPr lang="en-US"/>
        </a:p>
      </dgm:t>
    </dgm:pt>
    <dgm:pt modelId="{43F35337-DB80-49C5-AF03-DF423B380BF7}" type="sibTrans" cxnId="{32AFB804-8EF8-43B1-89B8-38BBE014806E}">
      <dgm:prSet/>
      <dgm:spPr/>
      <dgm:t>
        <a:bodyPr/>
        <a:lstStyle/>
        <a:p>
          <a:endParaRPr lang="en-US"/>
        </a:p>
      </dgm:t>
    </dgm:pt>
    <dgm:pt modelId="{2A5D2DF2-09B6-43C2-A865-35A87B7348BF}">
      <dgm:prSet/>
      <dgm:spPr/>
      <dgm:t>
        <a:bodyPr/>
        <a:lstStyle/>
        <a:p>
          <a:r>
            <a:rPr lang="en-US"/>
            <a:t>Increased access to specialized services</a:t>
          </a:r>
          <a:endParaRPr lang="en-US" dirty="0"/>
        </a:p>
      </dgm:t>
    </dgm:pt>
    <dgm:pt modelId="{5284287C-982E-459E-99EC-286FB600B475}" type="parTrans" cxnId="{80DE066A-CA38-4341-8039-64D548B983EF}">
      <dgm:prSet/>
      <dgm:spPr/>
      <dgm:t>
        <a:bodyPr/>
        <a:lstStyle/>
        <a:p>
          <a:endParaRPr lang="en-US"/>
        </a:p>
      </dgm:t>
    </dgm:pt>
    <dgm:pt modelId="{40F67934-FF54-4C54-AEDE-9580E03878CD}" type="sibTrans" cxnId="{80DE066A-CA38-4341-8039-64D548B983EF}">
      <dgm:prSet/>
      <dgm:spPr/>
      <dgm:t>
        <a:bodyPr/>
        <a:lstStyle/>
        <a:p>
          <a:endParaRPr lang="en-US"/>
        </a:p>
      </dgm:t>
    </dgm:pt>
    <dgm:pt modelId="{485863DF-73D5-41AB-9C9B-C31BBD0E6043}" type="pres">
      <dgm:prSet presAssocID="{8B7B9DB3-D60A-4931-A126-4AE36D544154}" presName="vert0" presStyleCnt="0">
        <dgm:presLayoutVars>
          <dgm:dir/>
          <dgm:animOne val="branch"/>
          <dgm:animLvl val="lvl"/>
        </dgm:presLayoutVars>
      </dgm:prSet>
      <dgm:spPr/>
      <dgm:t>
        <a:bodyPr/>
        <a:lstStyle/>
        <a:p>
          <a:endParaRPr lang="en-US"/>
        </a:p>
      </dgm:t>
    </dgm:pt>
    <dgm:pt modelId="{8CFCA28B-02A0-45F6-A07E-042B63C80DF8}" type="pres">
      <dgm:prSet presAssocID="{D6BED551-2009-4BA9-AD6B-9F33C0A9229F}" presName="thickLine" presStyleLbl="alignNode1" presStyleIdx="0" presStyleCnt="7"/>
      <dgm:spPr/>
    </dgm:pt>
    <dgm:pt modelId="{645EE1D2-08A5-4BAC-877E-19B6BC4524D8}" type="pres">
      <dgm:prSet presAssocID="{D6BED551-2009-4BA9-AD6B-9F33C0A9229F}" presName="horz1" presStyleCnt="0"/>
      <dgm:spPr/>
    </dgm:pt>
    <dgm:pt modelId="{516886CF-AC65-4A34-8DBA-205E47E3EB31}" type="pres">
      <dgm:prSet presAssocID="{D6BED551-2009-4BA9-AD6B-9F33C0A9229F}" presName="tx1" presStyleLbl="revTx" presStyleIdx="0" presStyleCnt="7"/>
      <dgm:spPr/>
      <dgm:t>
        <a:bodyPr/>
        <a:lstStyle/>
        <a:p>
          <a:endParaRPr lang="en-US"/>
        </a:p>
      </dgm:t>
    </dgm:pt>
    <dgm:pt modelId="{C60EB930-2235-49A0-9983-D33920BD24D5}" type="pres">
      <dgm:prSet presAssocID="{D6BED551-2009-4BA9-AD6B-9F33C0A9229F}" presName="vert1" presStyleCnt="0"/>
      <dgm:spPr/>
    </dgm:pt>
    <dgm:pt modelId="{25214C87-DB18-47EA-AEF6-EF8B5801AAA4}" type="pres">
      <dgm:prSet presAssocID="{1C299660-27A3-4B5B-8C3F-5594E8338604}" presName="thickLine" presStyleLbl="alignNode1" presStyleIdx="1" presStyleCnt="7"/>
      <dgm:spPr/>
    </dgm:pt>
    <dgm:pt modelId="{203C6576-68EC-4E46-84B8-4281D5FE5801}" type="pres">
      <dgm:prSet presAssocID="{1C299660-27A3-4B5B-8C3F-5594E8338604}" presName="horz1" presStyleCnt="0"/>
      <dgm:spPr/>
    </dgm:pt>
    <dgm:pt modelId="{46CA49DD-C6EE-4575-AA9A-47C598D97702}" type="pres">
      <dgm:prSet presAssocID="{1C299660-27A3-4B5B-8C3F-5594E8338604}" presName="tx1" presStyleLbl="revTx" presStyleIdx="1" presStyleCnt="7"/>
      <dgm:spPr/>
      <dgm:t>
        <a:bodyPr/>
        <a:lstStyle/>
        <a:p>
          <a:endParaRPr lang="en-US"/>
        </a:p>
      </dgm:t>
    </dgm:pt>
    <dgm:pt modelId="{EAF67E1A-78B8-4EAD-B5EF-D46DD96D1D4A}" type="pres">
      <dgm:prSet presAssocID="{1C299660-27A3-4B5B-8C3F-5594E8338604}" presName="vert1" presStyleCnt="0"/>
      <dgm:spPr/>
    </dgm:pt>
    <dgm:pt modelId="{41B9F3AD-A455-439C-B15C-01284E75B62B}" type="pres">
      <dgm:prSet presAssocID="{48BA705C-B381-4DD7-AF70-ED4CBE135096}" presName="thickLine" presStyleLbl="alignNode1" presStyleIdx="2" presStyleCnt="7"/>
      <dgm:spPr/>
    </dgm:pt>
    <dgm:pt modelId="{B0CD4DFA-90A1-4EA3-9132-406A12C78643}" type="pres">
      <dgm:prSet presAssocID="{48BA705C-B381-4DD7-AF70-ED4CBE135096}" presName="horz1" presStyleCnt="0"/>
      <dgm:spPr/>
    </dgm:pt>
    <dgm:pt modelId="{5A3FAECE-012E-45D5-8F22-5ACDD8F786F3}" type="pres">
      <dgm:prSet presAssocID="{48BA705C-B381-4DD7-AF70-ED4CBE135096}" presName="tx1" presStyleLbl="revTx" presStyleIdx="2" presStyleCnt="7"/>
      <dgm:spPr/>
      <dgm:t>
        <a:bodyPr/>
        <a:lstStyle/>
        <a:p>
          <a:endParaRPr lang="en-US"/>
        </a:p>
      </dgm:t>
    </dgm:pt>
    <dgm:pt modelId="{04629867-63C4-4330-9789-C775E46C8E97}" type="pres">
      <dgm:prSet presAssocID="{48BA705C-B381-4DD7-AF70-ED4CBE135096}" presName="vert1" presStyleCnt="0"/>
      <dgm:spPr/>
    </dgm:pt>
    <dgm:pt modelId="{8FF28C09-132D-4591-9F88-0E3CC6C171A9}" type="pres">
      <dgm:prSet presAssocID="{BC134AFB-F761-4DDA-ACF8-D0093EB69A69}" presName="thickLine" presStyleLbl="alignNode1" presStyleIdx="3" presStyleCnt="7"/>
      <dgm:spPr/>
    </dgm:pt>
    <dgm:pt modelId="{472B87A1-3580-41B4-A920-9589BBDABC79}" type="pres">
      <dgm:prSet presAssocID="{BC134AFB-F761-4DDA-ACF8-D0093EB69A69}" presName="horz1" presStyleCnt="0"/>
      <dgm:spPr/>
    </dgm:pt>
    <dgm:pt modelId="{02EA1CA8-9955-491E-8D59-5B854163D25A}" type="pres">
      <dgm:prSet presAssocID="{BC134AFB-F761-4DDA-ACF8-D0093EB69A69}" presName="tx1" presStyleLbl="revTx" presStyleIdx="3" presStyleCnt="7"/>
      <dgm:spPr/>
      <dgm:t>
        <a:bodyPr/>
        <a:lstStyle/>
        <a:p>
          <a:endParaRPr lang="en-US"/>
        </a:p>
      </dgm:t>
    </dgm:pt>
    <dgm:pt modelId="{15F82D7D-79CF-4FAB-91B8-2B468EE826BB}" type="pres">
      <dgm:prSet presAssocID="{BC134AFB-F761-4DDA-ACF8-D0093EB69A69}" presName="vert1" presStyleCnt="0"/>
      <dgm:spPr/>
    </dgm:pt>
    <dgm:pt modelId="{3D02CC48-585D-43AB-8990-3030687036FB}" type="pres">
      <dgm:prSet presAssocID="{B8D4E183-D752-4C81-99D9-5DEFF11F82CF}" presName="thickLine" presStyleLbl="alignNode1" presStyleIdx="4" presStyleCnt="7"/>
      <dgm:spPr/>
    </dgm:pt>
    <dgm:pt modelId="{509618C6-B5E7-44EE-A8D6-14556964154D}" type="pres">
      <dgm:prSet presAssocID="{B8D4E183-D752-4C81-99D9-5DEFF11F82CF}" presName="horz1" presStyleCnt="0"/>
      <dgm:spPr/>
    </dgm:pt>
    <dgm:pt modelId="{41A32DC2-8A14-45ED-935D-C9A03B8B494E}" type="pres">
      <dgm:prSet presAssocID="{B8D4E183-D752-4C81-99D9-5DEFF11F82CF}" presName="tx1" presStyleLbl="revTx" presStyleIdx="4" presStyleCnt="7"/>
      <dgm:spPr/>
      <dgm:t>
        <a:bodyPr/>
        <a:lstStyle/>
        <a:p>
          <a:endParaRPr lang="en-US"/>
        </a:p>
      </dgm:t>
    </dgm:pt>
    <dgm:pt modelId="{7350F66E-C714-40C7-9BF1-0C6E3E7B66C9}" type="pres">
      <dgm:prSet presAssocID="{B8D4E183-D752-4C81-99D9-5DEFF11F82CF}" presName="vert1" presStyleCnt="0"/>
      <dgm:spPr/>
    </dgm:pt>
    <dgm:pt modelId="{003FB66C-5537-45C6-9348-66ECBC4C7BA1}" type="pres">
      <dgm:prSet presAssocID="{BAD7A690-07EC-4900-B095-31B08BD15F8F}" presName="thickLine" presStyleLbl="alignNode1" presStyleIdx="5" presStyleCnt="7"/>
      <dgm:spPr/>
    </dgm:pt>
    <dgm:pt modelId="{AA11E780-73AA-468D-AF3C-C2DBFCD79D7B}" type="pres">
      <dgm:prSet presAssocID="{BAD7A690-07EC-4900-B095-31B08BD15F8F}" presName="horz1" presStyleCnt="0"/>
      <dgm:spPr/>
    </dgm:pt>
    <dgm:pt modelId="{F3C18F71-BB86-4089-B6B0-57F021362938}" type="pres">
      <dgm:prSet presAssocID="{BAD7A690-07EC-4900-B095-31B08BD15F8F}" presName="tx1" presStyleLbl="revTx" presStyleIdx="5" presStyleCnt="7"/>
      <dgm:spPr/>
      <dgm:t>
        <a:bodyPr/>
        <a:lstStyle/>
        <a:p>
          <a:endParaRPr lang="en-US"/>
        </a:p>
      </dgm:t>
    </dgm:pt>
    <dgm:pt modelId="{3A8281CB-2843-41B9-AED3-07440DF46364}" type="pres">
      <dgm:prSet presAssocID="{BAD7A690-07EC-4900-B095-31B08BD15F8F}" presName="vert1" presStyleCnt="0"/>
      <dgm:spPr/>
    </dgm:pt>
    <dgm:pt modelId="{55AC47B0-3370-42BD-9BBD-F00BDF3C56D5}" type="pres">
      <dgm:prSet presAssocID="{2A5D2DF2-09B6-43C2-A865-35A87B7348BF}" presName="thickLine" presStyleLbl="alignNode1" presStyleIdx="6" presStyleCnt="7"/>
      <dgm:spPr/>
    </dgm:pt>
    <dgm:pt modelId="{7397015F-55DB-4704-B6FA-EDC1FC5D421B}" type="pres">
      <dgm:prSet presAssocID="{2A5D2DF2-09B6-43C2-A865-35A87B7348BF}" presName="horz1" presStyleCnt="0"/>
      <dgm:spPr/>
    </dgm:pt>
    <dgm:pt modelId="{EE873FAA-1072-45C4-8482-F332D6161A55}" type="pres">
      <dgm:prSet presAssocID="{2A5D2DF2-09B6-43C2-A865-35A87B7348BF}" presName="tx1" presStyleLbl="revTx" presStyleIdx="6" presStyleCnt="7"/>
      <dgm:spPr/>
      <dgm:t>
        <a:bodyPr/>
        <a:lstStyle/>
        <a:p>
          <a:endParaRPr lang="en-US"/>
        </a:p>
      </dgm:t>
    </dgm:pt>
    <dgm:pt modelId="{300447AD-F0BE-4CF6-A2F2-70DB2A3685C4}" type="pres">
      <dgm:prSet presAssocID="{2A5D2DF2-09B6-43C2-A865-35A87B7348BF}" presName="vert1" presStyleCnt="0"/>
      <dgm:spPr/>
    </dgm:pt>
  </dgm:ptLst>
  <dgm:cxnLst>
    <dgm:cxn modelId="{80DE066A-CA38-4341-8039-64D548B983EF}" srcId="{8B7B9DB3-D60A-4931-A126-4AE36D544154}" destId="{2A5D2DF2-09B6-43C2-A865-35A87B7348BF}" srcOrd="6" destOrd="0" parTransId="{5284287C-982E-459E-99EC-286FB600B475}" sibTransId="{40F67934-FF54-4C54-AEDE-9580E03878CD}"/>
    <dgm:cxn modelId="{B6E35D32-2E6A-47A1-B80A-70B7E1716B03}" type="presOf" srcId="{BC134AFB-F761-4DDA-ACF8-D0093EB69A69}" destId="{02EA1CA8-9955-491E-8D59-5B854163D25A}" srcOrd="0" destOrd="0" presId="urn:microsoft.com/office/officeart/2008/layout/LinedList"/>
    <dgm:cxn modelId="{933E062D-F515-4D84-AA8B-DC4CD666B9FA}" srcId="{8B7B9DB3-D60A-4931-A126-4AE36D544154}" destId="{B8D4E183-D752-4C81-99D9-5DEFF11F82CF}" srcOrd="4" destOrd="0" parTransId="{26533E28-598A-4ACB-B7F7-C5980BB39D92}" sibTransId="{8243F82F-C75D-458C-AF8A-0D21F9AF5A37}"/>
    <dgm:cxn modelId="{92CC4194-51A2-481F-A116-14A73CACC02B}" type="presOf" srcId="{8B7B9DB3-D60A-4931-A126-4AE36D544154}" destId="{485863DF-73D5-41AB-9C9B-C31BBD0E6043}" srcOrd="0" destOrd="0" presId="urn:microsoft.com/office/officeart/2008/layout/LinedList"/>
    <dgm:cxn modelId="{30313255-59A8-411F-8F38-3D25E50C9559}" type="presOf" srcId="{1C299660-27A3-4B5B-8C3F-5594E8338604}" destId="{46CA49DD-C6EE-4575-AA9A-47C598D97702}" srcOrd="0" destOrd="0" presId="urn:microsoft.com/office/officeart/2008/layout/LinedList"/>
    <dgm:cxn modelId="{DD59CA9B-8773-4A30-94CE-687F52C5969D}" type="presOf" srcId="{48BA705C-B381-4DD7-AF70-ED4CBE135096}" destId="{5A3FAECE-012E-45D5-8F22-5ACDD8F786F3}" srcOrd="0" destOrd="0" presId="urn:microsoft.com/office/officeart/2008/layout/LinedList"/>
    <dgm:cxn modelId="{32AFB804-8EF8-43B1-89B8-38BBE014806E}" srcId="{8B7B9DB3-D60A-4931-A126-4AE36D544154}" destId="{BAD7A690-07EC-4900-B095-31B08BD15F8F}" srcOrd="5" destOrd="0" parTransId="{0A41E348-ADDD-4D32-8449-E049444B3D04}" sibTransId="{43F35337-DB80-49C5-AF03-DF423B380BF7}"/>
    <dgm:cxn modelId="{0872AC14-DFFB-41C5-9E34-5EA84628EE05}" type="presOf" srcId="{B8D4E183-D752-4C81-99D9-5DEFF11F82CF}" destId="{41A32DC2-8A14-45ED-935D-C9A03B8B494E}" srcOrd="0" destOrd="0" presId="urn:microsoft.com/office/officeart/2008/layout/LinedList"/>
    <dgm:cxn modelId="{C1EDA6B3-134B-4AA5-8383-C9C6990250EA}" type="presOf" srcId="{BAD7A690-07EC-4900-B095-31B08BD15F8F}" destId="{F3C18F71-BB86-4089-B6B0-57F021362938}" srcOrd="0" destOrd="0" presId="urn:microsoft.com/office/officeart/2008/layout/LinedList"/>
    <dgm:cxn modelId="{23ED988C-6077-47DF-890A-1E38612F5B39}" type="presOf" srcId="{D6BED551-2009-4BA9-AD6B-9F33C0A9229F}" destId="{516886CF-AC65-4A34-8DBA-205E47E3EB31}" srcOrd="0" destOrd="0" presId="urn:microsoft.com/office/officeart/2008/layout/LinedList"/>
    <dgm:cxn modelId="{41526A07-A882-40F0-8087-8AC8C31AD214}" type="presOf" srcId="{2A5D2DF2-09B6-43C2-A865-35A87B7348BF}" destId="{EE873FAA-1072-45C4-8482-F332D6161A55}" srcOrd="0" destOrd="0" presId="urn:microsoft.com/office/officeart/2008/layout/LinedList"/>
    <dgm:cxn modelId="{35D276F1-9830-4B6A-BD80-557CD0E77B38}" srcId="{8B7B9DB3-D60A-4931-A126-4AE36D544154}" destId="{48BA705C-B381-4DD7-AF70-ED4CBE135096}" srcOrd="2" destOrd="0" parTransId="{2893007A-C8CA-4CC5-BC88-FC431B7AFC0C}" sibTransId="{33C9B726-6C3F-4AC9-AAAE-C8A8E6779D53}"/>
    <dgm:cxn modelId="{268A6751-4C4F-4B56-AFA2-34AFA0D85886}" srcId="{8B7B9DB3-D60A-4931-A126-4AE36D544154}" destId="{D6BED551-2009-4BA9-AD6B-9F33C0A9229F}" srcOrd="0" destOrd="0" parTransId="{6C656E5F-3363-4E99-A768-11D354E6135A}" sibTransId="{7610CB95-3498-432F-8387-3A477C453522}"/>
    <dgm:cxn modelId="{077C45FE-4D98-4929-BA9F-AF19FF085ABF}" srcId="{8B7B9DB3-D60A-4931-A126-4AE36D544154}" destId="{1C299660-27A3-4B5B-8C3F-5594E8338604}" srcOrd="1" destOrd="0" parTransId="{170711C0-A1DD-47CA-BD64-9CE7B0A2E87F}" sibTransId="{DDB0C16B-9A7D-4944-8310-906BADD58C59}"/>
    <dgm:cxn modelId="{A8392398-3B5E-46C8-93EA-BB531B58BD18}" srcId="{8B7B9DB3-D60A-4931-A126-4AE36D544154}" destId="{BC134AFB-F761-4DDA-ACF8-D0093EB69A69}" srcOrd="3" destOrd="0" parTransId="{E73729C2-9BE9-4A41-A036-622F33902768}" sibTransId="{67ACE24D-946B-4163-A0E4-977E917DBE9B}"/>
    <dgm:cxn modelId="{A887BBA7-1067-4BDB-B919-2A5D1717FE55}" type="presParOf" srcId="{485863DF-73D5-41AB-9C9B-C31BBD0E6043}" destId="{8CFCA28B-02A0-45F6-A07E-042B63C80DF8}" srcOrd="0" destOrd="0" presId="urn:microsoft.com/office/officeart/2008/layout/LinedList"/>
    <dgm:cxn modelId="{46D48C5B-27D6-42E9-A3F4-97B9666C8412}" type="presParOf" srcId="{485863DF-73D5-41AB-9C9B-C31BBD0E6043}" destId="{645EE1D2-08A5-4BAC-877E-19B6BC4524D8}" srcOrd="1" destOrd="0" presId="urn:microsoft.com/office/officeart/2008/layout/LinedList"/>
    <dgm:cxn modelId="{843497EB-5493-43F4-92F8-1C52407769E6}" type="presParOf" srcId="{645EE1D2-08A5-4BAC-877E-19B6BC4524D8}" destId="{516886CF-AC65-4A34-8DBA-205E47E3EB31}" srcOrd="0" destOrd="0" presId="urn:microsoft.com/office/officeart/2008/layout/LinedList"/>
    <dgm:cxn modelId="{004A099E-593B-4694-AB3F-4201ACF6B9B9}" type="presParOf" srcId="{645EE1D2-08A5-4BAC-877E-19B6BC4524D8}" destId="{C60EB930-2235-49A0-9983-D33920BD24D5}" srcOrd="1" destOrd="0" presId="urn:microsoft.com/office/officeart/2008/layout/LinedList"/>
    <dgm:cxn modelId="{1C304973-3E82-403A-ACC8-A76D9B6AC97D}" type="presParOf" srcId="{485863DF-73D5-41AB-9C9B-C31BBD0E6043}" destId="{25214C87-DB18-47EA-AEF6-EF8B5801AAA4}" srcOrd="2" destOrd="0" presId="urn:microsoft.com/office/officeart/2008/layout/LinedList"/>
    <dgm:cxn modelId="{32605F59-0537-40C4-A454-AFEE7A58419C}" type="presParOf" srcId="{485863DF-73D5-41AB-9C9B-C31BBD0E6043}" destId="{203C6576-68EC-4E46-84B8-4281D5FE5801}" srcOrd="3" destOrd="0" presId="urn:microsoft.com/office/officeart/2008/layout/LinedList"/>
    <dgm:cxn modelId="{8953E9A8-0D04-4C1F-88E7-F46A5757E884}" type="presParOf" srcId="{203C6576-68EC-4E46-84B8-4281D5FE5801}" destId="{46CA49DD-C6EE-4575-AA9A-47C598D97702}" srcOrd="0" destOrd="0" presId="urn:microsoft.com/office/officeart/2008/layout/LinedList"/>
    <dgm:cxn modelId="{1E40B4A4-6083-4B98-9D64-D5125DE8EBBF}" type="presParOf" srcId="{203C6576-68EC-4E46-84B8-4281D5FE5801}" destId="{EAF67E1A-78B8-4EAD-B5EF-D46DD96D1D4A}" srcOrd="1" destOrd="0" presId="urn:microsoft.com/office/officeart/2008/layout/LinedList"/>
    <dgm:cxn modelId="{F4ABE789-FEDF-428F-B553-B2D61B63403B}" type="presParOf" srcId="{485863DF-73D5-41AB-9C9B-C31BBD0E6043}" destId="{41B9F3AD-A455-439C-B15C-01284E75B62B}" srcOrd="4" destOrd="0" presId="urn:microsoft.com/office/officeart/2008/layout/LinedList"/>
    <dgm:cxn modelId="{5ED00A39-3C20-4F35-91A2-0A0F002A6EFC}" type="presParOf" srcId="{485863DF-73D5-41AB-9C9B-C31BBD0E6043}" destId="{B0CD4DFA-90A1-4EA3-9132-406A12C78643}" srcOrd="5" destOrd="0" presId="urn:microsoft.com/office/officeart/2008/layout/LinedList"/>
    <dgm:cxn modelId="{B0F58305-F98E-415D-9C19-B14638D9D284}" type="presParOf" srcId="{B0CD4DFA-90A1-4EA3-9132-406A12C78643}" destId="{5A3FAECE-012E-45D5-8F22-5ACDD8F786F3}" srcOrd="0" destOrd="0" presId="urn:microsoft.com/office/officeart/2008/layout/LinedList"/>
    <dgm:cxn modelId="{5067E25B-9090-4453-9162-5DC331A3935A}" type="presParOf" srcId="{B0CD4DFA-90A1-4EA3-9132-406A12C78643}" destId="{04629867-63C4-4330-9789-C775E46C8E97}" srcOrd="1" destOrd="0" presId="urn:microsoft.com/office/officeart/2008/layout/LinedList"/>
    <dgm:cxn modelId="{BD36F304-0030-4463-BB08-6E444A3A53DE}" type="presParOf" srcId="{485863DF-73D5-41AB-9C9B-C31BBD0E6043}" destId="{8FF28C09-132D-4591-9F88-0E3CC6C171A9}" srcOrd="6" destOrd="0" presId="urn:microsoft.com/office/officeart/2008/layout/LinedList"/>
    <dgm:cxn modelId="{D658D4ED-923A-403F-A49B-0E734A695594}" type="presParOf" srcId="{485863DF-73D5-41AB-9C9B-C31BBD0E6043}" destId="{472B87A1-3580-41B4-A920-9589BBDABC79}" srcOrd="7" destOrd="0" presId="urn:microsoft.com/office/officeart/2008/layout/LinedList"/>
    <dgm:cxn modelId="{F358D2C1-BA2A-41F8-BF0E-570C6C1DF092}" type="presParOf" srcId="{472B87A1-3580-41B4-A920-9589BBDABC79}" destId="{02EA1CA8-9955-491E-8D59-5B854163D25A}" srcOrd="0" destOrd="0" presId="urn:microsoft.com/office/officeart/2008/layout/LinedList"/>
    <dgm:cxn modelId="{6AD8A3A1-13BE-4F8E-BA7E-C7FAD77BAA77}" type="presParOf" srcId="{472B87A1-3580-41B4-A920-9589BBDABC79}" destId="{15F82D7D-79CF-4FAB-91B8-2B468EE826BB}" srcOrd="1" destOrd="0" presId="urn:microsoft.com/office/officeart/2008/layout/LinedList"/>
    <dgm:cxn modelId="{9E2E521D-A4BE-4A95-A490-6CC58B4A098A}" type="presParOf" srcId="{485863DF-73D5-41AB-9C9B-C31BBD0E6043}" destId="{3D02CC48-585D-43AB-8990-3030687036FB}" srcOrd="8" destOrd="0" presId="urn:microsoft.com/office/officeart/2008/layout/LinedList"/>
    <dgm:cxn modelId="{CD3A06AD-2C49-4DCD-821A-8EBDB33326E7}" type="presParOf" srcId="{485863DF-73D5-41AB-9C9B-C31BBD0E6043}" destId="{509618C6-B5E7-44EE-A8D6-14556964154D}" srcOrd="9" destOrd="0" presId="urn:microsoft.com/office/officeart/2008/layout/LinedList"/>
    <dgm:cxn modelId="{B798AA1E-EECD-4703-9E13-8D3D0C6BE346}" type="presParOf" srcId="{509618C6-B5E7-44EE-A8D6-14556964154D}" destId="{41A32DC2-8A14-45ED-935D-C9A03B8B494E}" srcOrd="0" destOrd="0" presId="urn:microsoft.com/office/officeart/2008/layout/LinedList"/>
    <dgm:cxn modelId="{21705B6E-0033-4D06-BB51-483C212D46E8}" type="presParOf" srcId="{509618C6-B5E7-44EE-A8D6-14556964154D}" destId="{7350F66E-C714-40C7-9BF1-0C6E3E7B66C9}" srcOrd="1" destOrd="0" presId="urn:microsoft.com/office/officeart/2008/layout/LinedList"/>
    <dgm:cxn modelId="{B890C167-BEC3-4736-90C7-6784C218D8A5}" type="presParOf" srcId="{485863DF-73D5-41AB-9C9B-C31BBD0E6043}" destId="{003FB66C-5537-45C6-9348-66ECBC4C7BA1}" srcOrd="10" destOrd="0" presId="urn:microsoft.com/office/officeart/2008/layout/LinedList"/>
    <dgm:cxn modelId="{6EB8E1C9-B196-48D2-AD61-A7A8B8304552}" type="presParOf" srcId="{485863DF-73D5-41AB-9C9B-C31BBD0E6043}" destId="{AA11E780-73AA-468D-AF3C-C2DBFCD79D7B}" srcOrd="11" destOrd="0" presId="urn:microsoft.com/office/officeart/2008/layout/LinedList"/>
    <dgm:cxn modelId="{93601408-4392-493D-BA58-3058488D9B6D}" type="presParOf" srcId="{AA11E780-73AA-468D-AF3C-C2DBFCD79D7B}" destId="{F3C18F71-BB86-4089-B6B0-57F021362938}" srcOrd="0" destOrd="0" presId="urn:microsoft.com/office/officeart/2008/layout/LinedList"/>
    <dgm:cxn modelId="{DD1FD974-9C7F-4838-8598-5D797155461F}" type="presParOf" srcId="{AA11E780-73AA-468D-AF3C-C2DBFCD79D7B}" destId="{3A8281CB-2843-41B9-AED3-07440DF46364}" srcOrd="1" destOrd="0" presId="urn:microsoft.com/office/officeart/2008/layout/LinedList"/>
    <dgm:cxn modelId="{CE7BCCCB-3D38-4980-94BD-7B83C597D335}" type="presParOf" srcId="{485863DF-73D5-41AB-9C9B-C31BBD0E6043}" destId="{55AC47B0-3370-42BD-9BBD-F00BDF3C56D5}" srcOrd="12" destOrd="0" presId="urn:microsoft.com/office/officeart/2008/layout/LinedList"/>
    <dgm:cxn modelId="{07361376-030E-4E7E-97B4-E947BFDBBF0C}" type="presParOf" srcId="{485863DF-73D5-41AB-9C9B-C31BBD0E6043}" destId="{7397015F-55DB-4704-B6FA-EDC1FC5D421B}" srcOrd="13" destOrd="0" presId="urn:microsoft.com/office/officeart/2008/layout/LinedList"/>
    <dgm:cxn modelId="{57D1AFA4-8FC4-4A43-A8FC-FF13E01BBA0F}" type="presParOf" srcId="{7397015F-55DB-4704-B6FA-EDC1FC5D421B}" destId="{EE873FAA-1072-45C4-8482-F332D6161A55}" srcOrd="0" destOrd="0" presId="urn:microsoft.com/office/officeart/2008/layout/LinedList"/>
    <dgm:cxn modelId="{020E3F3E-9D35-466F-B647-8DF9EF80540D}" type="presParOf" srcId="{7397015F-55DB-4704-B6FA-EDC1FC5D421B}" destId="{300447AD-F0BE-4CF6-A2F2-70DB2A3685C4}"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DA65D9-7428-4520-A935-C46806878429}"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en-US"/>
        </a:p>
      </dgm:t>
    </dgm:pt>
    <dgm:pt modelId="{92669BA5-BB0E-496D-B24A-8B7B3476500D}">
      <dgm:prSet/>
      <dgm:spPr/>
      <dgm:t>
        <a:bodyPr/>
        <a:lstStyle/>
        <a:p>
          <a:r>
            <a:rPr lang="en-US" b="1" dirty="0"/>
            <a:t>Telehealth is not new</a:t>
          </a:r>
        </a:p>
      </dgm:t>
    </dgm:pt>
    <dgm:pt modelId="{74AB762E-E476-4684-A3E3-E8E87C2C8530}" type="parTrans" cxnId="{28DCBF82-47CA-4979-AD36-C0B77F7A685A}">
      <dgm:prSet/>
      <dgm:spPr/>
      <dgm:t>
        <a:bodyPr/>
        <a:lstStyle/>
        <a:p>
          <a:endParaRPr lang="en-US"/>
        </a:p>
      </dgm:t>
    </dgm:pt>
    <dgm:pt modelId="{70C1B475-6119-43FF-9319-A621F184C716}" type="sibTrans" cxnId="{28DCBF82-47CA-4979-AD36-C0B77F7A685A}">
      <dgm:prSet/>
      <dgm:spPr/>
      <dgm:t>
        <a:bodyPr/>
        <a:lstStyle/>
        <a:p>
          <a:endParaRPr lang="en-US"/>
        </a:p>
      </dgm:t>
    </dgm:pt>
    <dgm:pt modelId="{0E6E318D-6FB8-466A-AEB7-DBF03C358853}">
      <dgm:prSet/>
      <dgm:spPr/>
      <dgm:t>
        <a:bodyPr/>
        <a:lstStyle/>
        <a:p>
          <a:r>
            <a:rPr lang="en-US" b="1" dirty="0"/>
            <a:t>It can be </a:t>
          </a:r>
          <a:r>
            <a:rPr lang="en-US" b="1" dirty="0" smtClean="0"/>
            <a:t>used </a:t>
          </a:r>
          <a:r>
            <a:rPr lang="en-US" b="1" dirty="0"/>
            <a:t>in nearly every medical or behavioral health field</a:t>
          </a:r>
        </a:p>
      </dgm:t>
    </dgm:pt>
    <dgm:pt modelId="{E19B6B3A-72D1-4AFB-A2A3-252FA83C3AB2}" type="parTrans" cxnId="{E3591E8B-5489-4578-BE1D-A43912379745}">
      <dgm:prSet/>
      <dgm:spPr/>
      <dgm:t>
        <a:bodyPr/>
        <a:lstStyle/>
        <a:p>
          <a:endParaRPr lang="en-US"/>
        </a:p>
      </dgm:t>
    </dgm:pt>
    <dgm:pt modelId="{F7B88C91-989D-4959-99A4-CA646FD42585}" type="sibTrans" cxnId="{E3591E8B-5489-4578-BE1D-A43912379745}">
      <dgm:prSet/>
      <dgm:spPr/>
      <dgm:t>
        <a:bodyPr/>
        <a:lstStyle/>
        <a:p>
          <a:endParaRPr lang="en-US"/>
        </a:p>
      </dgm:t>
    </dgm:pt>
    <dgm:pt modelId="{A98F27F3-D328-4BBB-AAE2-AFA0FE4C35A3}">
      <dgm:prSet/>
      <dgm:spPr/>
      <dgm:t>
        <a:bodyPr/>
        <a:lstStyle/>
        <a:p>
          <a:r>
            <a:rPr lang="en-US" b="1" dirty="0"/>
            <a:t>Increases health equity and access to underserved communities and populations</a:t>
          </a:r>
        </a:p>
      </dgm:t>
    </dgm:pt>
    <dgm:pt modelId="{C5FD9312-84A9-4C08-BFC3-84BFB9E2F9F5}" type="parTrans" cxnId="{930F8312-8F72-4509-AF7A-9BADA5868311}">
      <dgm:prSet/>
      <dgm:spPr/>
      <dgm:t>
        <a:bodyPr/>
        <a:lstStyle/>
        <a:p>
          <a:endParaRPr lang="en-US"/>
        </a:p>
      </dgm:t>
    </dgm:pt>
    <dgm:pt modelId="{ACF96520-AB64-49CE-9B63-A598DCD5C5EC}" type="sibTrans" cxnId="{930F8312-8F72-4509-AF7A-9BADA5868311}">
      <dgm:prSet/>
      <dgm:spPr/>
      <dgm:t>
        <a:bodyPr/>
        <a:lstStyle/>
        <a:p>
          <a:endParaRPr lang="en-US"/>
        </a:p>
      </dgm:t>
    </dgm:pt>
    <dgm:pt modelId="{70E6C49C-5A83-4997-95A9-9A9601668476}">
      <dgm:prSet/>
      <dgm:spPr/>
      <dgm:t>
        <a:bodyPr/>
        <a:lstStyle/>
        <a:p>
          <a:r>
            <a:rPr lang="en-US" b="1" dirty="0"/>
            <a:t>Can be accompanied with mobile health and digital devices for remote monitoring</a:t>
          </a:r>
        </a:p>
      </dgm:t>
    </dgm:pt>
    <dgm:pt modelId="{29206976-6484-4FCF-90CF-D72D2B2B8A82}" type="parTrans" cxnId="{C19D8CEE-8C90-4CD1-8D86-8C94B4071ACE}">
      <dgm:prSet/>
      <dgm:spPr/>
      <dgm:t>
        <a:bodyPr/>
        <a:lstStyle/>
        <a:p>
          <a:endParaRPr lang="en-US"/>
        </a:p>
      </dgm:t>
    </dgm:pt>
    <dgm:pt modelId="{9A72DCCE-5A21-43B6-9566-D721AA321CD6}" type="sibTrans" cxnId="{C19D8CEE-8C90-4CD1-8D86-8C94B4071ACE}">
      <dgm:prSet/>
      <dgm:spPr/>
      <dgm:t>
        <a:bodyPr/>
        <a:lstStyle/>
        <a:p>
          <a:endParaRPr lang="en-US"/>
        </a:p>
      </dgm:t>
    </dgm:pt>
    <dgm:pt modelId="{F9A910A4-CBCF-4514-8BCD-376586176DB6}" type="pres">
      <dgm:prSet presAssocID="{8BDA65D9-7428-4520-A935-C46806878429}" presName="vert0" presStyleCnt="0">
        <dgm:presLayoutVars>
          <dgm:dir/>
          <dgm:animOne val="branch"/>
          <dgm:animLvl val="lvl"/>
        </dgm:presLayoutVars>
      </dgm:prSet>
      <dgm:spPr/>
      <dgm:t>
        <a:bodyPr/>
        <a:lstStyle/>
        <a:p>
          <a:endParaRPr lang="en-US"/>
        </a:p>
      </dgm:t>
    </dgm:pt>
    <dgm:pt modelId="{07351677-E3DE-4331-A0BA-B9A6FEF3D806}" type="pres">
      <dgm:prSet presAssocID="{92669BA5-BB0E-496D-B24A-8B7B3476500D}" presName="thickLine" presStyleLbl="alignNode1" presStyleIdx="0" presStyleCnt="4"/>
      <dgm:spPr/>
    </dgm:pt>
    <dgm:pt modelId="{B8DDF239-D4BF-4306-8259-5F62A311F07D}" type="pres">
      <dgm:prSet presAssocID="{92669BA5-BB0E-496D-B24A-8B7B3476500D}" presName="horz1" presStyleCnt="0"/>
      <dgm:spPr/>
    </dgm:pt>
    <dgm:pt modelId="{80FD6636-2D4F-4D98-9BDF-862F43837171}" type="pres">
      <dgm:prSet presAssocID="{92669BA5-BB0E-496D-B24A-8B7B3476500D}" presName="tx1" presStyleLbl="revTx" presStyleIdx="0" presStyleCnt="4"/>
      <dgm:spPr/>
      <dgm:t>
        <a:bodyPr/>
        <a:lstStyle/>
        <a:p>
          <a:endParaRPr lang="en-US"/>
        </a:p>
      </dgm:t>
    </dgm:pt>
    <dgm:pt modelId="{16DE9D10-8FC8-46B7-A9AC-88BA4D55CE93}" type="pres">
      <dgm:prSet presAssocID="{92669BA5-BB0E-496D-B24A-8B7B3476500D}" presName="vert1" presStyleCnt="0"/>
      <dgm:spPr/>
    </dgm:pt>
    <dgm:pt modelId="{AFAB8E93-6CC7-42C2-98C8-95488CE46298}" type="pres">
      <dgm:prSet presAssocID="{0E6E318D-6FB8-466A-AEB7-DBF03C358853}" presName="thickLine" presStyleLbl="alignNode1" presStyleIdx="1" presStyleCnt="4"/>
      <dgm:spPr/>
    </dgm:pt>
    <dgm:pt modelId="{5832E125-F34C-48BB-89D9-D02A29270989}" type="pres">
      <dgm:prSet presAssocID="{0E6E318D-6FB8-466A-AEB7-DBF03C358853}" presName="horz1" presStyleCnt="0"/>
      <dgm:spPr/>
    </dgm:pt>
    <dgm:pt modelId="{53295CC2-FAF0-4A4B-A6F3-404AC46B69A5}" type="pres">
      <dgm:prSet presAssocID="{0E6E318D-6FB8-466A-AEB7-DBF03C358853}" presName="tx1" presStyleLbl="revTx" presStyleIdx="1" presStyleCnt="4"/>
      <dgm:spPr/>
      <dgm:t>
        <a:bodyPr/>
        <a:lstStyle/>
        <a:p>
          <a:endParaRPr lang="en-US"/>
        </a:p>
      </dgm:t>
    </dgm:pt>
    <dgm:pt modelId="{995179C3-B345-497B-85C0-87BCBD9C968C}" type="pres">
      <dgm:prSet presAssocID="{0E6E318D-6FB8-466A-AEB7-DBF03C358853}" presName="vert1" presStyleCnt="0"/>
      <dgm:spPr/>
    </dgm:pt>
    <dgm:pt modelId="{AF1636CB-D1AC-4E66-A5FD-13F94F288369}" type="pres">
      <dgm:prSet presAssocID="{A98F27F3-D328-4BBB-AAE2-AFA0FE4C35A3}" presName="thickLine" presStyleLbl="alignNode1" presStyleIdx="2" presStyleCnt="4"/>
      <dgm:spPr/>
    </dgm:pt>
    <dgm:pt modelId="{A7AE9925-371A-4A42-ACD1-DF2AB3615AAC}" type="pres">
      <dgm:prSet presAssocID="{A98F27F3-D328-4BBB-AAE2-AFA0FE4C35A3}" presName="horz1" presStyleCnt="0"/>
      <dgm:spPr/>
    </dgm:pt>
    <dgm:pt modelId="{F2E22B27-316E-4F0B-AAD7-27DCA6459E46}" type="pres">
      <dgm:prSet presAssocID="{A98F27F3-D328-4BBB-AAE2-AFA0FE4C35A3}" presName="tx1" presStyleLbl="revTx" presStyleIdx="2" presStyleCnt="4"/>
      <dgm:spPr/>
      <dgm:t>
        <a:bodyPr/>
        <a:lstStyle/>
        <a:p>
          <a:endParaRPr lang="en-US"/>
        </a:p>
      </dgm:t>
    </dgm:pt>
    <dgm:pt modelId="{13FBB45A-C40B-438A-91F6-7B718ED6CA22}" type="pres">
      <dgm:prSet presAssocID="{A98F27F3-D328-4BBB-AAE2-AFA0FE4C35A3}" presName="vert1" presStyleCnt="0"/>
      <dgm:spPr/>
    </dgm:pt>
    <dgm:pt modelId="{95883945-53C9-445D-9685-4392D386A3A0}" type="pres">
      <dgm:prSet presAssocID="{70E6C49C-5A83-4997-95A9-9A9601668476}" presName="thickLine" presStyleLbl="alignNode1" presStyleIdx="3" presStyleCnt="4"/>
      <dgm:spPr/>
    </dgm:pt>
    <dgm:pt modelId="{6F66ED09-C666-4633-A272-335BCC1D3001}" type="pres">
      <dgm:prSet presAssocID="{70E6C49C-5A83-4997-95A9-9A9601668476}" presName="horz1" presStyleCnt="0"/>
      <dgm:spPr/>
    </dgm:pt>
    <dgm:pt modelId="{7446F027-785C-4D5E-A9B6-253BB3545F12}" type="pres">
      <dgm:prSet presAssocID="{70E6C49C-5A83-4997-95A9-9A9601668476}" presName="tx1" presStyleLbl="revTx" presStyleIdx="3" presStyleCnt="4"/>
      <dgm:spPr/>
      <dgm:t>
        <a:bodyPr/>
        <a:lstStyle/>
        <a:p>
          <a:endParaRPr lang="en-US"/>
        </a:p>
      </dgm:t>
    </dgm:pt>
    <dgm:pt modelId="{1C746D63-0580-4098-8AB2-C47344700877}" type="pres">
      <dgm:prSet presAssocID="{70E6C49C-5A83-4997-95A9-9A9601668476}" presName="vert1" presStyleCnt="0"/>
      <dgm:spPr/>
    </dgm:pt>
  </dgm:ptLst>
  <dgm:cxnLst>
    <dgm:cxn modelId="{C19D8CEE-8C90-4CD1-8D86-8C94B4071ACE}" srcId="{8BDA65D9-7428-4520-A935-C46806878429}" destId="{70E6C49C-5A83-4997-95A9-9A9601668476}" srcOrd="3" destOrd="0" parTransId="{29206976-6484-4FCF-90CF-D72D2B2B8A82}" sibTransId="{9A72DCCE-5A21-43B6-9566-D721AA321CD6}"/>
    <dgm:cxn modelId="{28DCBF82-47CA-4979-AD36-C0B77F7A685A}" srcId="{8BDA65D9-7428-4520-A935-C46806878429}" destId="{92669BA5-BB0E-496D-B24A-8B7B3476500D}" srcOrd="0" destOrd="0" parTransId="{74AB762E-E476-4684-A3E3-E8E87C2C8530}" sibTransId="{70C1B475-6119-43FF-9319-A621F184C716}"/>
    <dgm:cxn modelId="{930F8312-8F72-4509-AF7A-9BADA5868311}" srcId="{8BDA65D9-7428-4520-A935-C46806878429}" destId="{A98F27F3-D328-4BBB-AAE2-AFA0FE4C35A3}" srcOrd="2" destOrd="0" parTransId="{C5FD9312-84A9-4C08-BFC3-84BFB9E2F9F5}" sibTransId="{ACF96520-AB64-49CE-9B63-A598DCD5C5EC}"/>
    <dgm:cxn modelId="{074FCAD3-85FA-43D0-8D7A-B38A609D6F6A}" type="presOf" srcId="{92669BA5-BB0E-496D-B24A-8B7B3476500D}" destId="{80FD6636-2D4F-4D98-9BDF-862F43837171}" srcOrd="0" destOrd="0" presId="urn:microsoft.com/office/officeart/2008/layout/LinedList"/>
    <dgm:cxn modelId="{C30497D0-4FDE-4E90-905F-3CE7F5C52071}" type="presOf" srcId="{A98F27F3-D328-4BBB-AAE2-AFA0FE4C35A3}" destId="{F2E22B27-316E-4F0B-AAD7-27DCA6459E46}" srcOrd="0" destOrd="0" presId="urn:microsoft.com/office/officeart/2008/layout/LinedList"/>
    <dgm:cxn modelId="{E3591E8B-5489-4578-BE1D-A43912379745}" srcId="{8BDA65D9-7428-4520-A935-C46806878429}" destId="{0E6E318D-6FB8-466A-AEB7-DBF03C358853}" srcOrd="1" destOrd="0" parTransId="{E19B6B3A-72D1-4AFB-A2A3-252FA83C3AB2}" sibTransId="{F7B88C91-989D-4959-99A4-CA646FD42585}"/>
    <dgm:cxn modelId="{65F6B080-5876-4BA5-997E-19FDD6FC5287}" type="presOf" srcId="{8BDA65D9-7428-4520-A935-C46806878429}" destId="{F9A910A4-CBCF-4514-8BCD-376586176DB6}" srcOrd="0" destOrd="0" presId="urn:microsoft.com/office/officeart/2008/layout/LinedList"/>
    <dgm:cxn modelId="{566C6545-B868-477B-B57D-C0FE9BEFF51C}" type="presOf" srcId="{70E6C49C-5A83-4997-95A9-9A9601668476}" destId="{7446F027-785C-4D5E-A9B6-253BB3545F12}" srcOrd="0" destOrd="0" presId="urn:microsoft.com/office/officeart/2008/layout/LinedList"/>
    <dgm:cxn modelId="{B895044B-9852-440D-8E20-CD951E3FAE98}" type="presOf" srcId="{0E6E318D-6FB8-466A-AEB7-DBF03C358853}" destId="{53295CC2-FAF0-4A4B-A6F3-404AC46B69A5}" srcOrd="0" destOrd="0" presId="urn:microsoft.com/office/officeart/2008/layout/LinedList"/>
    <dgm:cxn modelId="{EF27AFF4-DAD8-4DD0-A8CA-AAEDBED82685}" type="presParOf" srcId="{F9A910A4-CBCF-4514-8BCD-376586176DB6}" destId="{07351677-E3DE-4331-A0BA-B9A6FEF3D806}" srcOrd="0" destOrd="0" presId="urn:microsoft.com/office/officeart/2008/layout/LinedList"/>
    <dgm:cxn modelId="{271A466A-C612-47D3-AB76-9AEDE4FE9269}" type="presParOf" srcId="{F9A910A4-CBCF-4514-8BCD-376586176DB6}" destId="{B8DDF239-D4BF-4306-8259-5F62A311F07D}" srcOrd="1" destOrd="0" presId="urn:microsoft.com/office/officeart/2008/layout/LinedList"/>
    <dgm:cxn modelId="{ED85CD88-88C5-45CE-84D5-A6AFBF0905D6}" type="presParOf" srcId="{B8DDF239-D4BF-4306-8259-5F62A311F07D}" destId="{80FD6636-2D4F-4D98-9BDF-862F43837171}" srcOrd="0" destOrd="0" presId="urn:microsoft.com/office/officeart/2008/layout/LinedList"/>
    <dgm:cxn modelId="{65AF5A51-646F-437E-AAAA-09AEECBCBB98}" type="presParOf" srcId="{B8DDF239-D4BF-4306-8259-5F62A311F07D}" destId="{16DE9D10-8FC8-46B7-A9AC-88BA4D55CE93}" srcOrd="1" destOrd="0" presId="urn:microsoft.com/office/officeart/2008/layout/LinedList"/>
    <dgm:cxn modelId="{891F095F-2715-494B-9525-E88ECA8D1260}" type="presParOf" srcId="{F9A910A4-CBCF-4514-8BCD-376586176DB6}" destId="{AFAB8E93-6CC7-42C2-98C8-95488CE46298}" srcOrd="2" destOrd="0" presId="urn:microsoft.com/office/officeart/2008/layout/LinedList"/>
    <dgm:cxn modelId="{9789B531-CCEB-44D0-BB59-23A90A6C10B7}" type="presParOf" srcId="{F9A910A4-CBCF-4514-8BCD-376586176DB6}" destId="{5832E125-F34C-48BB-89D9-D02A29270989}" srcOrd="3" destOrd="0" presId="urn:microsoft.com/office/officeart/2008/layout/LinedList"/>
    <dgm:cxn modelId="{654021E3-596F-400A-B3A3-AFF6D0C86F63}" type="presParOf" srcId="{5832E125-F34C-48BB-89D9-D02A29270989}" destId="{53295CC2-FAF0-4A4B-A6F3-404AC46B69A5}" srcOrd="0" destOrd="0" presId="urn:microsoft.com/office/officeart/2008/layout/LinedList"/>
    <dgm:cxn modelId="{5E39AD90-4DCD-4E22-BE75-8F8603EE2E14}" type="presParOf" srcId="{5832E125-F34C-48BB-89D9-D02A29270989}" destId="{995179C3-B345-497B-85C0-87BCBD9C968C}" srcOrd="1" destOrd="0" presId="urn:microsoft.com/office/officeart/2008/layout/LinedList"/>
    <dgm:cxn modelId="{4DA0314D-C9A5-442C-BBD4-6678FB2B802E}" type="presParOf" srcId="{F9A910A4-CBCF-4514-8BCD-376586176DB6}" destId="{AF1636CB-D1AC-4E66-A5FD-13F94F288369}" srcOrd="4" destOrd="0" presId="urn:microsoft.com/office/officeart/2008/layout/LinedList"/>
    <dgm:cxn modelId="{0902D42A-2966-44CE-9AEE-DA3EF8BA56D3}" type="presParOf" srcId="{F9A910A4-CBCF-4514-8BCD-376586176DB6}" destId="{A7AE9925-371A-4A42-ACD1-DF2AB3615AAC}" srcOrd="5" destOrd="0" presId="urn:microsoft.com/office/officeart/2008/layout/LinedList"/>
    <dgm:cxn modelId="{D2F8C6FD-D4B9-4D23-8546-6D30D56D3D46}" type="presParOf" srcId="{A7AE9925-371A-4A42-ACD1-DF2AB3615AAC}" destId="{F2E22B27-316E-4F0B-AAD7-27DCA6459E46}" srcOrd="0" destOrd="0" presId="urn:microsoft.com/office/officeart/2008/layout/LinedList"/>
    <dgm:cxn modelId="{DAA438B0-90F5-48AF-A0A7-48FA55875FC5}" type="presParOf" srcId="{A7AE9925-371A-4A42-ACD1-DF2AB3615AAC}" destId="{13FBB45A-C40B-438A-91F6-7B718ED6CA22}" srcOrd="1" destOrd="0" presId="urn:microsoft.com/office/officeart/2008/layout/LinedList"/>
    <dgm:cxn modelId="{E0E5B774-1D9E-4671-8C43-D65CD9D8CC12}" type="presParOf" srcId="{F9A910A4-CBCF-4514-8BCD-376586176DB6}" destId="{95883945-53C9-445D-9685-4392D386A3A0}" srcOrd="6" destOrd="0" presId="urn:microsoft.com/office/officeart/2008/layout/LinedList"/>
    <dgm:cxn modelId="{19C1D91A-CB5A-4EB3-95DB-A7C4F6C3AA37}" type="presParOf" srcId="{F9A910A4-CBCF-4514-8BCD-376586176DB6}" destId="{6F66ED09-C666-4633-A272-335BCC1D3001}" srcOrd="7" destOrd="0" presId="urn:microsoft.com/office/officeart/2008/layout/LinedList"/>
    <dgm:cxn modelId="{0A1D2043-04F3-4293-8580-C41E7A877B09}" type="presParOf" srcId="{6F66ED09-C666-4633-A272-335BCC1D3001}" destId="{7446F027-785C-4D5E-A9B6-253BB3545F12}" srcOrd="0" destOrd="0" presId="urn:microsoft.com/office/officeart/2008/layout/LinedList"/>
    <dgm:cxn modelId="{D917AD12-8356-4BF2-808C-D8FB0A210B3F}" type="presParOf" srcId="{6F66ED09-C666-4633-A272-335BCC1D3001}" destId="{1C746D63-0580-4098-8AB2-C4734470087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05E283-4C9F-406D-BE24-270B54AEE303}" type="doc">
      <dgm:prSet loTypeId="urn:microsoft.com/office/officeart/2008/layout/PictureAccentList" loCatId="list" qsTypeId="urn:microsoft.com/office/officeart/2005/8/quickstyle/simple4" qsCatId="simple" csTypeId="urn:microsoft.com/office/officeart/2005/8/colors/accent5_4" csCatId="accent5" phldr="1"/>
      <dgm:spPr/>
      <dgm:t>
        <a:bodyPr/>
        <a:lstStyle/>
        <a:p>
          <a:endParaRPr lang="en-US"/>
        </a:p>
      </dgm:t>
    </dgm:pt>
    <dgm:pt modelId="{D23B23A6-DA33-4221-ACA7-4A7A4E1FFD0F}">
      <dgm:prSet/>
      <dgm:spPr/>
      <dgm:t>
        <a:bodyPr/>
        <a:lstStyle/>
        <a:p>
          <a:r>
            <a:rPr lang="en-US" b="1" dirty="0">
              <a:effectLst>
                <a:outerShdw blurRad="38100" dist="38100" dir="2700000" algn="tl">
                  <a:srgbClr val="000000">
                    <a:alpha val="43137"/>
                  </a:srgbClr>
                </a:outerShdw>
              </a:effectLst>
            </a:rPr>
            <a:t>Importance of Telehealth </a:t>
          </a:r>
        </a:p>
      </dgm:t>
      <dgm:extLst>
        <a:ext uri="{E40237B7-FDA0-4F09-8148-C483321AD2D9}">
          <dgm14:cNvPr xmlns:dgm14="http://schemas.microsoft.com/office/drawing/2010/diagram" id="0" name="" title="Importance of Telehealth"/>
        </a:ext>
      </dgm:extLst>
    </dgm:pt>
    <dgm:pt modelId="{8F460E7C-6D78-4BA9-BC22-855989BD004D}" type="parTrans" cxnId="{02E6DCB4-E213-4B51-BA23-11066DE7722D}">
      <dgm:prSet/>
      <dgm:spPr/>
      <dgm:t>
        <a:bodyPr/>
        <a:lstStyle/>
        <a:p>
          <a:endParaRPr lang="en-US"/>
        </a:p>
      </dgm:t>
    </dgm:pt>
    <dgm:pt modelId="{0E9797DA-98AD-403F-9973-558E97AD3EF9}" type="sibTrans" cxnId="{02E6DCB4-E213-4B51-BA23-11066DE7722D}">
      <dgm:prSet/>
      <dgm:spPr/>
      <dgm:t>
        <a:bodyPr/>
        <a:lstStyle/>
        <a:p>
          <a:endParaRPr lang="en-US"/>
        </a:p>
      </dgm:t>
    </dgm:pt>
    <dgm:pt modelId="{82D7F0FD-F8AB-4DCC-A6CC-0CF433D79FB5}" type="pres">
      <dgm:prSet presAssocID="{DF05E283-4C9F-406D-BE24-270B54AEE303}" presName="layout" presStyleCnt="0">
        <dgm:presLayoutVars>
          <dgm:chMax/>
          <dgm:chPref/>
          <dgm:dir/>
          <dgm:animOne val="branch"/>
          <dgm:animLvl val="lvl"/>
          <dgm:resizeHandles/>
        </dgm:presLayoutVars>
      </dgm:prSet>
      <dgm:spPr/>
      <dgm:t>
        <a:bodyPr/>
        <a:lstStyle/>
        <a:p>
          <a:endParaRPr lang="en-US"/>
        </a:p>
      </dgm:t>
    </dgm:pt>
    <dgm:pt modelId="{110C19BB-50EE-41B6-B2CA-992D6746B54A}" type="pres">
      <dgm:prSet presAssocID="{D23B23A6-DA33-4221-ACA7-4A7A4E1FFD0F}" presName="root" presStyleCnt="0">
        <dgm:presLayoutVars>
          <dgm:chMax/>
          <dgm:chPref val="4"/>
        </dgm:presLayoutVars>
      </dgm:prSet>
      <dgm:spPr/>
    </dgm:pt>
    <dgm:pt modelId="{9CE7B1BE-DB71-4BBE-8856-09BF84D041FB}" type="pres">
      <dgm:prSet presAssocID="{D23B23A6-DA33-4221-ACA7-4A7A4E1FFD0F}" presName="rootComposite" presStyleCnt="0">
        <dgm:presLayoutVars/>
      </dgm:prSet>
      <dgm:spPr/>
    </dgm:pt>
    <dgm:pt modelId="{BF6212F6-0F21-4770-9777-CF885EC960FD}" type="pres">
      <dgm:prSet presAssocID="{D23B23A6-DA33-4221-ACA7-4A7A4E1FFD0F}" presName="rootText" presStyleLbl="node0" presStyleIdx="0" presStyleCnt="1" custScaleY="384783">
        <dgm:presLayoutVars>
          <dgm:chMax/>
          <dgm:chPref val="4"/>
        </dgm:presLayoutVars>
      </dgm:prSet>
      <dgm:spPr/>
      <dgm:t>
        <a:bodyPr/>
        <a:lstStyle/>
        <a:p>
          <a:endParaRPr lang="en-US"/>
        </a:p>
      </dgm:t>
    </dgm:pt>
    <dgm:pt modelId="{F02DDE23-B626-4F8A-92C3-0B1D9875CA4C}" type="pres">
      <dgm:prSet presAssocID="{D23B23A6-DA33-4221-ACA7-4A7A4E1FFD0F}" presName="childShape" presStyleCnt="0">
        <dgm:presLayoutVars>
          <dgm:chMax val="0"/>
          <dgm:chPref val="0"/>
        </dgm:presLayoutVars>
      </dgm:prSet>
      <dgm:spPr/>
    </dgm:pt>
  </dgm:ptLst>
  <dgm:cxnLst>
    <dgm:cxn modelId="{25F711E3-3DFB-4121-863B-B2418216541E}" type="presOf" srcId="{DF05E283-4C9F-406D-BE24-270B54AEE303}" destId="{82D7F0FD-F8AB-4DCC-A6CC-0CF433D79FB5}" srcOrd="0" destOrd="0" presId="urn:microsoft.com/office/officeart/2008/layout/PictureAccentList"/>
    <dgm:cxn modelId="{F6CE056C-7E6C-486E-A455-3CEAED267E8E}" type="presOf" srcId="{D23B23A6-DA33-4221-ACA7-4A7A4E1FFD0F}" destId="{BF6212F6-0F21-4770-9777-CF885EC960FD}" srcOrd="0" destOrd="0" presId="urn:microsoft.com/office/officeart/2008/layout/PictureAccentList"/>
    <dgm:cxn modelId="{02E6DCB4-E213-4B51-BA23-11066DE7722D}" srcId="{DF05E283-4C9F-406D-BE24-270B54AEE303}" destId="{D23B23A6-DA33-4221-ACA7-4A7A4E1FFD0F}" srcOrd="0" destOrd="0" parTransId="{8F460E7C-6D78-4BA9-BC22-855989BD004D}" sibTransId="{0E9797DA-98AD-403F-9973-558E97AD3EF9}"/>
    <dgm:cxn modelId="{7A96A40D-7336-40EA-A3DE-FE16DDA815BB}" type="presParOf" srcId="{82D7F0FD-F8AB-4DCC-A6CC-0CF433D79FB5}" destId="{110C19BB-50EE-41B6-B2CA-992D6746B54A}" srcOrd="0" destOrd="0" presId="urn:microsoft.com/office/officeart/2008/layout/PictureAccentList"/>
    <dgm:cxn modelId="{3B023392-B02C-4319-AB2C-307BA1514ECB}" type="presParOf" srcId="{110C19BB-50EE-41B6-B2CA-992D6746B54A}" destId="{9CE7B1BE-DB71-4BBE-8856-09BF84D041FB}" srcOrd="0" destOrd="0" presId="urn:microsoft.com/office/officeart/2008/layout/PictureAccentList"/>
    <dgm:cxn modelId="{228BCD30-D929-410A-9FEB-201BFD65225B}" type="presParOf" srcId="{9CE7B1BE-DB71-4BBE-8856-09BF84D041FB}" destId="{BF6212F6-0F21-4770-9777-CF885EC960FD}" srcOrd="0" destOrd="0" presId="urn:microsoft.com/office/officeart/2008/layout/PictureAccentList"/>
    <dgm:cxn modelId="{2ACCF2AE-C6A1-405C-B352-7642ECAA2A35}" type="presParOf" srcId="{110C19BB-50EE-41B6-B2CA-992D6746B54A}" destId="{F02DDE23-B626-4F8A-92C3-0B1D9875CA4C}"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42BC11-90CF-49FF-8D61-E8A8AAFE1BB6}" type="doc">
      <dgm:prSet loTypeId="urn:microsoft.com/office/officeart/2005/8/layout/default" loCatId="list" qsTypeId="urn:microsoft.com/office/officeart/2005/8/quickstyle/3d3" qsCatId="3D" csTypeId="urn:microsoft.com/office/officeart/2005/8/colors/colorful5" csCatId="colorful" phldr="1"/>
      <dgm:spPr/>
      <dgm:t>
        <a:bodyPr/>
        <a:lstStyle/>
        <a:p>
          <a:endParaRPr lang="en-US"/>
        </a:p>
      </dgm:t>
    </dgm:pt>
    <dgm:pt modelId="{0EFAF7DB-220E-474B-A306-B18848A2E64E}">
      <dgm:prSet phldrT="[Text]" custT="1"/>
      <dgm:spPr/>
      <dgm:t>
        <a:bodyPr/>
        <a:lstStyle/>
        <a:p>
          <a:pPr marL="0" lvl="0" indent="0" algn="ctr" defTabSz="9779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latin typeface="+mn-lt"/>
              <a:ea typeface="+mn-ea"/>
              <a:cs typeface="+mn-cs"/>
            </a:rPr>
            <a:t>Reduces barriers to accessing Treatment</a:t>
          </a:r>
        </a:p>
      </dgm:t>
      <dgm:extLst>
        <a:ext uri="{E40237B7-FDA0-4F09-8148-C483321AD2D9}">
          <dgm14:cNvPr xmlns:dgm14="http://schemas.microsoft.com/office/drawing/2010/diagram" id="0" name="" descr="Reduces barriers to accessing treatment" title="SmartArt"/>
        </a:ext>
      </dgm:extLst>
    </dgm:pt>
    <dgm:pt modelId="{ADEA5C60-BA03-45CE-8AE4-87E8350E817F}" type="parTrans" cxnId="{E88E6FD0-5EE8-42CE-8AC4-D71962510EE7}">
      <dgm:prSet/>
      <dgm:spPr/>
      <dgm:t>
        <a:bodyPr/>
        <a:lstStyle/>
        <a:p>
          <a:endParaRPr lang="en-US"/>
        </a:p>
      </dgm:t>
    </dgm:pt>
    <dgm:pt modelId="{8655DB40-16AB-41AF-B7B9-C009642A6E8E}" type="sibTrans" cxnId="{E88E6FD0-5EE8-42CE-8AC4-D71962510EE7}">
      <dgm:prSet/>
      <dgm:spPr/>
      <dgm:t>
        <a:bodyPr/>
        <a:lstStyle/>
        <a:p>
          <a:endParaRPr lang="en-US"/>
        </a:p>
      </dgm:t>
    </dgm:pt>
    <dgm:pt modelId="{9CA7C66F-6CF9-4093-95BD-C861D9811AA0}">
      <dgm:prSet phldrT="[Text]" custT="1"/>
      <dgm:spPr/>
      <dgm:t>
        <a:bodyPr/>
        <a:lstStyle/>
        <a:p>
          <a:r>
            <a:rPr lang="en-US" sz="2000" b="1" dirty="0">
              <a:effectLst>
                <a:outerShdw blurRad="38100" dist="38100" dir="2700000" algn="tl">
                  <a:srgbClr val="000000">
                    <a:alpha val="43137"/>
                  </a:srgbClr>
                </a:outerShdw>
              </a:effectLst>
              <a:latin typeface="+mn-lt"/>
            </a:rPr>
            <a:t>Allows for additional treatment options</a:t>
          </a:r>
        </a:p>
      </dgm:t>
      <dgm:extLst>
        <a:ext uri="{E40237B7-FDA0-4F09-8148-C483321AD2D9}">
          <dgm14:cNvPr xmlns:dgm14="http://schemas.microsoft.com/office/drawing/2010/diagram" id="0" name="" descr="Allows for additional treatment options" title="SmartArt"/>
        </a:ext>
      </dgm:extLst>
    </dgm:pt>
    <dgm:pt modelId="{5C383048-3A83-419C-82E9-AA46D2B4FFD3}" type="parTrans" cxnId="{1A254136-9EEE-43D0-BC71-1289B085104A}">
      <dgm:prSet/>
      <dgm:spPr/>
      <dgm:t>
        <a:bodyPr/>
        <a:lstStyle/>
        <a:p>
          <a:endParaRPr lang="en-US"/>
        </a:p>
      </dgm:t>
    </dgm:pt>
    <dgm:pt modelId="{9AC506A7-F034-46F5-B26F-46FD22856FB4}" type="sibTrans" cxnId="{1A254136-9EEE-43D0-BC71-1289B085104A}">
      <dgm:prSet/>
      <dgm:spPr/>
      <dgm:t>
        <a:bodyPr/>
        <a:lstStyle/>
        <a:p>
          <a:endParaRPr lang="en-US"/>
        </a:p>
      </dgm:t>
    </dgm:pt>
    <dgm:pt modelId="{8AEC6483-23EF-4414-8E2A-6A005181899E}">
      <dgm:prSet phldrT="[Text]" custT="1"/>
      <dgm:spPr/>
      <dgm:t>
        <a:bodyPr/>
        <a:lstStyle/>
        <a:p>
          <a:r>
            <a:rPr lang="en-US" sz="2000" b="1" dirty="0">
              <a:effectLst>
                <a:outerShdw blurRad="38100" dist="38100" dir="2700000" algn="tl">
                  <a:srgbClr val="000000">
                    <a:alpha val="43137"/>
                  </a:srgbClr>
                </a:outerShdw>
              </a:effectLst>
              <a:latin typeface="+mn-lt"/>
            </a:rPr>
            <a:t>Convenience and flexibility</a:t>
          </a:r>
        </a:p>
      </dgm:t>
      <dgm:extLst>
        <a:ext uri="{E40237B7-FDA0-4F09-8148-C483321AD2D9}">
          <dgm14:cNvPr xmlns:dgm14="http://schemas.microsoft.com/office/drawing/2010/diagram" id="0" name="" descr="Convenience and flexibility" title="SmartArt"/>
        </a:ext>
      </dgm:extLst>
    </dgm:pt>
    <dgm:pt modelId="{526DBE94-00A7-461E-AF61-51DFFA468BD0}" type="parTrans" cxnId="{976405B9-79B8-494E-A105-801AB128A327}">
      <dgm:prSet/>
      <dgm:spPr/>
      <dgm:t>
        <a:bodyPr/>
        <a:lstStyle/>
        <a:p>
          <a:endParaRPr lang="en-US"/>
        </a:p>
      </dgm:t>
    </dgm:pt>
    <dgm:pt modelId="{C81D2561-AE20-4589-919A-5479573342B0}" type="sibTrans" cxnId="{976405B9-79B8-494E-A105-801AB128A327}">
      <dgm:prSet/>
      <dgm:spPr/>
      <dgm:t>
        <a:bodyPr/>
        <a:lstStyle/>
        <a:p>
          <a:endParaRPr lang="en-US"/>
        </a:p>
      </dgm:t>
    </dgm:pt>
    <dgm:pt modelId="{056BF56F-CC43-4DDD-9D89-CA94DE101ECC}">
      <dgm:prSet phldrT="[Text]" custT="1"/>
      <dgm:spPr/>
      <dgm:t>
        <a:bodyPr/>
        <a:lstStyle/>
        <a:p>
          <a:r>
            <a:rPr lang="en-US" sz="2000" b="1" dirty="0">
              <a:effectLst>
                <a:outerShdw blurRad="38100" dist="38100" dir="2700000" algn="tl">
                  <a:srgbClr val="000000">
                    <a:alpha val="43137"/>
                  </a:srgbClr>
                </a:outerShdw>
              </a:effectLst>
              <a:latin typeface="+mn-lt"/>
            </a:rPr>
            <a:t>Decreased wait times for appointments</a:t>
          </a:r>
        </a:p>
      </dgm:t>
      <dgm:extLst>
        <a:ext uri="{E40237B7-FDA0-4F09-8148-C483321AD2D9}">
          <dgm14:cNvPr xmlns:dgm14="http://schemas.microsoft.com/office/drawing/2010/diagram" id="0" name="" descr="Decreased wait times for appointments" title="SmartArt"/>
        </a:ext>
      </dgm:extLst>
    </dgm:pt>
    <dgm:pt modelId="{001921C4-E4A3-488C-B466-13D798BB2038}" type="parTrans" cxnId="{778F2B2A-B50E-4B4B-8031-BBB0BAF3076A}">
      <dgm:prSet/>
      <dgm:spPr/>
      <dgm:t>
        <a:bodyPr/>
        <a:lstStyle/>
        <a:p>
          <a:endParaRPr lang="en-US"/>
        </a:p>
      </dgm:t>
    </dgm:pt>
    <dgm:pt modelId="{B28DA56B-359A-427D-B40B-7C9A5E29DAD4}" type="sibTrans" cxnId="{778F2B2A-B50E-4B4B-8031-BBB0BAF3076A}">
      <dgm:prSet/>
      <dgm:spPr/>
      <dgm:t>
        <a:bodyPr/>
        <a:lstStyle/>
        <a:p>
          <a:endParaRPr lang="en-US"/>
        </a:p>
      </dgm:t>
    </dgm:pt>
    <dgm:pt modelId="{204779DA-9EFD-416C-AA17-3047285492E6}">
      <dgm:prSet phldrT="[Text]" custT="1"/>
      <dgm:spPr/>
      <dgm:t>
        <a:bodyPr/>
        <a:lstStyle/>
        <a:p>
          <a:r>
            <a:rPr lang="en-US" sz="2000" b="1" dirty="0">
              <a:effectLst>
                <a:outerShdw blurRad="38100" dist="38100" dir="2700000" algn="tl">
                  <a:srgbClr val="000000">
                    <a:alpha val="43137"/>
                  </a:srgbClr>
                </a:outerShdw>
              </a:effectLst>
              <a:latin typeface="+mn-lt"/>
            </a:rPr>
            <a:t>Increased access to specialized services</a:t>
          </a:r>
        </a:p>
      </dgm:t>
      <dgm:extLst>
        <a:ext uri="{E40237B7-FDA0-4F09-8148-C483321AD2D9}">
          <dgm14:cNvPr xmlns:dgm14="http://schemas.microsoft.com/office/drawing/2010/diagram" id="0" name="" descr="Increased access to specialized services" title="SmartArt"/>
        </a:ext>
      </dgm:extLst>
    </dgm:pt>
    <dgm:pt modelId="{10182E5A-267A-4FF5-8BE4-365E5F0F59FD}" type="parTrans" cxnId="{4B45AE37-5E95-4459-A22C-A76A562E440A}">
      <dgm:prSet/>
      <dgm:spPr/>
      <dgm:t>
        <a:bodyPr/>
        <a:lstStyle/>
        <a:p>
          <a:endParaRPr lang="en-US"/>
        </a:p>
      </dgm:t>
    </dgm:pt>
    <dgm:pt modelId="{89F8EF12-ABE9-4852-AA60-32F3BE4FD92C}" type="sibTrans" cxnId="{4B45AE37-5E95-4459-A22C-A76A562E440A}">
      <dgm:prSet/>
      <dgm:spPr/>
      <dgm:t>
        <a:bodyPr/>
        <a:lstStyle/>
        <a:p>
          <a:endParaRPr lang="en-US"/>
        </a:p>
      </dgm:t>
    </dgm:pt>
    <dgm:pt modelId="{FBE57202-63C6-4AC6-8A48-2F7EEDE18422}">
      <dgm:prSet phldrT="[Text]" custT="1"/>
      <dgm:spPr/>
      <dgm:t>
        <a:bodyPr/>
        <a:lstStyle/>
        <a:p>
          <a:r>
            <a:rPr lang="en-US" sz="2000" b="1" dirty="0">
              <a:effectLst>
                <a:outerShdw blurRad="38100" dist="38100" dir="2700000" algn="tl">
                  <a:srgbClr val="000000">
                    <a:alpha val="43137"/>
                  </a:srgbClr>
                </a:outerShdw>
              </a:effectLst>
              <a:latin typeface="+mn-lt"/>
            </a:rPr>
            <a:t>Reduces the financial burden attending appointments</a:t>
          </a:r>
        </a:p>
      </dgm:t>
      <dgm:extLst>
        <a:ext uri="{E40237B7-FDA0-4F09-8148-C483321AD2D9}">
          <dgm14:cNvPr xmlns:dgm14="http://schemas.microsoft.com/office/drawing/2010/diagram" id="0" name="" descr="Reduces the financial burden attending appointments" title="SmartArt"/>
        </a:ext>
      </dgm:extLst>
    </dgm:pt>
    <dgm:pt modelId="{22E9EA7B-06A1-4DB0-8C13-4FDDC38F5300}" type="parTrans" cxnId="{89F86E09-7B46-4DCB-A438-8B1FC1DB0A71}">
      <dgm:prSet/>
      <dgm:spPr/>
      <dgm:t>
        <a:bodyPr/>
        <a:lstStyle/>
        <a:p>
          <a:endParaRPr lang="en-US"/>
        </a:p>
      </dgm:t>
    </dgm:pt>
    <dgm:pt modelId="{29B1D402-63E0-4277-B9B1-DE1AE207061C}" type="sibTrans" cxnId="{89F86E09-7B46-4DCB-A438-8B1FC1DB0A71}">
      <dgm:prSet/>
      <dgm:spPr/>
      <dgm:t>
        <a:bodyPr/>
        <a:lstStyle/>
        <a:p>
          <a:endParaRPr lang="en-US"/>
        </a:p>
      </dgm:t>
    </dgm:pt>
    <dgm:pt modelId="{068CCA7D-1404-4068-AB93-6968EFC37502}" type="pres">
      <dgm:prSet presAssocID="{B842BC11-90CF-49FF-8D61-E8A8AAFE1BB6}" presName="diagram" presStyleCnt="0">
        <dgm:presLayoutVars>
          <dgm:dir/>
          <dgm:resizeHandles val="exact"/>
        </dgm:presLayoutVars>
      </dgm:prSet>
      <dgm:spPr/>
      <dgm:t>
        <a:bodyPr/>
        <a:lstStyle/>
        <a:p>
          <a:endParaRPr lang="en-US"/>
        </a:p>
      </dgm:t>
    </dgm:pt>
    <dgm:pt modelId="{EAA4FAF7-2B1B-440D-AB04-52061A8327A8}" type="pres">
      <dgm:prSet presAssocID="{0EFAF7DB-220E-474B-A306-B18848A2E64E}" presName="node" presStyleLbl="node1" presStyleIdx="0" presStyleCnt="6" custLinFactNeighborX="0" custLinFactNeighborY="1581">
        <dgm:presLayoutVars>
          <dgm:bulletEnabled val="1"/>
        </dgm:presLayoutVars>
      </dgm:prSet>
      <dgm:spPr/>
      <dgm:t>
        <a:bodyPr/>
        <a:lstStyle/>
        <a:p>
          <a:endParaRPr lang="en-US"/>
        </a:p>
      </dgm:t>
    </dgm:pt>
    <dgm:pt modelId="{D86C629E-FD24-4979-AD6C-FF765663342C}" type="pres">
      <dgm:prSet presAssocID="{8655DB40-16AB-41AF-B7B9-C009642A6E8E}" presName="sibTrans" presStyleCnt="0"/>
      <dgm:spPr/>
    </dgm:pt>
    <dgm:pt modelId="{C593AB34-4B84-4F47-A09D-1663F9F71AFC}" type="pres">
      <dgm:prSet presAssocID="{9CA7C66F-6CF9-4093-95BD-C861D9811AA0}" presName="node" presStyleLbl="node1" presStyleIdx="1" presStyleCnt="6" custLinFactNeighborY="0">
        <dgm:presLayoutVars>
          <dgm:bulletEnabled val="1"/>
        </dgm:presLayoutVars>
      </dgm:prSet>
      <dgm:spPr/>
      <dgm:t>
        <a:bodyPr/>
        <a:lstStyle/>
        <a:p>
          <a:endParaRPr lang="en-US"/>
        </a:p>
      </dgm:t>
    </dgm:pt>
    <dgm:pt modelId="{5AD6466A-5AEB-4BDD-BDCC-43ADA92E714A}" type="pres">
      <dgm:prSet presAssocID="{9AC506A7-F034-46F5-B26F-46FD22856FB4}" presName="sibTrans" presStyleCnt="0"/>
      <dgm:spPr/>
    </dgm:pt>
    <dgm:pt modelId="{917D3CD9-BA5B-404E-931F-223BF970C99B}" type="pres">
      <dgm:prSet presAssocID="{8AEC6483-23EF-4414-8E2A-6A005181899E}" presName="node" presStyleLbl="node1" presStyleIdx="2" presStyleCnt="6">
        <dgm:presLayoutVars>
          <dgm:bulletEnabled val="1"/>
        </dgm:presLayoutVars>
      </dgm:prSet>
      <dgm:spPr/>
      <dgm:t>
        <a:bodyPr/>
        <a:lstStyle/>
        <a:p>
          <a:endParaRPr lang="en-US"/>
        </a:p>
      </dgm:t>
    </dgm:pt>
    <dgm:pt modelId="{D803BB6F-28BD-4A03-B872-7769C680243B}" type="pres">
      <dgm:prSet presAssocID="{C81D2561-AE20-4589-919A-5479573342B0}" presName="sibTrans" presStyleCnt="0"/>
      <dgm:spPr/>
    </dgm:pt>
    <dgm:pt modelId="{4F7EBD7D-DFCF-42D9-919C-E6E65091B79C}" type="pres">
      <dgm:prSet presAssocID="{056BF56F-CC43-4DDD-9D89-CA94DE101ECC}" presName="node" presStyleLbl="node1" presStyleIdx="3" presStyleCnt="6">
        <dgm:presLayoutVars>
          <dgm:bulletEnabled val="1"/>
        </dgm:presLayoutVars>
      </dgm:prSet>
      <dgm:spPr/>
      <dgm:t>
        <a:bodyPr/>
        <a:lstStyle/>
        <a:p>
          <a:endParaRPr lang="en-US"/>
        </a:p>
      </dgm:t>
    </dgm:pt>
    <dgm:pt modelId="{371926FB-9294-4D9C-9214-4CEF0275C497}" type="pres">
      <dgm:prSet presAssocID="{B28DA56B-359A-427D-B40B-7C9A5E29DAD4}" presName="sibTrans" presStyleCnt="0"/>
      <dgm:spPr/>
    </dgm:pt>
    <dgm:pt modelId="{CB52FD11-6E75-4074-AC8F-10E0FD59B7A0}" type="pres">
      <dgm:prSet presAssocID="{204779DA-9EFD-416C-AA17-3047285492E6}" presName="node" presStyleLbl="node1" presStyleIdx="4" presStyleCnt="6">
        <dgm:presLayoutVars>
          <dgm:bulletEnabled val="1"/>
        </dgm:presLayoutVars>
      </dgm:prSet>
      <dgm:spPr/>
      <dgm:t>
        <a:bodyPr/>
        <a:lstStyle/>
        <a:p>
          <a:endParaRPr lang="en-US"/>
        </a:p>
      </dgm:t>
    </dgm:pt>
    <dgm:pt modelId="{08588CD8-2C19-489E-9D24-02924B217C45}" type="pres">
      <dgm:prSet presAssocID="{89F8EF12-ABE9-4852-AA60-32F3BE4FD92C}" presName="sibTrans" presStyleCnt="0"/>
      <dgm:spPr/>
    </dgm:pt>
    <dgm:pt modelId="{76049CD1-75A7-4C80-9C4F-81F0D3E4B5DC}" type="pres">
      <dgm:prSet presAssocID="{FBE57202-63C6-4AC6-8A48-2F7EEDE18422}" presName="node" presStyleLbl="node1" presStyleIdx="5" presStyleCnt="6">
        <dgm:presLayoutVars>
          <dgm:bulletEnabled val="1"/>
        </dgm:presLayoutVars>
      </dgm:prSet>
      <dgm:spPr/>
      <dgm:t>
        <a:bodyPr/>
        <a:lstStyle/>
        <a:p>
          <a:endParaRPr lang="en-US"/>
        </a:p>
      </dgm:t>
    </dgm:pt>
  </dgm:ptLst>
  <dgm:cxnLst>
    <dgm:cxn modelId="{C2739289-C7F5-4C2B-8002-E64A84A3CCF1}" type="presOf" srcId="{9CA7C66F-6CF9-4093-95BD-C861D9811AA0}" destId="{C593AB34-4B84-4F47-A09D-1663F9F71AFC}" srcOrd="0" destOrd="0" presId="urn:microsoft.com/office/officeart/2005/8/layout/default"/>
    <dgm:cxn modelId="{778F2B2A-B50E-4B4B-8031-BBB0BAF3076A}" srcId="{B842BC11-90CF-49FF-8D61-E8A8AAFE1BB6}" destId="{056BF56F-CC43-4DDD-9D89-CA94DE101ECC}" srcOrd="3" destOrd="0" parTransId="{001921C4-E4A3-488C-B466-13D798BB2038}" sibTransId="{B28DA56B-359A-427D-B40B-7C9A5E29DAD4}"/>
    <dgm:cxn modelId="{976405B9-79B8-494E-A105-801AB128A327}" srcId="{B842BC11-90CF-49FF-8D61-E8A8AAFE1BB6}" destId="{8AEC6483-23EF-4414-8E2A-6A005181899E}" srcOrd="2" destOrd="0" parTransId="{526DBE94-00A7-461E-AF61-51DFFA468BD0}" sibTransId="{C81D2561-AE20-4589-919A-5479573342B0}"/>
    <dgm:cxn modelId="{7095E1F8-4EDE-4430-B07D-B7175589A733}" type="presOf" srcId="{B842BC11-90CF-49FF-8D61-E8A8AAFE1BB6}" destId="{068CCA7D-1404-4068-AB93-6968EFC37502}" srcOrd="0" destOrd="0" presId="urn:microsoft.com/office/officeart/2005/8/layout/default"/>
    <dgm:cxn modelId="{5257829B-1EC2-4B27-82CD-9A4900A3CEF5}" type="presOf" srcId="{204779DA-9EFD-416C-AA17-3047285492E6}" destId="{CB52FD11-6E75-4074-AC8F-10E0FD59B7A0}" srcOrd="0" destOrd="0" presId="urn:microsoft.com/office/officeart/2005/8/layout/default"/>
    <dgm:cxn modelId="{98E9781F-6C85-4C8B-A8C8-ACC68D56FD26}" type="presOf" srcId="{0EFAF7DB-220E-474B-A306-B18848A2E64E}" destId="{EAA4FAF7-2B1B-440D-AB04-52061A8327A8}" srcOrd="0" destOrd="0" presId="urn:microsoft.com/office/officeart/2005/8/layout/default"/>
    <dgm:cxn modelId="{4C41BE15-3799-4642-92AF-58F1C6904769}" type="presOf" srcId="{056BF56F-CC43-4DDD-9D89-CA94DE101ECC}" destId="{4F7EBD7D-DFCF-42D9-919C-E6E65091B79C}" srcOrd="0" destOrd="0" presId="urn:microsoft.com/office/officeart/2005/8/layout/default"/>
    <dgm:cxn modelId="{4B3A68AC-F7E0-44C7-B1C8-7CD80B465A26}" type="presOf" srcId="{8AEC6483-23EF-4414-8E2A-6A005181899E}" destId="{917D3CD9-BA5B-404E-931F-223BF970C99B}" srcOrd="0" destOrd="0" presId="urn:microsoft.com/office/officeart/2005/8/layout/default"/>
    <dgm:cxn modelId="{4B45AE37-5E95-4459-A22C-A76A562E440A}" srcId="{B842BC11-90CF-49FF-8D61-E8A8AAFE1BB6}" destId="{204779DA-9EFD-416C-AA17-3047285492E6}" srcOrd="4" destOrd="0" parTransId="{10182E5A-267A-4FF5-8BE4-365E5F0F59FD}" sibTransId="{89F8EF12-ABE9-4852-AA60-32F3BE4FD92C}"/>
    <dgm:cxn modelId="{89F86E09-7B46-4DCB-A438-8B1FC1DB0A71}" srcId="{B842BC11-90CF-49FF-8D61-E8A8AAFE1BB6}" destId="{FBE57202-63C6-4AC6-8A48-2F7EEDE18422}" srcOrd="5" destOrd="0" parTransId="{22E9EA7B-06A1-4DB0-8C13-4FDDC38F5300}" sibTransId="{29B1D402-63E0-4277-B9B1-DE1AE207061C}"/>
    <dgm:cxn modelId="{E88E6FD0-5EE8-42CE-8AC4-D71962510EE7}" srcId="{B842BC11-90CF-49FF-8D61-E8A8AAFE1BB6}" destId="{0EFAF7DB-220E-474B-A306-B18848A2E64E}" srcOrd="0" destOrd="0" parTransId="{ADEA5C60-BA03-45CE-8AE4-87E8350E817F}" sibTransId="{8655DB40-16AB-41AF-B7B9-C009642A6E8E}"/>
    <dgm:cxn modelId="{1A373FBE-0C0B-4365-8600-C5B96F883073}" type="presOf" srcId="{FBE57202-63C6-4AC6-8A48-2F7EEDE18422}" destId="{76049CD1-75A7-4C80-9C4F-81F0D3E4B5DC}" srcOrd="0" destOrd="0" presId="urn:microsoft.com/office/officeart/2005/8/layout/default"/>
    <dgm:cxn modelId="{1A254136-9EEE-43D0-BC71-1289B085104A}" srcId="{B842BC11-90CF-49FF-8D61-E8A8AAFE1BB6}" destId="{9CA7C66F-6CF9-4093-95BD-C861D9811AA0}" srcOrd="1" destOrd="0" parTransId="{5C383048-3A83-419C-82E9-AA46D2B4FFD3}" sibTransId="{9AC506A7-F034-46F5-B26F-46FD22856FB4}"/>
    <dgm:cxn modelId="{BC5FF21A-43E7-485A-B596-C5AADF327B05}" type="presParOf" srcId="{068CCA7D-1404-4068-AB93-6968EFC37502}" destId="{EAA4FAF7-2B1B-440D-AB04-52061A8327A8}" srcOrd="0" destOrd="0" presId="urn:microsoft.com/office/officeart/2005/8/layout/default"/>
    <dgm:cxn modelId="{7DBDEB3C-0922-4C11-B032-8800766EAAC7}" type="presParOf" srcId="{068CCA7D-1404-4068-AB93-6968EFC37502}" destId="{D86C629E-FD24-4979-AD6C-FF765663342C}" srcOrd="1" destOrd="0" presId="urn:microsoft.com/office/officeart/2005/8/layout/default"/>
    <dgm:cxn modelId="{613FE1F9-EF48-4B26-8AF0-FACA67BF29EB}" type="presParOf" srcId="{068CCA7D-1404-4068-AB93-6968EFC37502}" destId="{C593AB34-4B84-4F47-A09D-1663F9F71AFC}" srcOrd="2" destOrd="0" presId="urn:microsoft.com/office/officeart/2005/8/layout/default"/>
    <dgm:cxn modelId="{40AAE183-EE4F-4AB0-9437-11D5128906F3}" type="presParOf" srcId="{068CCA7D-1404-4068-AB93-6968EFC37502}" destId="{5AD6466A-5AEB-4BDD-BDCC-43ADA92E714A}" srcOrd="3" destOrd="0" presId="urn:microsoft.com/office/officeart/2005/8/layout/default"/>
    <dgm:cxn modelId="{0859D5FC-F1F1-41ED-AFE7-9ED996860B28}" type="presParOf" srcId="{068CCA7D-1404-4068-AB93-6968EFC37502}" destId="{917D3CD9-BA5B-404E-931F-223BF970C99B}" srcOrd="4" destOrd="0" presId="urn:microsoft.com/office/officeart/2005/8/layout/default"/>
    <dgm:cxn modelId="{235E33CA-9331-4C4F-9FB8-E86BD246400B}" type="presParOf" srcId="{068CCA7D-1404-4068-AB93-6968EFC37502}" destId="{D803BB6F-28BD-4A03-B872-7769C680243B}" srcOrd="5" destOrd="0" presId="urn:microsoft.com/office/officeart/2005/8/layout/default"/>
    <dgm:cxn modelId="{B063FF6D-1F2D-472D-8B4C-B6A378A09833}" type="presParOf" srcId="{068CCA7D-1404-4068-AB93-6968EFC37502}" destId="{4F7EBD7D-DFCF-42D9-919C-E6E65091B79C}" srcOrd="6" destOrd="0" presId="urn:microsoft.com/office/officeart/2005/8/layout/default"/>
    <dgm:cxn modelId="{8DEA9DD5-5136-4B11-90B8-93E3C16F0472}" type="presParOf" srcId="{068CCA7D-1404-4068-AB93-6968EFC37502}" destId="{371926FB-9294-4D9C-9214-4CEF0275C497}" srcOrd="7" destOrd="0" presId="urn:microsoft.com/office/officeart/2005/8/layout/default"/>
    <dgm:cxn modelId="{59493989-76F3-460C-95F9-0ACC1B69B031}" type="presParOf" srcId="{068CCA7D-1404-4068-AB93-6968EFC37502}" destId="{CB52FD11-6E75-4074-AC8F-10E0FD59B7A0}" srcOrd="8" destOrd="0" presId="urn:microsoft.com/office/officeart/2005/8/layout/default"/>
    <dgm:cxn modelId="{6A894F3B-0B32-4910-89E9-FF9567B8B041}" type="presParOf" srcId="{068CCA7D-1404-4068-AB93-6968EFC37502}" destId="{08588CD8-2C19-489E-9D24-02924B217C45}" srcOrd="9" destOrd="0" presId="urn:microsoft.com/office/officeart/2005/8/layout/default"/>
    <dgm:cxn modelId="{A2512EF8-018A-47CE-AD9F-9EF6FA2C53E3}" type="presParOf" srcId="{068CCA7D-1404-4068-AB93-6968EFC37502}" destId="{76049CD1-75A7-4C80-9C4F-81F0D3E4B5DC}" srcOrd="1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693F4CC9-C2CF-4F11-B174-81390AD4E3A2}" type="doc">
      <dgm:prSet loTypeId="urn:microsoft.com/office/officeart/2005/8/layout/vList2" loCatId="list" qsTypeId="urn:microsoft.com/office/officeart/2005/8/quickstyle/3d2" qsCatId="3D" csTypeId="urn:microsoft.com/office/officeart/2005/8/colors/colorful2" csCatId="colorful" phldr="1"/>
      <dgm:spPr/>
      <dgm:t>
        <a:bodyPr/>
        <a:lstStyle/>
        <a:p>
          <a:endParaRPr lang="en-US"/>
        </a:p>
      </dgm:t>
    </dgm:pt>
    <dgm:pt modelId="{F57B2D20-6F4F-4124-A99B-9E6DC5E6DCC1}">
      <dgm:prSet phldrT="[Text]"/>
      <dgm:spPr>
        <a:solidFill>
          <a:schemeClr val="accent1"/>
        </a:solidFill>
      </dgm:spPr>
      <dgm:t>
        <a:bodyPr/>
        <a:lstStyle/>
        <a:p>
          <a:r>
            <a:rPr lang="en-US" b="0" cap="none" spc="0" dirty="0" smtClean="0">
              <a:ln w="0">
                <a:solidFill>
                  <a:schemeClr val="accent1">
                    <a:lumMod val="60000"/>
                    <a:lumOff val="40000"/>
                  </a:schemeClr>
                </a:solidFill>
              </a:ln>
              <a:solidFill>
                <a:schemeClr val="bg1"/>
              </a:solidFill>
              <a:effectLst>
                <a:outerShdw blurRad="50800" dist="38100" dir="2700000" algn="tl" rotWithShape="0">
                  <a:prstClr val="black">
                    <a:alpha val="40000"/>
                  </a:prstClr>
                </a:outerShdw>
              </a:effectLst>
            </a:rPr>
            <a:t>Facilitated Online </a:t>
          </a:r>
          <a:r>
            <a:rPr lang="en-US" b="0" cap="none" spc="0" dirty="0">
              <a:ln w="0">
                <a:solidFill>
                  <a:schemeClr val="accent1">
                    <a:lumMod val="60000"/>
                    <a:lumOff val="40000"/>
                  </a:schemeClr>
                </a:solidFill>
              </a:ln>
              <a:solidFill>
                <a:schemeClr val="bg1"/>
              </a:solidFill>
              <a:effectLst>
                <a:outerShdw blurRad="50800" dist="38100" dir="2700000" algn="tl" rotWithShape="0">
                  <a:prstClr val="black">
                    <a:alpha val="40000"/>
                  </a:prstClr>
                </a:outerShdw>
              </a:effectLst>
            </a:rPr>
            <a:t>Course</a:t>
          </a:r>
        </a:p>
      </dgm:t>
      <dgm:extLst>
        <a:ext uri="{E40237B7-FDA0-4F09-8148-C483321AD2D9}">
          <dgm14:cNvPr xmlns:dgm14="http://schemas.microsoft.com/office/drawing/2010/diagram" id="0" name="" descr="- Facilitated Online Course&#10;- Three One-Hour Modules&#10;- Chis Credit Available" title="SmartArt"/>
        </a:ext>
      </dgm:extLst>
    </dgm:pt>
    <dgm:pt modelId="{F33CD261-6CB4-45EF-858D-3DB61C8912CF}" type="parTrans" cxnId="{8013F5CB-EAC2-4B30-A59F-04F2007680FD}">
      <dgm:prSet/>
      <dgm:spPr/>
      <dgm:t>
        <a:bodyPr/>
        <a:lstStyle/>
        <a:p>
          <a:endParaRPr lang="en-US"/>
        </a:p>
      </dgm:t>
    </dgm:pt>
    <dgm:pt modelId="{D6F643F3-4D99-472F-8C5B-284E176EAE24}" type="sibTrans" cxnId="{8013F5CB-EAC2-4B30-A59F-04F2007680FD}">
      <dgm:prSet/>
      <dgm:spPr/>
      <dgm:t>
        <a:bodyPr/>
        <a:lstStyle/>
        <a:p>
          <a:endParaRPr lang="en-US"/>
        </a:p>
      </dgm:t>
    </dgm:pt>
    <dgm:pt modelId="{616DCB95-218A-45AA-8F42-F022DE068C1E}">
      <dgm:prSet phldrT="[Text]"/>
      <dgm:spPr>
        <a:solidFill>
          <a:schemeClr val="accent1"/>
        </a:solidFill>
      </dgm:spPr>
      <dgm:t>
        <a:bodyPr/>
        <a:lstStyle/>
        <a:p>
          <a:r>
            <a:rPr lang="en-US" b="0" cap="none" spc="0" dirty="0">
              <a:ln w="0">
                <a:solidFill>
                  <a:schemeClr val="accent1">
                    <a:lumMod val="60000"/>
                    <a:lumOff val="40000"/>
                  </a:schemeClr>
                </a:solidFill>
              </a:ln>
              <a:solidFill>
                <a:schemeClr val="bg1"/>
              </a:solidFill>
              <a:effectLst>
                <a:outerShdw blurRad="50800" dist="38100" dir="2700000" algn="tl" rotWithShape="0">
                  <a:prstClr val="black">
                    <a:alpha val="40000"/>
                  </a:prstClr>
                </a:outerShdw>
              </a:effectLst>
            </a:rPr>
            <a:t>Three One-Hour Modules</a:t>
          </a:r>
        </a:p>
      </dgm:t>
    </dgm:pt>
    <dgm:pt modelId="{B294DB3C-D7E4-4823-B34F-EBB13767DA78}" type="parTrans" cxnId="{DF7258B0-5390-45B4-8AEC-F4CC8111272A}">
      <dgm:prSet/>
      <dgm:spPr/>
      <dgm:t>
        <a:bodyPr/>
        <a:lstStyle/>
        <a:p>
          <a:endParaRPr lang="en-US"/>
        </a:p>
      </dgm:t>
    </dgm:pt>
    <dgm:pt modelId="{F2438995-5929-4898-9C81-2B922B4D452D}" type="sibTrans" cxnId="{DF7258B0-5390-45B4-8AEC-F4CC8111272A}">
      <dgm:prSet/>
      <dgm:spPr/>
      <dgm:t>
        <a:bodyPr/>
        <a:lstStyle/>
        <a:p>
          <a:endParaRPr lang="en-US"/>
        </a:p>
      </dgm:t>
    </dgm:pt>
    <dgm:pt modelId="{DCAE8D6F-EFD0-4906-BCFC-5393F2E4B456}">
      <dgm:prSet phldrT="[Text]"/>
      <dgm:spPr>
        <a:solidFill>
          <a:schemeClr val="accent1"/>
        </a:solidFill>
      </dgm:spPr>
      <dgm:t>
        <a:bodyPr/>
        <a:lstStyle/>
        <a:p>
          <a:r>
            <a:rPr lang="en-US" b="0" cap="none" spc="0" dirty="0">
              <a:ln w="0">
                <a:solidFill>
                  <a:schemeClr val="accent1">
                    <a:lumMod val="60000"/>
                    <a:lumOff val="40000"/>
                  </a:schemeClr>
                </a:solidFill>
              </a:ln>
              <a:solidFill>
                <a:schemeClr val="bg1"/>
              </a:solidFill>
              <a:effectLst>
                <a:outerShdw blurRad="50800" dist="38100" dir="2700000" algn="tl" rotWithShape="0">
                  <a:prstClr val="black">
                    <a:alpha val="40000"/>
                  </a:prstClr>
                </a:outerShdw>
              </a:effectLst>
            </a:rPr>
            <a:t>CHIS Credit Available</a:t>
          </a:r>
        </a:p>
      </dgm:t>
    </dgm:pt>
    <dgm:pt modelId="{DC98FC76-394E-4783-A6D2-7D31354C6A6E}" type="parTrans" cxnId="{5B29427E-92EA-4EA8-A598-6A37188ABA14}">
      <dgm:prSet/>
      <dgm:spPr/>
      <dgm:t>
        <a:bodyPr/>
        <a:lstStyle/>
        <a:p>
          <a:endParaRPr lang="en-US"/>
        </a:p>
      </dgm:t>
    </dgm:pt>
    <dgm:pt modelId="{C8DBF7A5-C008-458D-88AA-7622BE6B8D87}" type="sibTrans" cxnId="{5B29427E-92EA-4EA8-A598-6A37188ABA14}">
      <dgm:prSet/>
      <dgm:spPr/>
      <dgm:t>
        <a:bodyPr/>
        <a:lstStyle/>
        <a:p>
          <a:endParaRPr lang="en-US"/>
        </a:p>
      </dgm:t>
    </dgm:pt>
    <dgm:pt modelId="{5AD5643F-2246-4C98-933A-B9853F888723}" type="pres">
      <dgm:prSet presAssocID="{693F4CC9-C2CF-4F11-B174-81390AD4E3A2}" presName="linear" presStyleCnt="0">
        <dgm:presLayoutVars>
          <dgm:animLvl val="lvl"/>
          <dgm:resizeHandles val="exact"/>
        </dgm:presLayoutVars>
      </dgm:prSet>
      <dgm:spPr/>
      <dgm:t>
        <a:bodyPr/>
        <a:lstStyle/>
        <a:p>
          <a:endParaRPr lang="en-US"/>
        </a:p>
      </dgm:t>
    </dgm:pt>
    <dgm:pt modelId="{6B093EEC-1B25-4E89-BF6D-22C5C96A3ECC}" type="pres">
      <dgm:prSet presAssocID="{F57B2D20-6F4F-4124-A99B-9E6DC5E6DCC1}" presName="parentText" presStyleLbl="node1" presStyleIdx="0" presStyleCnt="3">
        <dgm:presLayoutVars>
          <dgm:chMax val="0"/>
          <dgm:bulletEnabled val="1"/>
        </dgm:presLayoutVars>
      </dgm:prSet>
      <dgm:spPr/>
      <dgm:t>
        <a:bodyPr/>
        <a:lstStyle/>
        <a:p>
          <a:endParaRPr lang="en-US"/>
        </a:p>
      </dgm:t>
    </dgm:pt>
    <dgm:pt modelId="{DD5E67A0-A294-4DF8-A5B1-43C2578F9C8C}" type="pres">
      <dgm:prSet presAssocID="{D6F643F3-4D99-472F-8C5B-284E176EAE24}" presName="spacer" presStyleCnt="0"/>
      <dgm:spPr/>
    </dgm:pt>
    <dgm:pt modelId="{DA5AC092-A08B-455E-8A91-BA38E88E41D6}" type="pres">
      <dgm:prSet presAssocID="{616DCB95-218A-45AA-8F42-F022DE068C1E}" presName="parentText" presStyleLbl="node1" presStyleIdx="1" presStyleCnt="3" custLinFactNeighborY="-11672">
        <dgm:presLayoutVars>
          <dgm:chMax val="0"/>
          <dgm:bulletEnabled val="1"/>
        </dgm:presLayoutVars>
      </dgm:prSet>
      <dgm:spPr/>
      <dgm:t>
        <a:bodyPr/>
        <a:lstStyle/>
        <a:p>
          <a:endParaRPr lang="en-US"/>
        </a:p>
      </dgm:t>
    </dgm:pt>
    <dgm:pt modelId="{D29CAD2F-2E86-4C17-ADE4-BF619A8FF528}" type="pres">
      <dgm:prSet presAssocID="{F2438995-5929-4898-9C81-2B922B4D452D}" presName="spacer" presStyleCnt="0"/>
      <dgm:spPr/>
    </dgm:pt>
    <dgm:pt modelId="{A33C406F-084E-4C84-9CBB-2D7FC0BD705F}" type="pres">
      <dgm:prSet presAssocID="{DCAE8D6F-EFD0-4906-BCFC-5393F2E4B456}" presName="parentText" presStyleLbl="node1" presStyleIdx="2" presStyleCnt="3">
        <dgm:presLayoutVars>
          <dgm:chMax val="0"/>
          <dgm:bulletEnabled val="1"/>
        </dgm:presLayoutVars>
      </dgm:prSet>
      <dgm:spPr/>
      <dgm:t>
        <a:bodyPr/>
        <a:lstStyle/>
        <a:p>
          <a:endParaRPr lang="en-US"/>
        </a:p>
      </dgm:t>
    </dgm:pt>
  </dgm:ptLst>
  <dgm:cxnLst>
    <dgm:cxn modelId="{691EFE11-157C-472D-996C-2C4D96149B7C}" type="presOf" srcId="{DCAE8D6F-EFD0-4906-BCFC-5393F2E4B456}" destId="{A33C406F-084E-4C84-9CBB-2D7FC0BD705F}" srcOrd="0" destOrd="0" presId="urn:microsoft.com/office/officeart/2005/8/layout/vList2"/>
    <dgm:cxn modelId="{5B29427E-92EA-4EA8-A598-6A37188ABA14}" srcId="{693F4CC9-C2CF-4F11-B174-81390AD4E3A2}" destId="{DCAE8D6F-EFD0-4906-BCFC-5393F2E4B456}" srcOrd="2" destOrd="0" parTransId="{DC98FC76-394E-4783-A6D2-7D31354C6A6E}" sibTransId="{C8DBF7A5-C008-458D-88AA-7622BE6B8D87}"/>
    <dgm:cxn modelId="{F92227E6-097C-4106-9C0E-B45DD7A30405}" type="presOf" srcId="{616DCB95-218A-45AA-8F42-F022DE068C1E}" destId="{DA5AC092-A08B-455E-8A91-BA38E88E41D6}" srcOrd="0" destOrd="0" presId="urn:microsoft.com/office/officeart/2005/8/layout/vList2"/>
    <dgm:cxn modelId="{8013F5CB-EAC2-4B30-A59F-04F2007680FD}" srcId="{693F4CC9-C2CF-4F11-B174-81390AD4E3A2}" destId="{F57B2D20-6F4F-4124-A99B-9E6DC5E6DCC1}" srcOrd="0" destOrd="0" parTransId="{F33CD261-6CB4-45EF-858D-3DB61C8912CF}" sibTransId="{D6F643F3-4D99-472F-8C5B-284E176EAE24}"/>
    <dgm:cxn modelId="{EE6C6ABC-E3B8-483E-AD7C-9879474E1819}" type="presOf" srcId="{693F4CC9-C2CF-4F11-B174-81390AD4E3A2}" destId="{5AD5643F-2246-4C98-933A-B9853F888723}" srcOrd="0" destOrd="0" presId="urn:microsoft.com/office/officeart/2005/8/layout/vList2"/>
    <dgm:cxn modelId="{563B67BB-A0C7-4711-9D83-4BD7F1AAA0A2}" type="presOf" srcId="{F57B2D20-6F4F-4124-A99B-9E6DC5E6DCC1}" destId="{6B093EEC-1B25-4E89-BF6D-22C5C96A3ECC}" srcOrd="0" destOrd="0" presId="urn:microsoft.com/office/officeart/2005/8/layout/vList2"/>
    <dgm:cxn modelId="{DF7258B0-5390-45B4-8AEC-F4CC8111272A}" srcId="{693F4CC9-C2CF-4F11-B174-81390AD4E3A2}" destId="{616DCB95-218A-45AA-8F42-F022DE068C1E}" srcOrd="1" destOrd="0" parTransId="{B294DB3C-D7E4-4823-B34F-EBB13767DA78}" sibTransId="{F2438995-5929-4898-9C81-2B922B4D452D}"/>
    <dgm:cxn modelId="{0EBD6418-1C71-40CC-B2CE-2DDDE34E97B1}" type="presParOf" srcId="{5AD5643F-2246-4C98-933A-B9853F888723}" destId="{6B093EEC-1B25-4E89-BF6D-22C5C96A3ECC}" srcOrd="0" destOrd="0" presId="urn:microsoft.com/office/officeart/2005/8/layout/vList2"/>
    <dgm:cxn modelId="{425FC90D-A3F0-4E79-A807-F2EFC9CAFA13}" type="presParOf" srcId="{5AD5643F-2246-4C98-933A-B9853F888723}" destId="{DD5E67A0-A294-4DF8-A5B1-43C2578F9C8C}" srcOrd="1" destOrd="0" presId="urn:microsoft.com/office/officeart/2005/8/layout/vList2"/>
    <dgm:cxn modelId="{576F30B3-0C83-455F-BFBF-05F3C5725CFE}" type="presParOf" srcId="{5AD5643F-2246-4C98-933A-B9853F888723}" destId="{DA5AC092-A08B-455E-8A91-BA38E88E41D6}" srcOrd="2" destOrd="0" presId="urn:microsoft.com/office/officeart/2005/8/layout/vList2"/>
    <dgm:cxn modelId="{89B39D36-F8C8-4F67-865D-94A026E5F1D5}" type="presParOf" srcId="{5AD5643F-2246-4C98-933A-B9853F888723}" destId="{D29CAD2F-2E86-4C17-ADE4-BF619A8FF528}" srcOrd="3" destOrd="0" presId="urn:microsoft.com/office/officeart/2005/8/layout/vList2"/>
    <dgm:cxn modelId="{3C844A72-0256-457D-9FDD-12A495C61F28}" type="presParOf" srcId="{5AD5643F-2246-4C98-933A-B9853F888723}" destId="{A33C406F-084E-4C84-9CBB-2D7FC0BD705F}"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5A0E6A-9EA6-4F67-8DE6-E4A5584D3107}"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EFBC67B5-CE1B-4FE8-82E1-6EBAF86721BE}">
      <dgm:prSet phldrT="[Text]"/>
      <dgm:spPr/>
      <dgm:t>
        <a:bodyPr/>
        <a:lstStyle/>
        <a:p>
          <a:r>
            <a:rPr lang="en-US" dirty="0"/>
            <a:t>Recognize</a:t>
          </a:r>
        </a:p>
      </dgm:t>
    </dgm:pt>
    <dgm:pt modelId="{86732619-36FD-4A64-AE3D-B27D3005BC3A}" type="parTrans" cxnId="{77A10BE9-96FC-49FD-B5DC-1BDEBC5F55D6}">
      <dgm:prSet/>
      <dgm:spPr/>
      <dgm:t>
        <a:bodyPr/>
        <a:lstStyle/>
        <a:p>
          <a:endParaRPr lang="en-US"/>
        </a:p>
      </dgm:t>
    </dgm:pt>
    <dgm:pt modelId="{BB73F32E-6453-49D3-BAAE-7AAD0FC3BF8A}" type="sibTrans" cxnId="{77A10BE9-96FC-49FD-B5DC-1BDEBC5F55D6}">
      <dgm:prSet/>
      <dgm:spPr/>
      <dgm:t>
        <a:bodyPr/>
        <a:lstStyle/>
        <a:p>
          <a:endParaRPr lang="en-US"/>
        </a:p>
      </dgm:t>
    </dgm:pt>
    <dgm:pt modelId="{3BE03D33-B1A9-4680-AF0A-8E4AB72C30C2}">
      <dgm:prSet phldrT="[Text]"/>
      <dgm:spPr/>
      <dgm:t>
        <a:bodyPr/>
        <a:lstStyle/>
        <a:p>
          <a:pPr>
            <a:buClr>
              <a:srgbClr val="000000"/>
            </a:buClr>
            <a:buSzPts val="2600"/>
            <a:buFont typeface="Arial"/>
            <a:buNone/>
          </a:pPr>
          <a:r>
            <a:rPr lang="en-US" b="0" i="0" u="none" strike="noStrike" cap="none" dirty="0">
              <a:latin typeface="Arial"/>
              <a:ea typeface="Arial"/>
              <a:cs typeface="Arial"/>
              <a:sym typeface="Arial"/>
            </a:rPr>
            <a:t>Different approaches and models to providing telehealth access in libraries</a:t>
          </a:r>
          <a:endParaRPr lang="en-US" dirty="0"/>
        </a:p>
      </dgm:t>
    </dgm:pt>
    <dgm:pt modelId="{37876C68-7A41-48B3-BB87-AAD7A38ACA2D}" type="parTrans" cxnId="{963E246C-DB65-4EFB-85D6-BFC89BEACA3D}">
      <dgm:prSet/>
      <dgm:spPr/>
      <dgm:t>
        <a:bodyPr/>
        <a:lstStyle/>
        <a:p>
          <a:endParaRPr lang="en-US"/>
        </a:p>
      </dgm:t>
    </dgm:pt>
    <dgm:pt modelId="{B863FD83-15A4-49CD-BE2B-FF7BDFA543AE}" type="sibTrans" cxnId="{963E246C-DB65-4EFB-85D6-BFC89BEACA3D}">
      <dgm:prSet/>
      <dgm:spPr/>
      <dgm:t>
        <a:bodyPr/>
        <a:lstStyle/>
        <a:p>
          <a:endParaRPr lang="en-US"/>
        </a:p>
      </dgm:t>
    </dgm:pt>
    <dgm:pt modelId="{9324BA82-CF44-45B7-8515-F8509EB1DEEE}">
      <dgm:prSet phldrT="[Text]"/>
      <dgm:spPr/>
      <dgm:t>
        <a:bodyPr/>
        <a:lstStyle/>
        <a:p>
          <a:r>
            <a:rPr lang="en-US" dirty="0"/>
            <a:t>Identify</a:t>
          </a:r>
        </a:p>
      </dgm:t>
    </dgm:pt>
    <dgm:pt modelId="{717ABEA0-E832-45B4-9500-B8A8B040C6CC}" type="parTrans" cxnId="{A92439CB-A0C1-416D-8007-78ACCA29C17C}">
      <dgm:prSet/>
      <dgm:spPr/>
      <dgm:t>
        <a:bodyPr/>
        <a:lstStyle/>
        <a:p>
          <a:endParaRPr lang="en-US"/>
        </a:p>
      </dgm:t>
    </dgm:pt>
    <dgm:pt modelId="{A493E3E2-8AD0-4299-94AE-20B9F00CC8E2}" type="sibTrans" cxnId="{A92439CB-A0C1-416D-8007-78ACCA29C17C}">
      <dgm:prSet/>
      <dgm:spPr/>
      <dgm:t>
        <a:bodyPr/>
        <a:lstStyle/>
        <a:p>
          <a:endParaRPr lang="en-US"/>
        </a:p>
      </dgm:t>
    </dgm:pt>
    <dgm:pt modelId="{2BF6483D-DE15-4C31-B3A4-005013234E4C}">
      <dgm:prSet phldrT="[Text]"/>
      <dgm:spPr/>
      <dgm:t>
        <a:bodyPr/>
        <a:lstStyle/>
        <a:p>
          <a:pPr>
            <a:buNone/>
          </a:pPr>
          <a:r>
            <a:rPr lang="en-US" b="0" i="0" u="none" strike="noStrike" cap="none" dirty="0">
              <a:latin typeface="Arial"/>
              <a:ea typeface="Arial"/>
              <a:cs typeface="Arial"/>
              <a:sym typeface="Arial"/>
            </a:rPr>
            <a:t>Infrastructure-related resources available to the library for providing telehealth services</a:t>
          </a:r>
          <a:endParaRPr lang="en-US" dirty="0"/>
        </a:p>
      </dgm:t>
    </dgm:pt>
    <dgm:pt modelId="{715C39B9-9455-461C-AF47-006B5D8565F0}" type="parTrans" cxnId="{71E1AE0E-368D-48C9-9263-3E9EA0CCA2D0}">
      <dgm:prSet/>
      <dgm:spPr/>
      <dgm:t>
        <a:bodyPr/>
        <a:lstStyle/>
        <a:p>
          <a:endParaRPr lang="en-US"/>
        </a:p>
      </dgm:t>
    </dgm:pt>
    <dgm:pt modelId="{5D60FABF-DF4F-460A-B140-8868C56D9C54}" type="sibTrans" cxnId="{71E1AE0E-368D-48C9-9263-3E9EA0CCA2D0}">
      <dgm:prSet/>
      <dgm:spPr/>
      <dgm:t>
        <a:bodyPr/>
        <a:lstStyle/>
        <a:p>
          <a:endParaRPr lang="en-US"/>
        </a:p>
      </dgm:t>
    </dgm:pt>
    <dgm:pt modelId="{80135606-5428-4807-B7AD-062D76E68527}">
      <dgm:prSet phldrT="[Text]"/>
      <dgm:spPr/>
      <dgm:t>
        <a:bodyPr/>
        <a:lstStyle/>
        <a:p>
          <a:r>
            <a:rPr lang="en-US" dirty="0"/>
            <a:t>Discuss</a:t>
          </a:r>
        </a:p>
      </dgm:t>
    </dgm:pt>
    <dgm:pt modelId="{6E5373A0-9AF5-4708-8E86-19A6D3252FC4}" type="parTrans" cxnId="{0F02929D-6DC8-409E-97FA-980489FEC232}">
      <dgm:prSet/>
      <dgm:spPr/>
      <dgm:t>
        <a:bodyPr/>
        <a:lstStyle/>
        <a:p>
          <a:endParaRPr lang="en-US"/>
        </a:p>
      </dgm:t>
    </dgm:pt>
    <dgm:pt modelId="{F10C9DBD-E533-4D5C-A328-DB8B3C18D996}" type="sibTrans" cxnId="{0F02929D-6DC8-409E-97FA-980489FEC232}">
      <dgm:prSet/>
      <dgm:spPr/>
      <dgm:t>
        <a:bodyPr/>
        <a:lstStyle/>
        <a:p>
          <a:endParaRPr lang="en-US"/>
        </a:p>
      </dgm:t>
    </dgm:pt>
    <dgm:pt modelId="{1624F036-58E9-4DBD-8534-4D510A59C10A}">
      <dgm:prSet phldrT="[Text]"/>
      <dgm:spPr/>
      <dgm:t>
        <a:bodyPr/>
        <a:lstStyle/>
        <a:p>
          <a:r>
            <a:rPr lang="en-US" dirty="0"/>
            <a:t>Describe</a:t>
          </a:r>
        </a:p>
      </dgm:t>
    </dgm:pt>
    <dgm:pt modelId="{766A153E-25C3-485D-8999-F584BE9EEB4C}" type="parTrans" cxnId="{E108243E-9B69-4D92-8084-F19C2BD6AF47}">
      <dgm:prSet/>
      <dgm:spPr/>
      <dgm:t>
        <a:bodyPr/>
        <a:lstStyle/>
        <a:p>
          <a:endParaRPr lang="en-US"/>
        </a:p>
      </dgm:t>
    </dgm:pt>
    <dgm:pt modelId="{545A5517-E157-4010-B0AC-F851B48CC128}" type="sibTrans" cxnId="{E108243E-9B69-4D92-8084-F19C2BD6AF47}">
      <dgm:prSet/>
      <dgm:spPr/>
      <dgm:t>
        <a:bodyPr/>
        <a:lstStyle/>
        <a:p>
          <a:endParaRPr lang="en-US"/>
        </a:p>
      </dgm:t>
    </dgm:pt>
    <dgm:pt modelId="{E5179A12-484F-4F28-897C-E40766F654F4}">
      <dgm:prSet phldrT="[Text]"/>
      <dgm:spPr/>
      <dgm:t>
        <a:bodyPr/>
        <a:lstStyle/>
        <a:p>
          <a:pPr>
            <a:buClr>
              <a:srgbClr val="000000"/>
            </a:buClr>
            <a:buSzPts val="2600"/>
            <a:buFont typeface="Arial"/>
            <a:buNone/>
          </a:pPr>
          <a:r>
            <a:rPr lang="en-US" b="0" i="0" u="none" strike="noStrike" cap="none" dirty="0">
              <a:latin typeface="Arial"/>
              <a:ea typeface="Arial"/>
              <a:cs typeface="Arial"/>
              <a:sym typeface="Arial"/>
            </a:rPr>
            <a:t>The role of the library in support of digital skills training for telehealth</a:t>
          </a:r>
          <a:endParaRPr lang="en-US" dirty="0"/>
        </a:p>
      </dgm:t>
    </dgm:pt>
    <dgm:pt modelId="{878DA76E-EE9B-40C4-9684-FF3AF44CF6A1}" type="parTrans" cxnId="{3AA1EE09-8B53-4A67-AF60-A92849F249CE}">
      <dgm:prSet/>
      <dgm:spPr/>
      <dgm:t>
        <a:bodyPr/>
        <a:lstStyle/>
        <a:p>
          <a:endParaRPr lang="en-US"/>
        </a:p>
      </dgm:t>
    </dgm:pt>
    <dgm:pt modelId="{9B90689F-3BFC-4316-9953-162F7F777CBF}" type="sibTrans" cxnId="{3AA1EE09-8B53-4A67-AF60-A92849F249CE}">
      <dgm:prSet/>
      <dgm:spPr/>
      <dgm:t>
        <a:bodyPr/>
        <a:lstStyle/>
        <a:p>
          <a:endParaRPr lang="en-US"/>
        </a:p>
      </dgm:t>
    </dgm:pt>
    <dgm:pt modelId="{95813E70-B996-4C32-96CB-66989BD6D973}">
      <dgm:prSet phldrT="[Text]"/>
      <dgm:spPr/>
      <dgm:t>
        <a:bodyPr/>
        <a:lstStyle/>
        <a:p>
          <a:pPr>
            <a:buNone/>
          </a:pPr>
          <a:r>
            <a:rPr lang="en-US" b="0" i="0" u="none" strike="noStrike" cap="none" dirty="0">
              <a:latin typeface="Arial"/>
              <a:ea typeface="Arial"/>
              <a:cs typeface="Arial"/>
              <a:sym typeface="Arial"/>
            </a:rPr>
            <a:t>Considerations such as privacy and policy for offering telehealth access within libraries</a:t>
          </a:r>
          <a:endParaRPr lang="en-US" dirty="0"/>
        </a:p>
      </dgm:t>
      <dgm:extLst>
        <a:ext uri="{E40237B7-FDA0-4F09-8148-C483321AD2D9}">
          <dgm14:cNvPr xmlns:dgm14="http://schemas.microsoft.com/office/drawing/2010/diagram" id="0" name="" descr="- Recognize different approaches and models to provdiing telehealth access in libraries.&#10;- Identify insfrastructure-related resources available to the library for providing telehealth services.&#10;- Discuss considerations such as privacy and policy for offering telehealth access within libraries.&#10;- Describe the role of the library in support of digital skills training for telehealth." title="Course objectives"/>
        </a:ext>
      </dgm:extLst>
    </dgm:pt>
    <dgm:pt modelId="{81A7B7AE-46FC-460A-8601-57F3AB2EA114}" type="parTrans" cxnId="{66FE81FF-77F4-450E-8506-E0A43BFCDE84}">
      <dgm:prSet/>
      <dgm:spPr/>
      <dgm:t>
        <a:bodyPr/>
        <a:lstStyle/>
        <a:p>
          <a:endParaRPr lang="en-US"/>
        </a:p>
      </dgm:t>
    </dgm:pt>
    <dgm:pt modelId="{59C28331-A1FB-41FD-AB9E-0B82C989823A}" type="sibTrans" cxnId="{66FE81FF-77F4-450E-8506-E0A43BFCDE84}">
      <dgm:prSet/>
      <dgm:spPr/>
      <dgm:t>
        <a:bodyPr/>
        <a:lstStyle/>
        <a:p>
          <a:endParaRPr lang="en-US"/>
        </a:p>
      </dgm:t>
    </dgm:pt>
    <dgm:pt modelId="{B86CFAD7-B1E0-4D99-A63E-8886E3A61843}" type="pres">
      <dgm:prSet presAssocID="{705A0E6A-9EA6-4F67-8DE6-E4A5584D3107}" presName="Name0" presStyleCnt="0">
        <dgm:presLayoutVars>
          <dgm:dir/>
          <dgm:animLvl val="lvl"/>
          <dgm:resizeHandles val="exact"/>
        </dgm:presLayoutVars>
      </dgm:prSet>
      <dgm:spPr/>
      <dgm:t>
        <a:bodyPr/>
        <a:lstStyle/>
        <a:p>
          <a:endParaRPr lang="en-US"/>
        </a:p>
      </dgm:t>
    </dgm:pt>
    <dgm:pt modelId="{DC65A7DA-9B0F-4D3E-A648-8D25D4CA1ADF}" type="pres">
      <dgm:prSet presAssocID="{EFBC67B5-CE1B-4FE8-82E1-6EBAF86721BE}" presName="linNode" presStyleCnt="0"/>
      <dgm:spPr/>
    </dgm:pt>
    <dgm:pt modelId="{2446E523-4EB7-45BC-8BBC-E1C0F6403FA0}" type="pres">
      <dgm:prSet presAssocID="{EFBC67B5-CE1B-4FE8-82E1-6EBAF86721BE}" presName="parentText" presStyleLbl="node1" presStyleIdx="0" presStyleCnt="4">
        <dgm:presLayoutVars>
          <dgm:chMax val="1"/>
          <dgm:bulletEnabled val="1"/>
        </dgm:presLayoutVars>
      </dgm:prSet>
      <dgm:spPr/>
      <dgm:t>
        <a:bodyPr/>
        <a:lstStyle/>
        <a:p>
          <a:endParaRPr lang="en-US"/>
        </a:p>
      </dgm:t>
    </dgm:pt>
    <dgm:pt modelId="{255FABEB-F580-45AE-9EA8-707EDB4851B9}" type="pres">
      <dgm:prSet presAssocID="{EFBC67B5-CE1B-4FE8-82E1-6EBAF86721BE}" presName="descendantText" presStyleLbl="alignAccFollowNode1" presStyleIdx="0" presStyleCnt="4" custLinFactNeighborX="3276" custLinFactNeighborY="-1909">
        <dgm:presLayoutVars>
          <dgm:bulletEnabled val="1"/>
        </dgm:presLayoutVars>
      </dgm:prSet>
      <dgm:spPr/>
      <dgm:t>
        <a:bodyPr/>
        <a:lstStyle/>
        <a:p>
          <a:endParaRPr lang="en-US"/>
        </a:p>
      </dgm:t>
    </dgm:pt>
    <dgm:pt modelId="{9D05F290-3E17-4AB4-9119-DE1D6FFADDD0}" type="pres">
      <dgm:prSet presAssocID="{BB73F32E-6453-49D3-BAAE-7AAD0FC3BF8A}" presName="sp" presStyleCnt="0"/>
      <dgm:spPr/>
    </dgm:pt>
    <dgm:pt modelId="{00F2E6AA-7761-44AC-82C9-664F6D653D4D}" type="pres">
      <dgm:prSet presAssocID="{9324BA82-CF44-45B7-8515-F8509EB1DEEE}" presName="linNode" presStyleCnt="0"/>
      <dgm:spPr/>
    </dgm:pt>
    <dgm:pt modelId="{14546C7B-4860-4C70-A6ED-0989CE5C134F}" type="pres">
      <dgm:prSet presAssocID="{9324BA82-CF44-45B7-8515-F8509EB1DEEE}" presName="parentText" presStyleLbl="node1" presStyleIdx="1" presStyleCnt="4">
        <dgm:presLayoutVars>
          <dgm:chMax val="1"/>
          <dgm:bulletEnabled val="1"/>
        </dgm:presLayoutVars>
      </dgm:prSet>
      <dgm:spPr/>
      <dgm:t>
        <a:bodyPr/>
        <a:lstStyle/>
        <a:p>
          <a:endParaRPr lang="en-US"/>
        </a:p>
      </dgm:t>
    </dgm:pt>
    <dgm:pt modelId="{77743328-50DA-4BBA-B063-CC5D4595A870}" type="pres">
      <dgm:prSet presAssocID="{9324BA82-CF44-45B7-8515-F8509EB1DEEE}" presName="descendantText" presStyleLbl="alignAccFollowNode1" presStyleIdx="1" presStyleCnt="4">
        <dgm:presLayoutVars>
          <dgm:bulletEnabled val="1"/>
        </dgm:presLayoutVars>
      </dgm:prSet>
      <dgm:spPr/>
      <dgm:t>
        <a:bodyPr/>
        <a:lstStyle/>
        <a:p>
          <a:endParaRPr lang="en-US"/>
        </a:p>
      </dgm:t>
    </dgm:pt>
    <dgm:pt modelId="{0C9FEEF2-EB4F-405B-9355-8BE74B16F6E5}" type="pres">
      <dgm:prSet presAssocID="{A493E3E2-8AD0-4299-94AE-20B9F00CC8E2}" presName="sp" presStyleCnt="0"/>
      <dgm:spPr/>
    </dgm:pt>
    <dgm:pt modelId="{7031728B-B679-41C4-8F16-41F1DA68893A}" type="pres">
      <dgm:prSet presAssocID="{80135606-5428-4807-B7AD-062D76E68527}" presName="linNode" presStyleCnt="0"/>
      <dgm:spPr/>
    </dgm:pt>
    <dgm:pt modelId="{97BF5635-24F2-4105-B751-4815267731D3}" type="pres">
      <dgm:prSet presAssocID="{80135606-5428-4807-B7AD-062D76E68527}" presName="parentText" presStyleLbl="node1" presStyleIdx="2" presStyleCnt="4">
        <dgm:presLayoutVars>
          <dgm:chMax val="1"/>
          <dgm:bulletEnabled val="1"/>
        </dgm:presLayoutVars>
      </dgm:prSet>
      <dgm:spPr/>
      <dgm:t>
        <a:bodyPr/>
        <a:lstStyle/>
        <a:p>
          <a:endParaRPr lang="en-US"/>
        </a:p>
      </dgm:t>
    </dgm:pt>
    <dgm:pt modelId="{D6442E4C-BDB1-407E-A2CF-CCBEF2EF3896}" type="pres">
      <dgm:prSet presAssocID="{80135606-5428-4807-B7AD-062D76E68527}" presName="descendantText" presStyleLbl="alignAccFollowNode1" presStyleIdx="2" presStyleCnt="4">
        <dgm:presLayoutVars>
          <dgm:bulletEnabled val="1"/>
        </dgm:presLayoutVars>
      </dgm:prSet>
      <dgm:spPr/>
      <dgm:t>
        <a:bodyPr/>
        <a:lstStyle/>
        <a:p>
          <a:endParaRPr lang="en-US"/>
        </a:p>
      </dgm:t>
    </dgm:pt>
    <dgm:pt modelId="{55286129-FEC4-4D86-8BAB-1393856CEA31}" type="pres">
      <dgm:prSet presAssocID="{F10C9DBD-E533-4D5C-A328-DB8B3C18D996}" presName="sp" presStyleCnt="0"/>
      <dgm:spPr/>
    </dgm:pt>
    <dgm:pt modelId="{84DE2DF5-8C31-477B-8C11-CFCA6B7D9C42}" type="pres">
      <dgm:prSet presAssocID="{1624F036-58E9-4DBD-8534-4D510A59C10A}" presName="linNode" presStyleCnt="0"/>
      <dgm:spPr/>
    </dgm:pt>
    <dgm:pt modelId="{8696EFA9-D9C0-43F7-B147-2F5DC457BA21}" type="pres">
      <dgm:prSet presAssocID="{1624F036-58E9-4DBD-8534-4D510A59C10A}" presName="parentText" presStyleLbl="node1" presStyleIdx="3" presStyleCnt="4">
        <dgm:presLayoutVars>
          <dgm:chMax val="1"/>
          <dgm:bulletEnabled val="1"/>
        </dgm:presLayoutVars>
      </dgm:prSet>
      <dgm:spPr/>
      <dgm:t>
        <a:bodyPr/>
        <a:lstStyle/>
        <a:p>
          <a:endParaRPr lang="en-US"/>
        </a:p>
      </dgm:t>
    </dgm:pt>
    <dgm:pt modelId="{B98B1D9B-9FD2-449A-810D-D35C10A9F57F}" type="pres">
      <dgm:prSet presAssocID="{1624F036-58E9-4DBD-8534-4D510A59C10A}" presName="descendantText" presStyleLbl="alignAccFollowNode1" presStyleIdx="3" presStyleCnt="4">
        <dgm:presLayoutVars>
          <dgm:bulletEnabled val="1"/>
        </dgm:presLayoutVars>
      </dgm:prSet>
      <dgm:spPr/>
      <dgm:t>
        <a:bodyPr/>
        <a:lstStyle/>
        <a:p>
          <a:endParaRPr lang="en-US"/>
        </a:p>
      </dgm:t>
    </dgm:pt>
  </dgm:ptLst>
  <dgm:cxnLst>
    <dgm:cxn modelId="{A9DBFB4E-19AB-4CC6-B1B8-D0104CF4307C}" type="presOf" srcId="{95813E70-B996-4C32-96CB-66989BD6D973}" destId="{D6442E4C-BDB1-407E-A2CF-CCBEF2EF3896}" srcOrd="0" destOrd="0" presId="urn:microsoft.com/office/officeart/2005/8/layout/vList5"/>
    <dgm:cxn modelId="{71E1AE0E-368D-48C9-9263-3E9EA0CCA2D0}" srcId="{9324BA82-CF44-45B7-8515-F8509EB1DEEE}" destId="{2BF6483D-DE15-4C31-B3A4-005013234E4C}" srcOrd="0" destOrd="0" parTransId="{715C39B9-9455-461C-AF47-006B5D8565F0}" sibTransId="{5D60FABF-DF4F-460A-B140-8868C56D9C54}"/>
    <dgm:cxn modelId="{5968025C-2924-4420-AFA8-ED7DBCC54063}" type="presOf" srcId="{80135606-5428-4807-B7AD-062D76E68527}" destId="{97BF5635-24F2-4105-B751-4815267731D3}" srcOrd="0" destOrd="0" presId="urn:microsoft.com/office/officeart/2005/8/layout/vList5"/>
    <dgm:cxn modelId="{0F02929D-6DC8-409E-97FA-980489FEC232}" srcId="{705A0E6A-9EA6-4F67-8DE6-E4A5584D3107}" destId="{80135606-5428-4807-B7AD-062D76E68527}" srcOrd="2" destOrd="0" parTransId="{6E5373A0-9AF5-4708-8E86-19A6D3252FC4}" sibTransId="{F10C9DBD-E533-4D5C-A328-DB8B3C18D996}"/>
    <dgm:cxn modelId="{3AA1EE09-8B53-4A67-AF60-A92849F249CE}" srcId="{1624F036-58E9-4DBD-8534-4D510A59C10A}" destId="{E5179A12-484F-4F28-897C-E40766F654F4}" srcOrd="0" destOrd="0" parTransId="{878DA76E-EE9B-40C4-9684-FF3AF44CF6A1}" sibTransId="{9B90689F-3BFC-4316-9953-162F7F777CBF}"/>
    <dgm:cxn modelId="{B0EEAB87-FD88-4905-A46C-ECDD6ECDE8CB}" type="presOf" srcId="{3BE03D33-B1A9-4680-AF0A-8E4AB72C30C2}" destId="{255FABEB-F580-45AE-9EA8-707EDB4851B9}" srcOrd="0" destOrd="0" presId="urn:microsoft.com/office/officeart/2005/8/layout/vList5"/>
    <dgm:cxn modelId="{66FE81FF-77F4-450E-8506-E0A43BFCDE84}" srcId="{80135606-5428-4807-B7AD-062D76E68527}" destId="{95813E70-B996-4C32-96CB-66989BD6D973}" srcOrd="0" destOrd="0" parTransId="{81A7B7AE-46FC-460A-8601-57F3AB2EA114}" sibTransId="{59C28331-A1FB-41FD-AB9E-0B82C989823A}"/>
    <dgm:cxn modelId="{E108243E-9B69-4D92-8084-F19C2BD6AF47}" srcId="{705A0E6A-9EA6-4F67-8DE6-E4A5584D3107}" destId="{1624F036-58E9-4DBD-8534-4D510A59C10A}" srcOrd="3" destOrd="0" parTransId="{766A153E-25C3-485D-8999-F584BE9EEB4C}" sibTransId="{545A5517-E157-4010-B0AC-F851B48CC128}"/>
    <dgm:cxn modelId="{963E246C-DB65-4EFB-85D6-BFC89BEACA3D}" srcId="{EFBC67B5-CE1B-4FE8-82E1-6EBAF86721BE}" destId="{3BE03D33-B1A9-4680-AF0A-8E4AB72C30C2}" srcOrd="0" destOrd="0" parTransId="{37876C68-7A41-48B3-BB87-AAD7A38ACA2D}" sibTransId="{B863FD83-15A4-49CD-BE2B-FF7BDFA543AE}"/>
    <dgm:cxn modelId="{8CBF5F12-9569-4394-ADC1-62A10C8019D6}" type="presOf" srcId="{9324BA82-CF44-45B7-8515-F8509EB1DEEE}" destId="{14546C7B-4860-4C70-A6ED-0989CE5C134F}" srcOrd="0" destOrd="0" presId="urn:microsoft.com/office/officeart/2005/8/layout/vList5"/>
    <dgm:cxn modelId="{77A10BE9-96FC-49FD-B5DC-1BDEBC5F55D6}" srcId="{705A0E6A-9EA6-4F67-8DE6-E4A5584D3107}" destId="{EFBC67B5-CE1B-4FE8-82E1-6EBAF86721BE}" srcOrd="0" destOrd="0" parTransId="{86732619-36FD-4A64-AE3D-B27D3005BC3A}" sibTransId="{BB73F32E-6453-49D3-BAAE-7AAD0FC3BF8A}"/>
    <dgm:cxn modelId="{4C6B22C3-CF42-46D5-BDEA-35AB784868E8}" type="presOf" srcId="{2BF6483D-DE15-4C31-B3A4-005013234E4C}" destId="{77743328-50DA-4BBA-B063-CC5D4595A870}" srcOrd="0" destOrd="0" presId="urn:microsoft.com/office/officeart/2005/8/layout/vList5"/>
    <dgm:cxn modelId="{6E492ABF-6B23-4A9D-9A35-DE0EDE2602A7}" type="presOf" srcId="{EFBC67B5-CE1B-4FE8-82E1-6EBAF86721BE}" destId="{2446E523-4EB7-45BC-8BBC-E1C0F6403FA0}" srcOrd="0" destOrd="0" presId="urn:microsoft.com/office/officeart/2005/8/layout/vList5"/>
    <dgm:cxn modelId="{FD78D4C6-79DA-4C9D-84C3-B54C8784672F}" type="presOf" srcId="{E5179A12-484F-4F28-897C-E40766F654F4}" destId="{B98B1D9B-9FD2-449A-810D-D35C10A9F57F}" srcOrd="0" destOrd="0" presId="urn:microsoft.com/office/officeart/2005/8/layout/vList5"/>
    <dgm:cxn modelId="{13BB9A5D-341E-48ED-BDA7-5424E93F9815}" type="presOf" srcId="{1624F036-58E9-4DBD-8534-4D510A59C10A}" destId="{8696EFA9-D9C0-43F7-B147-2F5DC457BA21}" srcOrd="0" destOrd="0" presId="urn:microsoft.com/office/officeart/2005/8/layout/vList5"/>
    <dgm:cxn modelId="{99A93A90-EBA4-416E-BF17-B5925F5312B7}" type="presOf" srcId="{705A0E6A-9EA6-4F67-8DE6-E4A5584D3107}" destId="{B86CFAD7-B1E0-4D99-A63E-8886E3A61843}" srcOrd="0" destOrd="0" presId="urn:microsoft.com/office/officeart/2005/8/layout/vList5"/>
    <dgm:cxn modelId="{A92439CB-A0C1-416D-8007-78ACCA29C17C}" srcId="{705A0E6A-9EA6-4F67-8DE6-E4A5584D3107}" destId="{9324BA82-CF44-45B7-8515-F8509EB1DEEE}" srcOrd="1" destOrd="0" parTransId="{717ABEA0-E832-45B4-9500-B8A8B040C6CC}" sibTransId="{A493E3E2-8AD0-4299-94AE-20B9F00CC8E2}"/>
    <dgm:cxn modelId="{0A11AA8D-B98B-4EEC-B03E-ED996861FF85}" type="presParOf" srcId="{B86CFAD7-B1E0-4D99-A63E-8886E3A61843}" destId="{DC65A7DA-9B0F-4D3E-A648-8D25D4CA1ADF}" srcOrd="0" destOrd="0" presId="urn:microsoft.com/office/officeart/2005/8/layout/vList5"/>
    <dgm:cxn modelId="{AAB096F4-75FE-4A18-9A27-073F6C764232}" type="presParOf" srcId="{DC65A7DA-9B0F-4D3E-A648-8D25D4CA1ADF}" destId="{2446E523-4EB7-45BC-8BBC-E1C0F6403FA0}" srcOrd="0" destOrd="0" presId="urn:microsoft.com/office/officeart/2005/8/layout/vList5"/>
    <dgm:cxn modelId="{F0B7F2DA-EA4B-4CFA-A6C8-11963E041845}" type="presParOf" srcId="{DC65A7DA-9B0F-4D3E-A648-8D25D4CA1ADF}" destId="{255FABEB-F580-45AE-9EA8-707EDB4851B9}" srcOrd="1" destOrd="0" presId="urn:microsoft.com/office/officeart/2005/8/layout/vList5"/>
    <dgm:cxn modelId="{A2F87952-9D3A-428D-84D5-0EC78AA18CB6}" type="presParOf" srcId="{B86CFAD7-B1E0-4D99-A63E-8886E3A61843}" destId="{9D05F290-3E17-4AB4-9119-DE1D6FFADDD0}" srcOrd="1" destOrd="0" presId="urn:microsoft.com/office/officeart/2005/8/layout/vList5"/>
    <dgm:cxn modelId="{7EE9D22A-139E-4917-8776-996F3243AFC1}" type="presParOf" srcId="{B86CFAD7-B1E0-4D99-A63E-8886E3A61843}" destId="{00F2E6AA-7761-44AC-82C9-664F6D653D4D}" srcOrd="2" destOrd="0" presId="urn:microsoft.com/office/officeart/2005/8/layout/vList5"/>
    <dgm:cxn modelId="{8D87A8BF-02E0-4633-A460-944CA6E14EB9}" type="presParOf" srcId="{00F2E6AA-7761-44AC-82C9-664F6D653D4D}" destId="{14546C7B-4860-4C70-A6ED-0989CE5C134F}" srcOrd="0" destOrd="0" presId="urn:microsoft.com/office/officeart/2005/8/layout/vList5"/>
    <dgm:cxn modelId="{AF4F17C1-BC30-43E5-8CED-0ECC6EAEAC25}" type="presParOf" srcId="{00F2E6AA-7761-44AC-82C9-664F6D653D4D}" destId="{77743328-50DA-4BBA-B063-CC5D4595A870}" srcOrd="1" destOrd="0" presId="urn:microsoft.com/office/officeart/2005/8/layout/vList5"/>
    <dgm:cxn modelId="{B3D912BD-904E-4017-9F6F-56C41A792243}" type="presParOf" srcId="{B86CFAD7-B1E0-4D99-A63E-8886E3A61843}" destId="{0C9FEEF2-EB4F-405B-9355-8BE74B16F6E5}" srcOrd="3" destOrd="0" presId="urn:microsoft.com/office/officeart/2005/8/layout/vList5"/>
    <dgm:cxn modelId="{37A8FF0A-CCCD-4365-A207-C1FA91144258}" type="presParOf" srcId="{B86CFAD7-B1E0-4D99-A63E-8886E3A61843}" destId="{7031728B-B679-41C4-8F16-41F1DA68893A}" srcOrd="4" destOrd="0" presId="urn:microsoft.com/office/officeart/2005/8/layout/vList5"/>
    <dgm:cxn modelId="{2D2EC6AE-9FD7-4BBA-BE5C-CD3DF1B56F95}" type="presParOf" srcId="{7031728B-B679-41C4-8F16-41F1DA68893A}" destId="{97BF5635-24F2-4105-B751-4815267731D3}" srcOrd="0" destOrd="0" presId="urn:microsoft.com/office/officeart/2005/8/layout/vList5"/>
    <dgm:cxn modelId="{9EA5F0AC-F61E-4757-9E34-F1B293C025A2}" type="presParOf" srcId="{7031728B-B679-41C4-8F16-41F1DA68893A}" destId="{D6442E4C-BDB1-407E-A2CF-CCBEF2EF3896}" srcOrd="1" destOrd="0" presId="urn:microsoft.com/office/officeart/2005/8/layout/vList5"/>
    <dgm:cxn modelId="{FA488FC4-8544-4F17-8600-AA38B3AD36F5}" type="presParOf" srcId="{B86CFAD7-B1E0-4D99-A63E-8886E3A61843}" destId="{55286129-FEC4-4D86-8BAB-1393856CEA31}" srcOrd="5" destOrd="0" presId="urn:microsoft.com/office/officeart/2005/8/layout/vList5"/>
    <dgm:cxn modelId="{0B8B5A42-3FBE-4836-9FBB-9FA028FC9484}" type="presParOf" srcId="{B86CFAD7-B1E0-4D99-A63E-8886E3A61843}" destId="{84DE2DF5-8C31-477B-8C11-CFCA6B7D9C42}" srcOrd="6" destOrd="0" presId="urn:microsoft.com/office/officeart/2005/8/layout/vList5"/>
    <dgm:cxn modelId="{47E87B91-B0C4-41F9-83B5-C45D1E9BDFD4}" type="presParOf" srcId="{84DE2DF5-8C31-477B-8C11-CFCA6B7D9C42}" destId="{8696EFA9-D9C0-43F7-B147-2F5DC457BA21}" srcOrd="0" destOrd="0" presId="urn:microsoft.com/office/officeart/2005/8/layout/vList5"/>
    <dgm:cxn modelId="{4F6C2148-FAB3-45AD-8233-BBAC81E9E32C}" type="presParOf" srcId="{84DE2DF5-8C31-477B-8C11-CFCA6B7D9C42}" destId="{B98B1D9B-9FD2-449A-810D-D35C10A9F57F}"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BF03C4B-1B0A-45B2-AAA4-8A8BA24A34B3}"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1DE673CB-3D9A-4888-B7EF-2975AF7DAD43}">
      <dgm:prSet/>
      <dgm:spPr/>
      <dgm:t>
        <a:bodyPr/>
        <a:lstStyle/>
        <a:p>
          <a:r>
            <a:rPr lang="en-US" dirty="0">
              <a:effectLst>
                <a:glow rad="63500">
                  <a:schemeClr val="accent6">
                    <a:lumMod val="50000"/>
                    <a:alpha val="40000"/>
                  </a:schemeClr>
                </a:glow>
                <a:outerShdw blurRad="50800" dist="38100" dir="2700000" algn="tl" rotWithShape="0">
                  <a:prstClr val="black">
                    <a:alpha val="40000"/>
                  </a:prstClr>
                </a:outerShdw>
              </a:effectLst>
            </a:rPr>
            <a:t>Rural communities</a:t>
          </a:r>
        </a:p>
      </dgm:t>
    </dgm:pt>
    <dgm:pt modelId="{E037627C-D556-4961-97EB-D355B1DE547F}" type="parTrans" cxnId="{825F5B1A-1449-4CBA-8DB5-6BDE04024FA1}">
      <dgm:prSet/>
      <dgm:spPr/>
      <dgm:t>
        <a:bodyPr/>
        <a:lstStyle/>
        <a:p>
          <a:endParaRPr lang="en-US"/>
        </a:p>
      </dgm:t>
    </dgm:pt>
    <dgm:pt modelId="{80E3C833-4592-4C94-A63B-B4AE533828C5}" type="sibTrans" cxnId="{825F5B1A-1449-4CBA-8DB5-6BDE04024FA1}">
      <dgm:prSet/>
      <dgm:spPr/>
      <dgm:t>
        <a:bodyPr/>
        <a:lstStyle/>
        <a:p>
          <a:endParaRPr lang="en-US"/>
        </a:p>
      </dgm:t>
    </dgm:pt>
    <dgm:pt modelId="{35AEA28F-23C7-44CC-BDC4-8CA70B2F9A4F}">
      <dgm:prSet/>
      <dgm:spPr/>
      <dgm:t>
        <a:bodyPr/>
        <a:lstStyle/>
        <a:p>
          <a:r>
            <a:rPr lang="en-US" dirty="0">
              <a:effectLst>
                <a:glow rad="63500">
                  <a:schemeClr val="accent6">
                    <a:lumMod val="50000"/>
                    <a:alpha val="40000"/>
                  </a:schemeClr>
                </a:glow>
                <a:outerShdw blurRad="50800" dist="38100" dir="2700000" algn="tl" rotWithShape="0">
                  <a:prstClr val="black">
                    <a:alpha val="40000"/>
                  </a:prstClr>
                </a:outerShdw>
              </a:effectLst>
            </a:rPr>
            <a:t>Adequate space for a privacy area </a:t>
          </a:r>
        </a:p>
      </dgm:t>
      <dgm:extLst>
        <a:ext uri="{E40237B7-FDA0-4F09-8148-C483321AD2D9}">
          <dgm14:cNvPr xmlns:dgm14="http://schemas.microsoft.com/office/drawing/2010/diagram" id="0" name="" descr="Applications:&#10;- Rural communities&#10;- Adequate space for a privacy area&#10;- Approved by the local fire inspector&#10;- Willing to manage a scheduling system for the space." title="SmartArt"/>
        </a:ext>
      </dgm:extLst>
    </dgm:pt>
    <dgm:pt modelId="{675D574B-D572-42D2-BE87-393BBABB2E17}" type="parTrans" cxnId="{52E61492-FF7C-4115-9628-10BC7BC8936C}">
      <dgm:prSet/>
      <dgm:spPr/>
      <dgm:t>
        <a:bodyPr/>
        <a:lstStyle/>
        <a:p>
          <a:endParaRPr lang="en-US"/>
        </a:p>
      </dgm:t>
    </dgm:pt>
    <dgm:pt modelId="{551C00BB-0C6D-480C-8161-827C09E36B05}" type="sibTrans" cxnId="{52E61492-FF7C-4115-9628-10BC7BC8936C}">
      <dgm:prSet/>
      <dgm:spPr/>
      <dgm:t>
        <a:bodyPr/>
        <a:lstStyle/>
        <a:p>
          <a:endParaRPr lang="en-US"/>
        </a:p>
      </dgm:t>
    </dgm:pt>
    <dgm:pt modelId="{D4A7D28E-4A0D-4234-92FF-C69E2A0DFFED}">
      <dgm:prSet/>
      <dgm:spPr/>
      <dgm:t>
        <a:bodyPr/>
        <a:lstStyle/>
        <a:p>
          <a:r>
            <a:rPr lang="en-US" dirty="0">
              <a:effectLst>
                <a:glow rad="63500">
                  <a:schemeClr val="accent6">
                    <a:lumMod val="50000"/>
                    <a:alpha val="40000"/>
                  </a:schemeClr>
                </a:glow>
                <a:outerShdw blurRad="50800" dist="38100" dir="2700000" algn="tl" rotWithShape="0">
                  <a:prstClr val="black">
                    <a:alpha val="40000"/>
                  </a:prstClr>
                </a:outerShdw>
              </a:effectLst>
            </a:rPr>
            <a:t>Approved by the local fire inspector </a:t>
          </a:r>
        </a:p>
      </dgm:t>
    </dgm:pt>
    <dgm:pt modelId="{DAAF8C7B-E586-44B9-AB8B-2C3F28068CF3}" type="parTrans" cxnId="{ED6B9F25-D127-4ADD-9BCC-10ACF011AC9F}">
      <dgm:prSet/>
      <dgm:spPr/>
      <dgm:t>
        <a:bodyPr/>
        <a:lstStyle/>
        <a:p>
          <a:endParaRPr lang="en-US"/>
        </a:p>
      </dgm:t>
    </dgm:pt>
    <dgm:pt modelId="{EF755D65-2A22-4B67-8FB7-1B68F8D556F7}" type="sibTrans" cxnId="{ED6B9F25-D127-4ADD-9BCC-10ACF011AC9F}">
      <dgm:prSet/>
      <dgm:spPr/>
      <dgm:t>
        <a:bodyPr/>
        <a:lstStyle/>
        <a:p>
          <a:endParaRPr lang="en-US"/>
        </a:p>
      </dgm:t>
    </dgm:pt>
    <dgm:pt modelId="{F8B9B7BD-34D3-4C9B-9B8D-65BA6339D535}">
      <dgm:prSet/>
      <dgm:spPr/>
      <dgm:t>
        <a:bodyPr/>
        <a:lstStyle/>
        <a:p>
          <a:r>
            <a:rPr lang="en-US" dirty="0">
              <a:effectLst>
                <a:glow rad="63500">
                  <a:schemeClr val="accent6">
                    <a:lumMod val="50000"/>
                    <a:alpha val="40000"/>
                  </a:schemeClr>
                </a:glow>
                <a:outerShdw blurRad="50800" dist="38100" dir="2700000" algn="tl" rotWithShape="0">
                  <a:prstClr val="black">
                    <a:alpha val="40000"/>
                  </a:prstClr>
                </a:outerShdw>
              </a:effectLst>
            </a:rPr>
            <a:t>Willing to manage a scheduling system for the space </a:t>
          </a:r>
        </a:p>
      </dgm:t>
    </dgm:pt>
    <dgm:pt modelId="{0791BD56-E435-42D0-8589-779AA4E7118F}" type="parTrans" cxnId="{A8380E8C-B2A9-403B-837F-4A9FEA4FD01E}">
      <dgm:prSet/>
      <dgm:spPr/>
      <dgm:t>
        <a:bodyPr/>
        <a:lstStyle/>
        <a:p>
          <a:endParaRPr lang="en-US"/>
        </a:p>
      </dgm:t>
    </dgm:pt>
    <dgm:pt modelId="{1340BF8F-064F-414D-B42B-A5D59C2E2FE6}" type="sibTrans" cxnId="{A8380E8C-B2A9-403B-837F-4A9FEA4FD01E}">
      <dgm:prSet/>
      <dgm:spPr/>
      <dgm:t>
        <a:bodyPr/>
        <a:lstStyle/>
        <a:p>
          <a:endParaRPr lang="en-US"/>
        </a:p>
      </dgm:t>
    </dgm:pt>
    <dgm:pt modelId="{2744C87F-4418-496E-967D-D6421B81988C}" type="pres">
      <dgm:prSet presAssocID="{5BF03C4B-1B0A-45B2-AAA4-8A8BA24A34B3}" presName="linear" presStyleCnt="0">
        <dgm:presLayoutVars>
          <dgm:animLvl val="lvl"/>
          <dgm:resizeHandles val="exact"/>
        </dgm:presLayoutVars>
      </dgm:prSet>
      <dgm:spPr/>
      <dgm:t>
        <a:bodyPr/>
        <a:lstStyle/>
        <a:p>
          <a:endParaRPr lang="en-US"/>
        </a:p>
      </dgm:t>
    </dgm:pt>
    <dgm:pt modelId="{D77D8A42-808C-471C-B9EF-F237E1B994F1}" type="pres">
      <dgm:prSet presAssocID="{1DE673CB-3D9A-4888-B7EF-2975AF7DAD43}" presName="parentText" presStyleLbl="node1" presStyleIdx="0" presStyleCnt="4">
        <dgm:presLayoutVars>
          <dgm:chMax val="0"/>
          <dgm:bulletEnabled val="1"/>
        </dgm:presLayoutVars>
      </dgm:prSet>
      <dgm:spPr/>
      <dgm:t>
        <a:bodyPr/>
        <a:lstStyle/>
        <a:p>
          <a:endParaRPr lang="en-US"/>
        </a:p>
      </dgm:t>
    </dgm:pt>
    <dgm:pt modelId="{6735F8BA-DCDB-4813-A96E-0E800CF3B4D7}" type="pres">
      <dgm:prSet presAssocID="{80E3C833-4592-4C94-A63B-B4AE533828C5}" presName="spacer" presStyleCnt="0"/>
      <dgm:spPr/>
    </dgm:pt>
    <dgm:pt modelId="{CE587D9C-D4BC-464C-86D1-BA1B1855C05C}" type="pres">
      <dgm:prSet presAssocID="{35AEA28F-23C7-44CC-BDC4-8CA70B2F9A4F}" presName="parentText" presStyleLbl="node1" presStyleIdx="1" presStyleCnt="4">
        <dgm:presLayoutVars>
          <dgm:chMax val="0"/>
          <dgm:bulletEnabled val="1"/>
        </dgm:presLayoutVars>
      </dgm:prSet>
      <dgm:spPr/>
      <dgm:t>
        <a:bodyPr/>
        <a:lstStyle/>
        <a:p>
          <a:endParaRPr lang="en-US"/>
        </a:p>
      </dgm:t>
    </dgm:pt>
    <dgm:pt modelId="{4E7C2415-6519-45E1-91A7-389DAA91F3ED}" type="pres">
      <dgm:prSet presAssocID="{551C00BB-0C6D-480C-8161-827C09E36B05}" presName="spacer" presStyleCnt="0"/>
      <dgm:spPr/>
    </dgm:pt>
    <dgm:pt modelId="{8C1CFAA7-4C99-449D-841C-7428718E80EE}" type="pres">
      <dgm:prSet presAssocID="{D4A7D28E-4A0D-4234-92FF-C69E2A0DFFED}" presName="parentText" presStyleLbl="node1" presStyleIdx="2" presStyleCnt="4">
        <dgm:presLayoutVars>
          <dgm:chMax val="0"/>
          <dgm:bulletEnabled val="1"/>
        </dgm:presLayoutVars>
      </dgm:prSet>
      <dgm:spPr/>
      <dgm:t>
        <a:bodyPr/>
        <a:lstStyle/>
        <a:p>
          <a:endParaRPr lang="en-US"/>
        </a:p>
      </dgm:t>
    </dgm:pt>
    <dgm:pt modelId="{DD0CDE7E-2FD0-4EAB-9690-8B4DF30E590C}" type="pres">
      <dgm:prSet presAssocID="{EF755D65-2A22-4B67-8FB7-1B68F8D556F7}" presName="spacer" presStyleCnt="0"/>
      <dgm:spPr/>
    </dgm:pt>
    <dgm:pt modelId="{7C36A55F-6299-42C0-AF25-702D51FF59ED}" type="pres">
      <dgm:prSet presAssocID="{F8B9B7BD-34D3-4C9B-9B8D-65BA6339D535}" presName="parentText" presStyleLbl="node1" presStyleIdx="3" presStyleCnt="4">
        <dgm:presLayoutVars>
          <dgm:chMax val="0"/>
          <dgm:bulletEnabled val="1"/>
        </dgm:presLayoutVars>
      </dgm:prSet>
      <dgm:spPr/>
      <dgm:t>
        <a:bodyPr/>
        <a:lstStyle/>
        <a:p>
          <a:endParaRPr lang="en-US"/>
        </a:p>
      </dgm:t>
    </dgm:pt>
  </dgm:ptLst>
  <dgm:cxnLst>
    <dgm:cxn modelId="{37DCB97D-563A-49C4-B691-2AD2ADD87B8F}" type="presOf" srcId="{F8B9B7BD-34D3-4C9B-9B8D-65BA6339D535}" destId="{7C36A55F-6299-42C0-AF25-702D51FF59ED}" srcOrd="0" destOrd="0" presId="urn:microsoft.com/office/officeart/2005/8/layout/vList2"/>
    <dgm:cxn modelId="{07D101F1-4D26-4720-BADD-E8DF262AB749}" type="presOf" srcId="{35AEA28F-23C7-44CC-BDC4-8CA70B2F9A4F}" destId="{CE587D9C-D4BC-464C-86D1-BA1B1855C05C}" srcOrd="0" destOrd="0" presId="urn:microsoft.com/office/officeart/2005/8/layout/vList2"/>
    <dgm:cxn modelId="{719900DC-61F9-4201-9893-2795CB404A9C}" type="presOf" srcId="{5BF03C4B-1B0A-45B2-AAA4-8A8BA24A34B3}" destId="{2744C87F-4418-496E-967D-D6421B81988C}" srcOrd="0" destOrd="0" presId="urn:microsoft.com/office/officeart/2005/8/layout/vList2"/>
    <dgm:cxn modelId="{52E61492-FF7C-4115-9628-10BC7BC8936C}" srcId="{5BF03C4B-1B0A-45B2-AAA4-8A8BA24A34B3}" destId="{35AEA28F-23C7-44CC-BDC4-8CA70B2F9A4F}" srcOrd="1" destOrd="0" parTransId="{675D574B-D572-42D2-BE87-393BBABB2E17}" sibTransId="{551C00BB-0C6D-480C-8161-827C09E36B05}"/>
    <dgm:cxn modelId="{A8380E8C-B2A9-403B-837F-4A9FEA4FD01E}" srcId="{5BF03C4B-1B0A-45B2-AAA4-8A8BA24A34B3}" destId="{F8B9B7BD-34D3-4C9B-9B8D-65BA6339D535}" srcOrd="3" destOrd="0" parTransId="{0791BD56-E435-42D0-8589-779AA4E7118F}" sibTransId="{1340BF8F-064F-414D-B42B-A5D59C2E2FE6}"/>
    <dgm:cxn modelId="{ED6B9F25-D127-4ADD-9BCC-10ACF011AC9F}" srcId="{5BF03C4B-1B0A-45B2-AAA4-8A8BA24A34B3}" destId="{D4A7D28E-4A0D-4234-92FF-C69E2A0DFFED}" srcOrd="2" destOrd="0" parTransId="{DAAF8C7B-E586-44B9-AB8B-2C3F28068CF3}" sibTransId="{EF755D65-2A22-4B67-8FB7-1B68F8D556F7}"/>
    <dgm:cxn modelId="{6E284B24-B747-42B9-BC12-2D42A8DF8BA3}" type="presOf" srcId="{1DE673CB-3D9A-4888-B7EF-2975AF7DAD43}" destId="{D77D8A42-808C-471C-B9EF-F237E1B994F1}" srcOrd="0" destOrd="0" presId="urn:microsoft.com/office/officeart/2005/8/layout/vList2"/>
    <dgm:cxn modelId="{825F5B1A-1449-4CBA-8DB5-6BDE04024FA1}" srcId="{5BF03C4B-1B0A-45B2-AAA4-8A8BA24A34B3}" destId="{1DE673CB-3D9A-4888-B7EF-2975AF7DAD43}" srcOrd="0" destOrd="0" parTransId="{E037627C-D556-4961-97EB-D355B1DE547F}" sibTransId="{80E3C833-4592-4C94-A63B-B4AE533828C5}"/>
    <dgm:cxn modelId="{5B5BDFEE-5FE0-4FA8-A189-4C1B49416B4B}" type="presOf" srcId="{D4A7D28E-4A0D-4234-92FF-C69E2A0DFFED}" destId="{8C1CFAA7-4C99-449D-841C-7428718E80EE}" srcOrd="0" destOrd="0" presId="urn:microsoft.com/office/officeart/2005/8/layout/vList2"/>
    <dgm:cxn modelId="{34F74548-EDB4-40E0-BAA9-0F06B4E284B3}" type="presParOf" srcId="{2744C87F-4418-496E-967D-D6421B81988C}" destId="{D77D8A42-808C-471C-B9EF-F237E1B994F1}" srcOrd="0" destOrd="0" presId="urn:microsoft.com/office/officeart/2005/8/layout/vList2"/>
    <dgm:cxn modelId="{8F580DB4-637B-49D8-B22F-5258B5B5DE75}" type="presParOf" srcId="{2744C87F-4418-496E-967D-D6421B81988C}" destId="{6735F8BA-DCDB-4813-A96E-0E800CF3B4D7}" srcOrd="1" destOrd="0" presId="urn:microsoft.com/office/officeart/2005/8/layout/vList2"/>
    <dgm:cxn modelId="{387BCB6A-5BA4-4081-AF7A-67EED270C970}" type="presParOf" srcId="{2744C87F-4418-496E-967D-D6421B81988C}" destId="{CE587D9C-D4BC-464C-86D1-BA1B1855C05C}" srcOrd="2" destOrd="0" presId="urn:microsoft.com/office/officeart/2005/8/layout/vList2"/>
    <dgm:cxn modelId="{4C6CEA2C-B3A9-4EBF-9311-29AB30FF5E27}" type="presParOf" srcId="{2744C87F-4418-496E-967D-D6421B81988C}" destId="{4E7C2415-6519-45E1-91A7-389DAA91F3ED}" srcOrd="3" destOrd="0" presId="urn:microsoft.com/office/officeart/2005/8/layout/vList2"/>
    <dgm:cxn modelId="{A36E154B-1BDC-4F8C-87DB-AECFB9EF626E}" type="presParOf" srcId="{2744C87F-4418-496E-967D-D6421B81988C}" destId="{8C1CFAA7-4C99-449D-841C-7428718E80EE}" srcOrd="4" destOrd="0" presId="urn:microsoft.com/office/officeart/2005/8/layout/vList2"/>
    <dgm:cxn modelId="{060451C7-966C-4032-9489-ED8945B6790F}" type="presParOf" srcId="{2744C87F-4418-496E-967D-D6421B81988C}" destId="{DD0CDE7E-2FD0-4EAB-9690-8B4DF30E590C}" srcOrd="5" destOrd="0" presId="urn:microsoft.com/office/officeart/2005/8/layout/vList2"/>
    <dgm:cxn modelId="{8D8971A8-ABD2-48E0-9D9F-5C952FD89257}" type="presParOf" srcId="{2744C87F-4418-496E-967D-D6421B81988C}" destId="{7C36A55F-6299-42C0-AF25-702D51FF59E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516AF15B-058A-4C51-81AD-ED4B0EC49677}"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39E3FC07-435B-426B-9AF3-B0D5B1D9CA24}">
      <dgm:prSet custT="1"/>
      <dgm:spPr/>
      <dgm:t>
        <a:bodyPr/>
        <a:lstStyle/>
        <a:p>
          <a:r>
            <a:rPr lang="en-US" sz="1400" dirty="0">
              <a:effectLst>
                <a:glow rad="63500">
                  <a:schemeClr val="bg2">
                    <a:lumMod val="25000"/>
                    <a:alpha val="40000"/>
                  </a:schemeClr>
                </a:glow>
                <a:outerShdw blurRad="50800" dist="38100" dir="2700000" algn="tl" rotWithShape="0">
                  <a:prstClr val="black">
                    <a:alpha val="40000"/>
                  </a:prstClr>
                </a:outerShdw>
              </a:effectLst>
            </a:rPr>
            <a:t>Modular pod, or room divider</a:t>
          </a:r>
        </a:p>
      </dgm:t>
    </dgm:pt>
    <dgm:pt modelId="{A47A7E31-6B10-4B3C-9CDD-FCE77C757574}" type="parTrans" cxnId="{E77527E2-832D-45C1-8E2E-2BB07FC232BD}">
      <dgm:prSet/>
      <dgm:spPr/>
      <dgm:t>
        <a:bodyPr/>
        <a:lstStyle/>
        <a:p>
          <a:endParaRPr lang="en-US"/>
        </a:p>
      </dgm:t>
    </dgm:pt>
    <dgm:pt modelId="{990DD62B-B0ED-4A98-82DD-C11F4929C502}" type="sibTrans" cxnId="{E77527E2-832D-45C1-8E2E-2BB07FC232BD}">
      <dgm:prSet/>
      <dgm:spPr/>
      <dgm:t>
        <a:bodyPr/>
        <a:lstStyle/>
        <a:p>
          <a:endParaRPr lang="en-US"/>
        </a:p>
      </dgm:t>
    </dgm:pt>
    <dgm:pt modelId="{09892069-1C0F-4146-A434-D3BD09E371FB}">
      <dgm:prSet custT="1"/>
      <dgm:spPr/>
      <dgm:t>
        <a:bodyPr/>
        <a:lstStyle/>
        <a:p>
          <a:r>
            <a:rPr lang="en-US" sz="1400" dirty="0">
              <a:effectLst>
                <a:glow rad="63500">
                  <a:schemeClr val="bg2">
                    <a:lumMod val="25000"/>
                    <a:alpha val="40000"/>
                  </a:schemeClr>
                </a:glow>
                <a:outerShdw blurRad="50800" dist="38100" dir="2700000" algn="tl" rotWithShape="0">
                  <a:prstClr val="black">
                    <a:alpha val="40000"/>
                  </a:prstClr>
                </a:outerShdw>
              </a:effectLst>
            </a:rPr>
            <a:t>Laptop </a:t>
          </a:r>
        </a:p>
      </dgm:t>
    </dgm:pt>
    <dgm:pt modelId="{AD1B7A8A-E948-4BC1-A2A5-F3B65D2B0C7E}" type="parTrans" cxnId="{071D5B13-3CB4-448C-8E1B-30A3040EE6DD}">
      <dgm:prSet/>
      <dgm:spPr/>
      <dgm:t>
        <a:bodyPr/>
        <a:lstStyle/>
        <a:p>
          <a:endParaRPr lang="en-US"/>
        </a:p>
      </dgm:t>
    </dgm:pt>
    <dgm:pt modelId="{84465248-92DB-4341-B1CA-D05283C4EB27}" type="sibTrans" cxnId="{071D5B13-3CB4-448C-8E1B-30A3040EE6DD}">
      <dgm:prSet/>
      <dgm:spPr/>
      <dgm:t>
        <a:bodyPr/>
        <a:lstStyle/>
        <a:p>
          <a:endParaRPr lang="en-US"/>
        </a:p>
      </dgm:t>
    </dgm:pt>
    <dgm:pt modelId="{BC3B866A-9780-4678-AFC1-1B02C607F3AE}">
      <dgm:prSet custT="1"/>
      <dgm:spPr/>
      <dgm:t>
        <a:bodyPr/>
        <a:lstStyle/>
        <a:p>
          <a:r>
            <a:rPr lang="en-US" sz="1400" dirty="0">
              <a:effectLst>
                <a:glow rad="63500">
                  <a:schemeClr val="bg2">
                    <a:lumMod val="25000"/>
                    <a:alpha val="40000"/>
                  </a:schemeClr>
                </a:glow>
                <a:outerShdw blurRad="50800" dist="38100" dir="2700000" algn="tl" rotWithShape="0">
                  <a:prstClr val="black">
                    <a:alpha val="40000"/>
                  </a:prstClr>
                </a:outerShdw>
              </a:effectLst>
            </a:rPr>
            <a:t>High resolution webcam with microphone</a:t>
          </a:r>
        </a:p>
      </dgm:t>
    </dgm:pt>
    <dgm:pt modelId="{F1963358-53C9-43E6-A9B5-65BDFE086F00}" type="parTrans" cxnId="{7B6127BA-6F36-4A51-A94D-44D960075EC4}">
      <dgm:prSet/>
      <dgm:spPr/>
      <dgm:t>
        <a:bodyPr/>
        <a:lstStyle/>
        <a:p>
          <a:endParaRPr lang="en-US"/>
        </a:p>
      </dgm:t>
    </dgm:pt>
    <dgm:pt modelId="{7C830563-149A-47DC-B997-D3A6A69B6E7F}" type="sibTrans" cxnId="{7B6127BA-6F36-4A51-A94D-44D960075EC4}">
      <dgm:prSet/>
      <dgm:spPr/>
      <dgm:t>
        <a:bodyPr/>
        <a:lstStyle/>
        <a:p>
          <a:endParaRPr lang="en-US"/>
        </a:p>
      </dgm:t>
    </dgm:pt>
    <dgm:pt modelId="{338208A4-AB29-4507-9ADB-2B535DA33F10}">
      <dgm:prSet custT="1"/>
      <dgm:spPr/>
      <dgm:t>
        <a:bodyPr/>
        <a:lstStyle/>
        <a:p>
          <a:r>
            <a:rPr lang="en-US" sz="1400" dirty="0">
              <a:effectLst>
                <a:glow rad="63500">
                  <a:schemeClr val="bg2">
                    <a:lumMod val="25000"/>
                    <a:alpha val="40000"/>
                  </a:schemeClr>
                </a:glow>
                <a:outerShdw blurRad="50800" dist="38100" dir="2700000" algn="tl" rotWithShape="0">
                  <a:prstClr val="black">
                    <a:alpha val="40000"/>
                  </a:prstClr>
                </a:outerShdw>
              </a:effectLst>
            </a:rPr>
            <a:t>Large 24” display</a:t>
          </a:r>
        </a:p>
      </dgm:t>
    </dgm:pt>
    <dgm:pt modelId="{29335C26-4CDA-4856-8890-20A8674D33BF}" type="parTrans" cxnId="{6E249ABD-F181-40B4-9E0B-90B65DB6DEB6}">
      <dgm:prSet/>
      <dgm:spPr/>
      <dgm:t>
        <a:bodyPr/>
        <a:lstStyle/>
        <a:p>
          <a:endParaRPr lang="en-US"/>
        </a:p>
      </dgm:t>
    </dgm:pt>
    <dgm:pt modelId="{75B04FF5-53C2-4F21-931D-45B95ACB7B12}" type="sibTrans" cxnId="{6E249ABD-F181-40B4-9E0B-90B65DB6DEB6}">
      <dgm:prSet/>
      <dgm:spPr/>
      <dgm:t>
        <a:bodyPr/>
        <a:lstStyle/>
        <a:p>
          <a:endParaRPr lang="en-US"/>
        </a:p>
      </dgm:t>
    </dgm:pt>
    <dgm:pt modelId="{DF92B1BF-9210-4A71-B136-4D95ED65D4B4}">
      <dgm:prSet custT="1"/>
      <dgm:spPr/>
      <dgm:t>
        <a:bodyPr/>
        <a:lstStyle/>
        <a:p>
          <a:r>
            <a:rPr lang="en-US" sz="1400" dirty="0">
              <a:effectLst>
                <a:glow rad="63500">
                  <a:schemeClr val="bg2">
                    <a:lumMod val="25000"/>
                    <a:alpha val="40000"/>
                  </a:schemeClr>
                </a:glow>
                <a:outerShdw blurRad="50800" dist="38100" dir="2700000" algn="tl" rotWithShape="0">
                  <a:prstClr val="black">
                    <a:alpha val="40000"/>
                  </a:prstClr>
                </a:outerShdw>
              </a:effectLst>
            </a:rPr>
            <a:t>Keyboard with large lettering for the visually impaired</a:t>
          </a:r>
        </a:p>
      </dgm:t>
      <dgm:extLst>
        <a:ext uri="{E40237B7-FDA0-4F09-8148-C483321AD2D9}">
          <dgm14:cNvPr xmlns:dgm14="http://schemas.microsoft.com/office/drawing/2010/diagram" id="0" name="" descr="Equipment:&#10;- Modular pod, or room divider&#10;- Laptop&#10;- High resolution webcam with microphone&#10;- Large 24 inch display&#10;- Keyboard with large lettering for the visually impaired&#10;- Ring light for camera use&#10;- Headset for privacy and the hearing-impaired." title="SmartArt"/>
        </a:ext>
      </dgm:extLst>
    </dgm:pt>
    <dgm:pt modelId="{60D82875-3A1A-4B55-AFB4-B84BAC53DF6E}" type="parTrans" cxnId="{860AAC63-774F-4AB8-904A-8D1DC34988BE}">
      <dgm:prSet/>
      <dgm:spPr/>
      <dgm:t>
        <a:bodyPr/>
        <a:lstStyle/>
        <a:p>
          <a:endParaRPr lang="en-US"/>
        </a:p>
      </dgm:t>
    </dgm:pt>
    <dgm:pt modelId="{DE41353D-179A-41A6-8C00-3577107EEC3F}" type="sibTrans" cxnId="{860AAC63-774F-4AB8-904A-8D1DC34988BE}">
      <dgm:prSet/>
      <dgm:spPr/>
      <dgm:t>
        <a:bodyPr/>
        <a:lstStyle/>
        <a:p>
          <a:endParaRPr lang="en-US"/>
        </a:p>
      </dgm:t>
    </dgm:pt>
    <dgm:pt modelId="{01F275F0-C5FA-490B-816F-43F524C773BD}">
      <dgm:prSet custT="1"/>
      <dgm:spPr/>
      <dgm:t>
        <a:bodyPr/>
        <a:lstStyle/>
        <a:p>
          <a:r>
            <a:rPr lang="en-US" sz="1400" dirty="0">
              <a:effectLst>
                <a:glow rad="63500">
                  <a:schemeClr val="bg2">
                    <a:lumMod val="25000"/>
                    <a:alpha val="40000"/>
                  </a:schemeClr>
                </a:glow>
                <a:outerShdw blurRad="50800" dist="38100" dir="2700000" algn="tl" rotWithShape="0">
                  <a:prstClr val="black">
                    <a:alpha val="40000"/>
                  </a:prstClr>
                </a:outerShdw>
              </a:effectLst>
            </a:rPr>
            <a:t>Ring light for camera use</a:t>
          </a:r>
        </a:p>
      </dgm:t>
    </dgm:pt>
    <dgm:pt modelId="{6ED796B0-2602-448B-AB2D-C56D1E1FE688}" type="parTrans" cxnId="{9133DE94-3F05-4DF9-854E-297FF8A09BA6}">
      <dgm:prSet/>
      <dgm:spPr/>
      <dgm:t>
        <a:bodyPr/>
        <a:lstStyle/>
        <a:p>
          <a:endParaRPr lang="en-US"/>
        </a:p>
      </dgm:t>
    </dgm:pt>
    <dgm:pt modelId="{6F26D500-B2E8-4231-A76D-CADEAD4FED44}" type="sibTrans" cxnId="{9133DE94-3F05-4DF9-854E-297FF8A09BA6}">
      <dgm:prSet/>
      <dgm:spPr/>
      <dgm:t>
        <a:bodyPr/>
        <a:lstStyle/>
        <a:p>
          <a:endParaRPr lang="en-US"/>
        </a:p>
      </dgm:t>
    </dgm:pt>
    <dgm:pt modelId="{E22A8F00-A669-4929-BBC8-58CC3EA822A1}">
      <dgm:prSet custT="1"/>
      <dgm:spPr/>
      <dgm:t>
        <a:bodyPr/>
        <a:lstStyle/>
        <a:p>
          <a:r>
            <a:rPr lang="en-US" sz="1400" dirty="0">
              <a:effectLst>
                <a:glow rad="63500">
                  <a:schemeClr val="bg2">
                    <a:lumMod val="25000"/>
                    <a:alpha val="40000"/>
                  </a:schemeClr>
                </a:glow>
                <a:outerShdw blurRad="50800" dist="38100" dir="2700000" algn="tl" rotWithShape="0">
                  <a:prstClr val="black">
                    <a:alpha val="40000"/>
                  </a:prstClr>
                </a:outerShdw>
              </a:effectLst>
            </a:rPr>
            <a:t>Headset for privacy and the hearing impaired</a:t>
          </a:r>
        </a:p>
      </dgm:t>
    </dgm:pt>
    <dgm:pt modelId="{60B5F17F-4C74-4AD5-A88A-DB20196ECCCF}" type="parTrans" cxnId="{9EBCB482-01F1-4BA1-87FD-C92E9AA10A42}">
      <dgm:prSet/>
      <dgm:spPr/>
      <dgm:t>
        <a:bodyPr/>
        <a:lstStyle/>
        <a:p>
          <a:endParaRPr lang="en-US"/>
        </a:p>
      </dgm:t>
    </dgm:pt>
    <dgm:pt modelId="{0684EF93-2331-47BB-8140-8B7BDC518433}" type="sibTrans" cxnId="{9EBCB482-01F1-4BA1-87FD-C92E9AA10A42}">
      <dgm:prSet/>
      <dgm:spPr/>
      <dgm:t>
        <a:bodyPr/>
        <a:lstStyle/>
        <a:p>
          <a:endParaRPr lang="en-US"/>
        </a:p>
      </dgm:t>
    </dgm:pt>
    <dgm:pt modelId="{B6B91F69-102C-4577-B188-EEB9ED0A6D05}" type="pres">
      <dgm:prSet presAssocID="{516AF15B-058A-4C51-81AD-ED4B0EC49677}" presName="linear" presStyleCnt="0">
        <dgm:presLayoutVars>
          <dgm:animLvl val="lvl"/>
          <dgm:resizeHandles val="exact"/>
        </dgm:presLayoutVars>
      </dgm:prSet>
      <dgm:spPr/>
      <dgm:t>
        <a:bodyPr/>
        <a:lstStyle/>
        <a:p>
          <a:endParaRPr lang="en-US"/>
        </a:p>
      </dgm:t>
    </dgm:pt>
    <dgm:pt modelId="{21F472B8-DDAC-4465-8EFD-A1E05836141A}" type="pres">
      <dgm:prSet presAssocID="{39E3FC07-435B-426B-9AF3-B0D5B1D9CA24}" presName="parentText" presStyleLbl="node1" presStyleIdx="0" presStyleCnt="7" custLinFactNeighborY="-15007">
        <dgm:presLayoutVars>
          <dgm:chMax val="0"/>
          <dgm:bulletEnabled val="1"/>
        </dgm:presLayoutVars>
      </dgm:prSet>
      <dgm:spPr/>
      <dgm:t>
        <a:bodyPr/>
        <a:lstStyle/>
        <a:p>
          <a:endParaRPr lang="en-US"/>
        </a:p>
      </dgm:t>
    </dgm:pt>
    <dgm:pt modelId="{2366839E-A3D1-4F39-BA96-6210BBD4F3C0}" type="pres">
      <dgm:prSet presAssocID="{990DD62B-B0ED-4A98-82DD-C11F4929C502}" presName="spacer" presStyleCnt="0"/>
      <dgm:spPr/>
    </dgm:pt>
    <dgm:pt modelId="{8E0D8552-868B-4926-9D29-F400D1C60492}" type="pres">
      <dgm:prSet presAssocID="{09892069-1C0F-4146-A434-D3BD09E371FB}" presName="parentText" presStyleLbl="node1" presStyleIdx="1" presStyleCnt="7">
        <dgm:presLayoutVars>
          <dgm:chMax val="0"/>
          <dgm:bulletEnabled val="1"/>
        </dgm:presLayoutVars>
      </dgm:prSet>
      <dgm:spPr/>
      <dgm:t>
        <a:bodyPr/>
        <a:lstStyle/>
        <a:p>
          <a:endParaRPr lang="en-US"/>
        </a:p>
      </dgm:t>
    </dgm:pt>
    <dgm:pt modelId="{61BE5D5D-CB99-4849-9166-0BD0D3831A04}" type="pres">
      <dgm:prSet presAssocID="{84465248-92DB-4341-B1CA-D05283C4EB27}" presName="spacer" presStyleCnt="0"/>
      <dgm:spPr/>
    </dgm:pt>
    <dgm:pt modelId="{7C88BDA1-F97E-43D2-B766-CD80303B3DDA}" type="pres">
      <dgm:prSet presAssocID="{BC3B866A-9780-4678-AFC1-1B02C607F3AE}" presName="parentText" presStyleLbl="node1" presStyleIdx="2" presStyleCnt="7">
        <dgm:presLayoutVars>
          <dgm:chMax val="0"/>
          <dgm:bulletEnabled val="1"/>
        </dgm:presLayoutVars>
      </dgm:prSet>
      <dgm:spPr/>
      <dgm:t>
        <a:bodyPr/>
        <a:lstStyle/>
        <a:p>
          <a:endParaRPr lang="en-US"/>
        </a:p>
      </dgm:t>
    </dgm:pt>
    <dgm:pt modelId="{24DB562D-402A-44C7-B6E0-AF89DF5CC8DC}" type="pres">
      <dgm:prSet presAssocID="{7C830563-149A-47DC-B997-D3A6A69B6E7F}" presName="spacer" presStyleCnt="0"/>
      <dgm:spPr/>
    </dgm:pt>
    <dgm:pt modelId="{64104C70-C7C4-4536-B2D2-8E48BDF11DE1}" type="pres">
      <dgm:prSet presAssocID="{338208A4-AB29-4507-9ADB-2B535DA33F10}" presName="parentText" presStyleLbl="node1" presStyleIdx="3" presStyleCnt="7">
        <dgm:presLayoutVars>
          <dgm:chMax val="0"/>
          <dgm:bulletEnabled val="1"/>
        </dgm:presLayoutVars>
      </dgm:prSet>
      <dgm:spPr/>
      <dgm:t>
        <a:bodyPr/>
        <a:lstStyle/>
        <a:p>
          <a:endParaRPr lang="en-US"/>
        </a:p>
      </dgm:t>
    </dgm:pt>
    <dgm:pt modelId="{B1FAC3CF-CAED-4C79-8A77-BB9742340D3F}" type="pres">
      <dgm:prSet presAssocID="{75B04FF5-53C2-4F21-931D-45B95ACB7B12}" presName="spacer" presStyleCnt="0"/>
      <dgm:spPr/>
    </dgm:pt>
    <dgm:pt modelId="{CE8CC2C7-6D67-4DDF-977C-D22B974FCEF5}" type="pres">
      <dgm:prSet presAssocID="{DF92B1BF-9210-4A71-B136-4D95ED65D4B4}" presName="parentText" presStyleLbl="node1" presStyleIdx="4" presStyleCnt="7">
        <dgm:presLayoutVars>
          <dgm:chMax val="0"/>
          <dgm:bulletEnabled val="1"/>
        </dgm:presLayoutVars>
      </dgm:prSet>
      <dgm:spPr/>
      <dgm:t>
        <a:bodyPr/>
        <a:lstStyle/>
        <a:p>
          <a:endParaRPr lang="en-US"/>
        </a:p>
      </dgm:t>
    </dgm:pt>
    <dgm:pt modelId="{6DB0D8D5-58DC-403D-9B6F-78AEAB598C54}" type="pres">
      <dgm:prSet presAssocID="{DE41353D-179A-41A6-8C00-3577107EEC3F}" presName="spacer" presStyleCnt="0"/>
      <dgm:spPr/>
    </dgm:pt>
    <dgm:pt modelId="{9E19B2B9-D4D7-478E-B4D7-E86946B054AE}" type="pres">
      <dgm:prSet presAssocID="{01F275F0-C5FA-490B-816F-43F524C773BD}" presName="parentText" presStyleLbl="node1" presStyleIdx="5" presStyleCnt="7">
        <dgm:presLayoutVars>
          <dgm:chMax val="0"/>
          <dgm:bulletEnabled val="1"/>
        </dgm:presLayoutVars>
      </dgm:prSet>
      <dgm:spPr/>
      <dgm:t>
        <a:bodyPr/>
        <a:lstStyle/>
        <a:p>
          <a:endParaRPr lang="en-US"/>
        </a:p>
      </dgm:t>
    </dgm:pt>
    <dgm:pt modelId="{FC534915-F575-43AD-926D-46F4133B46E6}" type="pres">
      <dgm:prSet presAssocID="{6F26D500-B2E8-4231-A76D-CADEAD4FED44}" presName="spacer" presStyleCnt="0"/>
      <dgm:spPr/>
    </dgm:pt>
    <dgm:pt modelId="{31A10D06-C09A-4649-B564-7D8B216907C3}" type="pres">
      <dgm:prSet presAssocID="{E22A8F00-A669-4929-BBC8-58CC3EA822A1}" presName="parentText" presStyleLbl="node1" presStyleIdx="6" presStyleCnt="7">
        <dgm:presLayoutVars>
          <dgm:chMax val="0"/>
          <dgm:bulletEnabled val="1"/>
        </dgm:presLayoutVars>
      </dgm:prSet>
      <dgm:spPr/>
      <dgm:t>
        <a:bodyPr/>
        <a:lstStyle/>
        <a:p>
          <a:endParaRPr lang="en-US"/>
        </a:p>
      </dgm:t>
    </dgm:pt>
  </dgm:ptLst>
  <dgm:cxnLst>
    <dgm:cxn modelId="{6E249ABD-F181-40B4-9E0B-90B65DB6DEB6}" srcId="{516AF15B-058A-4C51-81AD-ED4B0EC49677}" destId="{338208A4-AB29-4507-9ADB-2B535DA33F10}" srcOrd="3" destOrd="0" parTransId="{29335C26-4CDA-4856-8890-20A8674D33BF}" sibTransId="{75B04FF5-53C2-4F21-931D-45B95ACB7B12}"/>
    <dgm:cxn modelId="{7DE7CB65-0A26-4BA4-BD97-233D620C9A8E}" type="presOf" srcId="{DF92B1BF-9210-4A71-B136-4D95ED65D4B4}" destId="{CE8CC2C7-6D67-4DDF-977C-D22B974FCEF5}" srcOrd="0" destOrd="0" presId="urn:microsoft.com/office/officeart/2005/8/layout/vList2"/>
    <dgm:cxn modelId="{930E3DAD-8B48-433D-A9A7-1A01B4750FB1}" type="presOf" srcId="{09892069-1C0F-4146-A434-D3BD09E371FB}" destId="{8E0D8552-868B-4926-9D29-F400D1C60492}" srcOrd="0" destOrd="0" presId="urn:microsoft.com/office/officeart/2005/8/layout/vList2"/>
    <dgm:cxn modelId="{20732EC8-E4E8-4B14-8B81-E54AF661E296}" type="presOf" srcId="{01F275F0-C5FA-490B-816F-43F524C773BD}" destId="{9E19B2B9-D4D7-478E-B4D7-E86946B054AE}" srcOrd="0" destOrd="0" presId="urn:microsoft.com/office/officeart/2005/8/layout/vList2"/>
    <dgm:cxn modelId="{860AAC63-774F-4AB8-904A-8D1DC34988BE}" srcId="{516AF15B-058A-4C51-81AD-ED4B0EC49677}" destId="{DF92B1BF-9210-4A71-B136-4D95ED65D4B4}" srcOrd="4" destOrd="0" parTransId="{60D82875-3A1A-4B55-AFB4-B84BAC53DF6E}" sibTransId="{DE41353D-179A-41A6-8C00-3577107EEC3F}"/>
    <dgm:cxn modelId="{B11F50B0-66A4-4C06-91B1-63A30E372190}" type="presOf" srcId="{338208A4-AB29-4507-9ADB-2B535DA33F10}" destId="{64104C70-C7C4-4536-B2D2-8E48BDF11DE1}" srcOrd="0" destOrd="0" presId="urn:microsoft.com/office/officeart/2005/8/layout/vList2"/>
    <dgm:cxn modelId="{E77527E2-832D-45C1-8E2E-2BB07FC232BD}" srcId="{516AF15B-058A-4C51-81AD-ED4B0EC49677}" destId="{39E3FC07-435B-426B-9AF3-B0D5B1D9CA24}" srcOrd="0" destOrd="0" parTransId="{A47A7E31-6B10-4B3C-9CDD-FCE77C757574}" sibTransId="{990DD62B-B0ED-4A98-82DD-C11F4929C502}"/>
    <dgm:cxn modelId="{380BB890-6C5D-4E2B-A47D-080EF2DD6ACF}" type="presOf" srcId="{BC3B866A-9780-4678-AFC1-1B02C607F3AE}" destId="{7C88BDA1-F97E-43D2-B766-CD80303B3DDA}" srcOrd="0" destOrd="0" presId="urn:microsoft.com/office/officeart/2005/8/layout/vList2"/>
    <dgm:cxn modelId="{071D5B13-3CB4-448C-8E1B-30A3040EE6DD}" srcId="{516AF15B-058A-4C51-81AD-ED4B0EC49677}" destId="{09892069-1C0F-4146-A434-D3BD09E371FB}" srcOrd="1" destOrd="0" parTransId="{AD1B7A8A-E948-4BC1-A2A5-F3B65D2B0C7E}" sibTransId="{84465248-92DB-4341-B1CA-D05283C4EB27}"/>
    <dgm:cxn modelId="{7B6127BA-6F36-4A51-A94D-44D960075EC4}" srcId="{516AF15B-058A-4C51-81AD-ED4B0EC49677}" destId="{BC3B866A-9780-4678-AFC1-1B02C607F3AE}" srcOrd="2" destOrd="0" parTransId="{F1963358-53C9-43E6-A9B5-65BDFE086F00}" sibTransId="{7C830563-149A-47DC-B997-D3A6A69B6E7F}"/>
    <dgm:cxn modelId="{EF617190-F8EA-4FF8-B43B-600F2860FB5B}" type="presOf" srcId="{E22A8F00-A669-4929-BBC8-58CC3EA822A1}" destId="{31A10D06-C09A-4649-B564-7D8B216907C3}" srcOrd="0" destOrd="0" presId="urn:microsoft.com/office/officeart/2005/8/layout/vList2"/>
    <dgm:cxn modelId="{617E5D0F-8156-4A75-A78E-A903B1FC9574}" type="presOf" srcId="{39E3FC07-435B-426B-9AF3-B0D5B1D9CA24}" destId="{21F472B8-DDAC-4465-8EFD-A1E05836141A}" srcOrd="0" destOrd="0" presId="urn:microsoft.com/office/officeart/2005/8/layout/vList2"/>
    <dgm:cxn modelId="{4790D798-2593-485E-A92D-E5DC3B9EA9C4}" type="presOf" srcId="{516AF15B-058A-4C51-81AD-ED4B0EC49677}" destId="{B6B91F69-102C-4577-B188-EEB9ED0A6D05}" srcOrd="0" destOrd="0" presId="urn:microsoft.com/office/officeart/2005/8/layout/vList2"/>
    <dgm:cxn modelId="{9EBCB482-01F1-4BA1-87FD-C92E9AA10A42}" srcId="{516AF15B-058A-4C51-81AD-ED4B0EC49677}" destId="{E22A8F00-A669-4929-BBC8-58CC3EA822A1}" srcOrd="6" destOrd="0" parTransId="{60B5F17F-4C74-4AD5-A88A-DB20196ECCCF}" sibTransId="{0684EF93-2331-47BB-8140-8B7BDC518433}"/>
    <dgm:cxn modelId="{9133DE94-3F05-4DF9-854E-297FF8A09BA6}" srcId="{516AF15B-058A-4C51-81AD-ED4B0EC49677}" destId="{01F275F0-C5FA-490B-816F-43F524C773BD}" srcOrd="5" destOrd="0" parTransId="{6ED796B0-2602-448B-AB2D-C56D1E1FE688}" sibTransId="{6F26D500-B2E8-4231-A76D-CADEAD4FED44}"/>
    <dgm:cxn modelId="{F07F13FD-97F6-40B8-A48A-5353F4B29BEA}" type="presParOf" srcId="{B6B91F69-102C-4577-B188-EEB9ED0A6D05}" destId="{21F472B8-DDAC-4465-8EFD-A1E05836141A}" srcOrd="0" destOrd="0" presId="urn:microsoft.com/office/officeart/2005/8/layout/vList2"/>
    <dgm:cxn modelId="{0F94E402-1D67-466C-BC4E-D55D9C6856FC}" type="presParOf" srcId="{B6B91F69-102C-4577-B188-EEB9ED0A6D05}" destId="{2366839E-A3D1-4F39-BA96-6210BBD4F3C0}" srcOrd="1" destOrd="0" presId="urn:microsoft.com/office/officeart/2005/8/layout/vList2"/>
    <dgm:cxn modelId="{3001873E-CB6C-4902-8388-2972F1EA7A97}" type="presParOf" srcId="{B6B91F69-102C-4577-B188-EEB9ED0A6D05}" destId="{8E0D8552-868B-4926-9D29-F400D1C60492}" srcOrd="2" destOrd="0" presId="urn:microsoft.com/office/officeart/2005/8/layout/vList2"/>
    <dgm:cxn modelId="{92A14B7C-4E53-48DA-90A1-6B229120E2A3}" type="presParOf" srcId="{B6B91F69-102C-4577-B188-EEB9ED0A6D05}" destId="{61BE5D5D-CB99-4849-9166-0BD0D3831A04}" srcOrd="3" destOrd="0" presId="urn:microsoft.com/office/officeart/2005/8/layout/vList2"/>
    <dgm:cxn modelId="{40663651-FBA1-4009-975F-3A8AE121FD02}" type="presParOf" srcId="{B6B91F69-102C-4577-B188-EEB9ED0A6D05}" destId="{7C88BDA1-F97E-43D2-B766-CD80303B3DDA}" srcOrd="4" destOrd="0" presId="urn:microsoft.com/office/officeart/2005/8/layout/vList2"/>
    <dgm:cxn modelId="{79028BDB-503E-43A8-9900-139AB76FDB4A}" type="presParOf" srcId="{B6B91F69-102C-4577-B188-EEB9ED0A6D05}" destId="{24DB562D-402A-44C7-B6E0-AF89DF5CC8DC}" srcOrd="5" destOrd="0" presId="urn:microsoft.com/office/officeart/2005/8/layout/vList2"/>
    <dgm:cxn modelId="{C2F3F693-25B1-4903-89B3-896D83D85542}" type="presParOf" srcId="{B6B91F69-102C-4577-B188-EEB9ED0A6D05}" destId="{64104C70-C7C4-4536-B2D2-8E48BDF11DE1}" srcOrd="6" destOrd="0" presId="urn:microsoft.com/office/officeart/2005/8/layout/vList2"/>
    <dgm:cxn modelId="{BC9AE213-C0EB-4D70-90ED-36B7723036C6}" type="presParOf" srcId="{B6B91F69-102C-4577-B188-EEB9ED0A6D05}" destId="{B1FAC3CF-CAED-4C79-8A77-BB9742340D3F}" srcOrd="7" destOrd="0" presId="urn:microsoft.com/office/officeart/2005/8/layout/vList2"/>
    <dgm:cxn modelId="{8D060D69-1249-44D7-A970-6C9ED8C194DC}" type="presParOf" srcId="{B6B91F69-102C-4577-B188-EEB9ED0A6D05}" destId="{CE8CC2C7-6D67-4DDF-977C-D22B974FCEF5}" srcOrd="8" destOrd="0" presId="urn:microsoft.com/office/officeart/2005/8/layout/vList2"/>
    <dgm:cxn modelId="{2D769C06-5A38-435D-8259-4D3E00FCFE02}" type="presParOf" srcId="{B6B91F69-102C-4577-B188-EEB9ED0A6D05}" destId="{6DB0D8D5-58DC-403D-9B6F-78AEAB598C54}" srcOrd="9" destOrd="0" presId="urn:microsoft.com/office/officeart/2005/8/layout/vList2"/>
    <dgm:cxn modelId="{091A2052-77DA-447B-A61A-3757DBCFB68F}" type="presParOf" srcId="{B6B91F69-102C-4577-B188-EEB9ED0A6D05}" destId="{9E19B2B9-D4D7-478E-B4D7-E86946B054AE}" srcOrd="10" destOrd="0" presId="urn:microsoft.com/office/officeart/2005/8/layout/vList2"/>
    <dgm:cxn modelId="{39308030-3A87-4D76-A43B-716A1992CF48}" type="presParOf" srcId="{B6B91F69-102C-4577-B188-EEB9ED0A6D05}" destId="{FC534915-F575-43AD-926D-46F4133B46E6}" srcOrd="11" destOrd="0" presId="urn:microsoft.com/office/officeart/2005/8/layout/vList2"/>
    <dgm:cxn modelId="{0832A621-5BAB-4AF1-AB46-B08A005B8772}" type="presParOf" srcId="{B6B91F69-102C-4577-B188-EEB9ED0A6D05}" destId="{31A10D06-C09A-4649-B564-7D8B216907C3}" srcOrd="1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DD8915E-DC14-41D6-9BB5-F49E1C265163}"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8FE81FEC-2664-411F-AEB3-065F29F52751}">
      <dgm:prSet/>
      <dgm:spPr/>
      <dgm:t>
        <a:bodyPr lIns="182880" tIns="182880" rIns="182880" bIns="182880" anchor="ctr">
          <a:scene3d>
            <a:camera prst="orthographicFront"/>
            <a:lightRig rig="harsh" dir="t"/>
          </a:scene3d>
          <a:sp3d extrusionH="57150" prstMaterial="matte">
            <a:bevelT w="63500" h="12700" prst="angle"/>
            <a:contourClr>
              <a:schemeClr val="bg1">
                <a:lumMod val="65000"/>
              </a:schemeClr>
            </a:contourClr>
          </a:sp3d>
        </a:bodyPr>
        <a:lstStyle/>
        <a:p>
          <a:pPr>
            <a:lnSpc>
              <a:spcPct val="100000"/>
            </a:lnSpc>
          </a:pPr>
          <a:r>
            <a:rPr lang="en-US" b="1" i="0" kern="1200" cap="none" spc="0">
              <a:effectLst/>
              <a:latin typeface="Gill Sans Nova" panose="020B0602020104020203" pitchFamily="34" charset="0"/>
              <a:ea typeface="+mn-ea"/>
              <a:cs typeface="Gill Sans SemiBold" panose="020B0502020104020203" pitchFamily="34" charset="-79"/>
            </a:rPr>
            <a:t>Monitoring the schedule</a:t>
          </a: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dgm:spPr/>
      <dgm:t>
        <a:bodyPr anchor="ctr">
          <a:scene3d>
            <a:camera prst="orthographicFront"/>
            <a:lightRig rig="harsh" dir="t"/>
          </a:scene3d>
          <a:sp3d extrusionH="57150" prstMaterial="matte">
            <a:bevelT w="63500" h="12700" prst="angle"/>
            <a:contourClr>
              <a:schemeClr val="bg1">
                <a:lumMod val="65000"/>
              </a:schemeClr>
            </a:contourClr>
          </a:sp3d>
        </a:bodyPr>
        <a:lstStyle/>
        <a:p>
          <a:pPr>
            <a:lnSpc>
              <a:spcPct val="100000"/>
            </a:lnSpc>
          </a:pPr>
          <a:r>
            <a:rPr lang="en-US" b="1" i="0" cap="none" spc="0">
              <a:effectLst/>
              <a:latin typeface="Gill Sans Nova" panose="020B0602020104020203" pitchFamily="34" charset="0"/>
              <a:cs typeface="Gill Sans SemiBold" panose="020B0502020104020203" pitchFamily="34" charset="-79"/>
            </a:rPr>
            <a:t>THE SPACE</a:t>
          </a: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dgm:spPr/>
      <dgm:t>
        <a:bodyPr anchor="ctr">
          <a:scene3d>
            <a:camera prst="orthographicFront"/>
            <a:lightRig rig="harsh" dir="t"/>
          </a:scene3d>
          <a:sp3d extrusionH="57150" prstMaterial="matte">
            <a:bevelT w="63500" h="12700" prst="angle"/>
            <a:contourClr>
              <a:schemeClr val="bg1">
                <a:lumMod val="65000"/>
              </a:schemeClr>
            </a:contourClr>
          </a:sp3d>
        </a:bodyPr>
        <a:lstStyle/>
        <a:p>
          <a:pPr>
            <a:lnSpc>
              <a:spcPct val="100000"/>
            </a:lnSpc>
          </a:pPr>
          <a:r>
            <a:rPr lang="en-US" b="1" i="0" cap="none" spc="0">
              <a:effectLst/>
              <a:latin typeface="Gill Sans Nova" panose="020B0602020104020203" pitchFamily="34" charset="0"/>
              <a:cs typeface="Gill Sans SemiBold" panose="020B0502020104020203" pitchFamily="34" charset="-79"/>
            </a:rPr>
            <a:t>Clean and free of Protected Health Information or other debris.</a:t>
          </a: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dgm:spPr/>
      <dgm:t>
        <a:bodyPr anchor="ctr">
          <a:scene3d>
            <a:camera prst="orthographicFront"/>
            <a:lightRig rig="harsh" dir="t"/>
          </a:scene3d>
          <a:sp3d extrusionH="57150" prstMaterial="matte">
            <a:bevelT w="63500" h="12700" prst="angle"/>
            <a:contourClr>
              <a:schemeClr val="bg1">
                <a:lumMod val="65000"/>
              </a:schemeClr>
            </a:contourClr>
          </a:sp3d>
        </a:bodyPr>
        <a:lstStyle/>
        <a:p>
          <a:pPr>
            <a:lnSpc>
              <a:spcPct val="100000"/>
            </a:lnSpc>
          </a:pPr>
          <a:r>
            <a:rPr lang="en-US" b="1" i="0" cap="none" spc="0" dirty="0">
              <a:effectLst/>
              <a:latin typeface="Gill Sans Nova" panose="020B0602020104020203" pitchFamily="34" charset="0"/>
              <a:cs typeface="Gill Sans SemiBold" panose="020B0502020104020203" pitchFamily="34" charset="-79"/>
            </a:rPr>
            <a:t>INFORMATION</a:t>
          </a: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dgm:spPr/>
      <dgm:t>
        <a:bodyPr anchor="ctr">
          <a:scene3d>
            <a:camera prst="orthographicFront"/>
            <a:lightRig rig="harsh" dir="t"/>
          </a:scene3d>
          <a:sp3d extrusionH="57150" prstMaterial="matte">
            <a:bevelT w="63500" h="12700" prst="angle"/>
            <a:contourClr>
              <a:schemeClr val="bg1">
                <a:lumMod val="65000"/>
              </a:schemeClr>
            </a:contourClr>
          </a:sp3d>
        </a:bodyPr>
        <a:lstStyle/>
        <a:p>
          <a:pPr>
            <a:lnSpc>
              <a:spcPct val="100000"/>
            </a:lnSpc>
          </a:pPr>
          <a:r>
            <a:rPr lang="en-US" b="1" i="0" cap="none" spc="0" dirty="0">
              <a:effectLst/>
              <a:latin typeface="Gill Sans Nova" panose="020B0602020104020203" pitchFamily="34" charset="0"/>
              <a:cs typeface="Gill Sans SemiBold" panose="020B0502020104020203" pitchFamily="34" charset="-79"/>
            </a:rPr>
            <a:t>Provide information on how the privacy space works. </a:t>
          </a: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dgm:spPr/>
      <dgm:t>
        <a:bodyPr anchor="ctr">
          <a:scene3d>
            <a:camera prst="orthographicFront"/>
            <a:lightRig rig="harsh" dir="t"/>
          </a:scene3d>
          <a:sp3d extrusionH="57150" prstMaterial="matte">
            <a:bevelT w="63500" h="12700" prst="angle"/>
            <a:contourClr>
              <a:schemeClr val="bg1">
                <a:lumMod val="65000"/>
              </a:schemeClr>
            </a:contourClr>
          </a:sp3d>
        </a:bodyPr>
        <a:lstStyle/>
        <a:p>
          <a:pPr>
            <a:lnSpc>
              <a:spcPct val="100000"/>
            </a:lnSpc>
          </a:pPr>
          <a:r>
            <a:rPr lang="en-US" b="1" i="0" cap="none" spc="0">
              <a:effectLst/>
              <a:latin typeface="Gill Sans Nova" panose="020B0602020104020203" pitchFamily="34" charset="0"/>
              <a:cs typeface="Gill Sans SemiBold" panose="020B0502020104020203" pitchFamily="34" charset="-79"/>
            </a:rPr>
            <a:t>ASSISTANCE</a:t>
          </a: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dgm:spPr/>
      <dgm:t>
        <a:bodyPr anchor="ctr">
          <a:scene3d>
            <a:camera prst="orthographicFront"/>
            <a:lightRig rig="harsh" dir="t"/>
          </a:scene3d>
          <a:sp3d extrusionH="57150" prstMaterial="matte">
            <a:bevelT w="63500" h="12700" prst="angle"/>
            <a:contourClr>
              <a:schemeClr val="bg1">
                <a:lumMod val="65000"/>
              </a:schemeClr>
            </a:contourClr>
          </a:sp3d>
        </a:bodyPr>
        <a:lstStyle/>
        <a:p>
          <a:pPr>
            <a:lnSpc>
              <a:spcPct val="100000"/>
            </a:lnSpc>
          </a:pPr>
          <a:r>
            <a:rPr lang="en-US" b="1" i="0" cap="none" spc="0">
              <a:effectLst/>
              <a:latin typeface="Gill Sans Nova" panose="020B0602020104020203" pitchFamily="34" charset="0"/>
              <a:cs typeface="Gill Sans SemiBold" panose="020B0502020104020203" pitchFamily="34" charset="-79"/>
            </a:rPr>
            <a:t>Technical assistance with consent</a:t>
          </a: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dgm:spPr/>
      <dgm:t>
        <a:bodyPr anchor="ctr">
          <a:scene3d>
            <a:camera prst="orthographicFront"/>
            <a:lightRig rig="harsh" dir="t"/>
          </a:scene3d>
          <a:sp3d extrusionH="57150" prstMaterial="matte">
            <a:bevelT w="63500" h="12700" prst="angle"/>
            <a:contourClr>
              <a:schemeClr val="bg1">
                <a:lumMod val="65000"/>
              </a:schemeClr>
            </a:contourClr>
          </a:sp3d>
        </a:bodyPr>
        <a:lstStyle/>
        <a:p>
          <a:pPr>
            <a:lnSpc>
              <a:spcPct val="100000"/>
            </a:lnSpc>
          </a:pPr>
          <a:r>
            <a:rPr lang="en-US" b="1" i="0" cap="none" spc="0">
              <a:effectLst/>
              <a:latin typeface="Gill Sans Nova" panose="020B0602020104020203" pitchFamily="34" charset="0"/>
              <a:cs typeface="Gill Sans SemiBold" panose="020B0502020104020203" pitchFamily="34" charset="-79"/>
            </a:rPr>
            <a:t>Issues with the privacy space</a:t>
          </a: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dgm:spPr/>
      <dgm:t>
        <a:bodyPr anchor="ctr">
          <a:scene3d>
            <a:camera prst="orthographicFront"/>
            <a:lightRig rig="harsh" dir="t"/>
          </a:scene3d>
          <a:sp3d extrusionH="57150" prstMaterial="matte">
            <a:bevelT w="63500" h="12700" prst="angle"/>
            <a:contourClr>
              <a:schemeClr val="bg1">
                <a:lumMod val="65000"/>
              </a:schemeClr>
            </a:contourClr>
          </a:sp3d>
        </a:bodyPr>
        <a:lstStyle/>
        <a:p>
          <a:pPr>
            <a:lnSpc>
              <a:spcPct val="100000"/>
            </a:lnSpc>
          </a:pPr>
          <a:r>
            <a:rPr lang="en-US" b="1" i="0" cap="none" spc="0">
              <a:effectLst/>
              <a:latin typeface="Gill Sans Nova" panose="020B0602020104020203" pitchFamily="34" charset="0"/>
              <a:cs typeface="Gill Sans SemiBold" panose="020B0502020104020203" pitchFamily="34" charset="-79"/>
            </a:rPr>
            <a:t>SCHEDULING</a:t>
          </a: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dgm:spPr/>
      <dgm:t>
        <a:bodyPr anchor="ctr">
          <a:scene3d>
            <a:camera prst="orthographicFront"/>
            <a:lightRig rig="harsh" dir="t"/>
          </a:scene3d>
          <a:sp3d extrusionH="57150" prstMaterial="matte">
            <a:bevelT w="63500" h="12700" prst="angle"/>
            <a:contourClr>
              <a:schemeClr val="bg1">
                <a:lumMod val="65000"/>
              </a:schemeClr>
            </a:contourClr>
          </a:sp3d>
        </a:bodyPr>
        <a:lstStyle/>
        <a:p>
          <a:pPr>
            <a:lnSpc>
              <a:spcPct val="100000"/>
            </a:lnSpc>
          </a:pPr>
          <a:r>
            <a:rPr lang="en-US" b="1" i="0" cap="none" spc="0">
              <a:effectLst/>
              <a:latin typeface="Gill Sans Nova" panose="020B0602020104020203" pitchFamily="34" charset="0"/>
              <a:cs typeface="Gill Sans SemiBold" panose="020B0502020104020203" pitchFamily="34" charset="-79"/>
            </a:rPr>
            <a:t>LISTENING</a:t>
          </a: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C2620FA8-D611-491E-B4F4-42A78240C758}" type="pres">
      <dgm:prSet presAssocID="{0DD8915E-DC14-41D6-9BB5-F49E1C265163}" presName="root" presStyleCnt="0">
        <dgm:presLayoutVars>
          <dgm:dir/>
          <dgm:resizeHandles val="exact"/>
        </dgm:presLayoutVars>
      </dgm:prSet>
      <dgm:spPr/>
      <dgm:t>
        <a:bodyPr/>
        <a:lstStyle/>
        <a:p>
          <a:endParaRPr lang="en-US"/>
        </a:p>
      </dgm:t>
    </dgm:pt>
    <dgm:pt modelId="{EEC2BE70-B01C-419E-BCD9-5B5342A6F680}" type="pres">
      <dgm:prSet presAssocID="{73D947E0-108F-4D20-A71E-3CF329F97212}" presName="compNode" presStyleCnt="0"/>
      <dgm:spPr/>
    </dgm:pt>
    <dgm:pt modelId="{A9BD4BA9-9A87-44CC-8461-490239E15F6A}" type="pres">
      <dgm:prSet presAssocID="{73D947E0-108F-4D20-A71E-3CF329F97212}" presName="bgRect" presStyleLbl="bgShp" presStyleIdx="0" presStyleCnt="5"/>
      <dgm:spPr/>
    </dgm:pt>
    <dgm:pt modelId="{4C33A5DB-4C53-4967-B8B8-923FB57BE07A}" type="pres">
      <dgm:prSet presAssocID="{73D947E0-108F-4D20-A71E-3CF329F97212}" presName="iconRect" presStyleLbl="node1" presStyleIdx="0" presStyleCnt="5"/>
      <dgm:spPr>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96DAC541-7B7A-43D3-8B79-37D633B846F1}">
                <asvg:svgBlip xmlns="" xmlns:asvg="http://schemas.microsoft.com/office/drawing/2016/SVG/main" r:embed="rId2"/>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Laptop outline"/>
        </a:ext>
      </dgm:extLst>
    </dgm:pt>
    <dgm:pt modelId="{688BBC87-0411-468D-AA19-9CE90079B65F}" type="pres">
      <dgm:prSet presAssocID="{73D947E0-108F-4D20-A71E-3CF329F97212}" presName="spaceRect" presStyleCnt="0"/>
      <dgm:spPr/>
    </dgm:pt>
    <dgm:pt modelId="{B1429668-A01E-40A8-859F-971FE211AAF2}" type="pres">
      <dgm:prSet presAssocID="{73D947E0-108F-4D20-A71E-3CF329F97212}" presName="parTx" presStyleLbl="revTx" presStyleIdx="0" presStyleCnt="10">
        <dgm:presLayoutVars>
          <dgm:chMax val="0"/>
          <dgm:chPref val="0"/>
        </dgm:presLayoutVars>
      </dgm:prSet>
      <dgm:spPr/>
      <dgm:t>
        <a:bodyPr/>
        <a:lstStyle/>
        <a:p>
          <a:endParaRPr lang="en-US"/>
        </a:p>
      </dgm:t>
    </dgm:pt>
    <dgm:pt modelId="{02346134-8FC7-4B18-8903-40A54ECDC91B}" type="pres">
      <dgm:prSet presAssocID="{73D947E0-108F-4D20-A71E-3CF329F97212}" presName="desTx" presStyleLbl="revTx" presStyleIdx="1" presStyleCnt="10">
        <dgm:presLayoutVars/>
      </dgm:prSet>
      <dgm:spPr/>
      <dgm:t>
        <a:bodyPr/>
        <a:lstStyle/>
        <a:p>
          <a:endParaRPr lang="en-US"/>
        </a:p>
      </dgm:t>
    </dgm:pt>
    <dgm:pt modelId="{B890F188-9A46-4EAE-B38A-52D49A604582}" type="pres">
      <dgm:prSet presAssocID="{AE813459-65AB-4FA9-B717-330DDA6DFA4E}" presName="sibTrans" presStyleCnt="0"/>
      <dgm:spPr/>
    </dgm:pt>
    <dgm:pt modelId="{D43D8360-4F87-4215-98F7-508E49F05A65}" type="pres">
      <dgm:prSet presAssocID="{B1AFA1AF-0FF8-45B3-A6D0-0E255A2F637D}" presName="compNode" presStyleCnt="0"/>
      <dgm:spPr/>
    </dgm:pt>
    <dgm:pt modelId="{F533FC2F-54BE-4EB6-ABDF-37E931E76318}" type="pres">
      <dgm:prSet presAssocID="{B1AFA1AF-0FF8-45B3-A6D0-0E255A2F637D}" presName="bgRect" presStyleLbl="bgShp" presStyleIdx="1" presStyleCnt="5"/>
      <dgm:spPr/>
    </dgm:pt>
    <dgm:pt modelId="{C542E0FD-696A-47B6-92CF-A5D31D59210C}" type="pres">
      <dgm:prSet presAssocID="{B1AFA1AF-0FF8-45B3-A6D0-0E255A2F637D}" presName="iconRect" presStyleLbl="node1" presStyleIdx="1" presStyleCnt="5"/>
      <dgm:spPr>
        <a:blipFill>
          <a:blip xmlns:r="http://schemas.openxmlformats.org/officeDocument/2006/relationships" r:embed="rId3" cstate="print">
            <a:duotone>
              <a:schemeClr val="accent2">
                <a:hueOff val="488613"/>
                <a:satOff val="-7883"/>
                <a:lumOff val="-1373"/>
                <a:alphaOff val="0"/>
                <a:shade val="20000"/>
                <a:satMod val="200000"/>
              </a:schemeClr>
              <a:schemeClr val="accent2">
                <a:hueOff val="488613"/>
                <a:satOff val="-7883"/>
                <a:lumOff val="-1373"/>
                <a:alphaOff val="0"/>
                <a:tint val="12000"/>
                <a:satMod val="190000"/>
              </a:schemeClr>
            </a:duotone>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Books with solid fill"/>
        </a:ext>
      </dgm:extLst>
    </dgm:pt>
    <dgm:pt modelId="{F3C12E49-FD1A-4EB4-9BCA-DD19FD45C616}" type="pres">
      <dgm:prSet presAssocID="{B1AFA1AF-0FF8-45B3-A6D0-0E255A2F637D}" presName="spaceRect" presStyleCnt="0"/>
      <dgm:spPr/>
    </dgm:pt>
    <dgm:pt modelId="{B1D82BBA-B99A-4535-97CE-1934C5369E34}" type="pres">
      <dgm:prSet presAssocID="{B1AFA1AF-0FF8-45B3-A6D0-0E255A2F637D}" presName="parTx" presStyleLbl="revTx" presStyleIdx="2" presStyleCnt="10">
        <dgm:presLayoutVars>
          <dgm:chMax val="0"/>
          <dgm:chPref val="0"/>
        </dgm:presLayoutVars>
      </dgm:prSet>
      <dgm:spPr/>
      <dgm:t>
        <a:bodyPr/>
        <a:lstStyle/>
        <a:p>
          <a:endParaRPr lang="en-US"/>
        </a:p>
      </dgm:t>
    </dgm:pt>
    <dgm:pt modelId="{31EFFB98-9B2E-48A5-9482-F007EB1F4D42}" type="pres">
      <dgm:prSet presAssocID="{B1AFA1AF-0FF8-45B3-A6D0-0E255A2F637D}" presName="desTx" presStyleLbl="revTx" presStyleIdx="3" presStyleCnt="10">
        <dgm:presLayoutVars/>
      </dgm:prSet>
      <dgm:spPr/>
      <dgm:t>
        <a:bodyPr/>
        <a:lstStyle/>
        <a:p>
          <a:endParaRPr lang="en-US"/>
        </a:p>
      </dgm:t>
    </dgm:pt>
    <dgm:pt modelId="{5CACF8B2-0710-489F-99D3-5445CDE299AF}" type="pres">
      <dgm:prSet presAssocID="{88649F7A-400B-4056-965D-C9AC0B3AD942}" presName="sibTrans" presStyleCnt="0"/>
      <dgm:spPr/>
    </dgm:pt>
    <dgm:pt modelId="{9515C8E3-C2C5-4357-A3F3-ED9C40BC1784}" type="pres">
      <dgm:prSet presAssocID="{E9682B4F-0217-4B50-923E-C104AA24290F}" presName="compNode" presStyleCnt="0"/>
      <dgm:spPr/>
    </dgm:pt>
    <dgm:pt modelId="{A026777D-B1D0-4393-AE9D-D83405E1D053}" type="pres">
      <dgm:prSet presAssocID="{E9682B4F-0217-4B50-923E-C104AA24290F}" presName="bgRect" presStyleLbl="bgShp" presStyleIdx="2" presStyleCnt="5"/>
      <dgm:spPr/>
      <dgm:extLst>
        <a:ext uri="{E40237B7-FDA0-4F09-8148-C483321AD2D9}">
          <dgm14:cNvPr xmlns:dgm14="http://schemas.microsoft.com/office/drawing/2010/diagram" id="0" name="" descr="The Space: Clean and free of protected health information or other debris.&#10;Information: Provide information on how the privacy space works.&#10;Assistance: Technical assistance with consent.&#10;Listening: Issues with the privacy space.&#10;Scheduling: Monitoring the schedule." title="SmarArt"/>
        </a:ext>
      </dgm:extLst>
    </dgm:pt>
    <dgm:pt modelId="{D4AD9270-623D-4884-B267-9D3E8E8BCD35}" type="pres">
      <dgm:prSet presAssocID="{E9682B4F-0217-4B50-923E-C104AA24290F}" presName="iconRect" presStyleLbl="node1" presStyleIdx="2" presStyleCnt="5"/>
      <dgm:spPr>
        <a:blipFill>
          <a:blip xmlns:r="http://schemas.openxmlformats.org/officeDocument/2006/relationships" r:embed="rId5" cstate="print">
            <a:duotone>
              <a:schemeClr val="accent2">
                <a:hueOff val="977227"/>
                <a:satOff val="-15767"/>
                <a:lumOff val="-2745"/>
                <a:alphaOff val="0"/>
                <a:shade val="20000"/>
                <a:satMod val="200000"/>
              </a:schemeClr>
              <a:schemeClr val="accent2">
                <a:hueOff val="977227"/>
                <a:satOff val="-15767"/>
                <a:lumOff val="-2745"/>
                <a:alphaOff val="0"/>
                <a:tint val="12000"/>
                <a:satMod val="190000"/>
              </a:schemeClr>
            </a:duotone>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Handshake"/>
        </a:ext>
      </dgm:extLst>
    </dgm:pt>
    <dgm:pt modelId="{FB05C971-0F95-448F-B532-9277EC7D181A}" type="pres">
      <dgm:prSet presAssocID="{E9682B4F-0217-4B50-923E-C104AA24290F}" presName="spaceRect" presStyleCnt="0"/>
      <dgm:spPr/>
    </dgm:pt>
    <dgm:pt modelId="{322FE6B1-12D2-46AC-8FA8-660918934E20}" type="pres">
      <dgm:prSet presAssocID="{E9682B4F-0217-4B50-923E-C104AA24290F}" presName="parTx" presStyleLbl="revTx" presStyleIdx="4" presStyleCnt="10">
        <dgm:presLayoutVars>
          <dgm:chMax val="0"/>
          <dgm:chPref val="0"/>
        </dgm:presLayoutVars>
      </dgm:prSet>
      <dgm:spPr/>
      <dgm:t>
        <a:bodyPr/>
        <a:lstStyle/>
        <a:p>
          <a:endParaRPr lang="en-US"/>
        </a:p>
      </dgm:t>
    </dgm:pt>
    <dgm:pt modelId="{892FC57D-ED4A-40F2-AC76-D418CC1D62DC}" type="pres">
      <dgm:prSet presAssocID="{E9682B4F-0217-4B50-923E-C104AA24290F}" presName="desTx" presStyleLbl="revTx" presStyleIdx="5" presStyleCnt="10">
        <dgm:presLayoutVars/>
      </dgm:prSet>
      <dgm:spPr/>
      <dgm:t>
        <a:bodyPr/>
        <a:lstStyle/>
        <a:p>
          <a:endParaRPr lang="en-US"/>
        </a:p>
      </dgm:t>
    </dgm:pt>
    <dgm:pt modelId="{DFC38765-4EA2-4DBF-BC13-50904CB86488}" type="pres">
      <dgm:prSet presAssocID="{B8632E42-D7EB-4C31-877E-6F1B2801851A}" presName="sibTrans" presStyleCnt="0"/>
      <dgm:spPr/>
    </dgm:pt>
    <dgm:pt modelId="{79C539E7-66D0-4552-83E1-140F8E381725}" type="pres">
      <dgm:prSet presAssocID="{4F85505A-81B6-4FDA-A144-900B71DAD946}" presName="compNode" presStyleCnt="0"/>
      <dgm:spPr/>
    </dgm:pt>
    <dgm:pt modelId="{55A560F2-C643-41F0-A098-2CC50E279C60}" type="pres">
      <dgm:prSet presAssocID="{4F85505A-81B6-4FDA-A144-900B71DAD946}" presName="bgRect" presStyleLbl="bgShp" presStyleIdx="3" presStyleCnt="5"/>
      <dgm:spPr/>
    </dgm:pt>
    <dgm:pt modelId="{255CB418-5EE8-4285-995D-3761E831C53E}" type="pres">
      <dgm:prSet presAssocID="{4F85505A-81B6-4FDA-A144-900B71DAD946}" presName="iconRect" presStyleLbl="node1" presStyleIdx="3" presStyleCnt="5"/>
      <dgm:spPr>
        <a:blipFill>
          <a:blip xmlns:r="http://schemas.openxmlformats.org/officeDocument/2006/relationships" r:embed="rId7">
            <a:duotone>
              <a:schemeClr val="accent2">
                <a:hueOff val="1465840"/>
                <a:satOff val="-23650"/>
                <a:lumOff val="-4118"/>
                <a:alphaOff val="0"/>
                <a:shade val="20000"/>
                <a:satMod val="200000"/>
              </a:schemeClr>
              <a:schemeClr val="accent2">
                <a:hueOff val="1465840"/>
                <a:satOff val="-23650"/>
                <a:lumOff val="-4118"/>
                <a:alphaOff val="0"/>
                <a:tint val="12000"/>
                <a:satMod val="190000"/>
              </a:schemeClr>
            </a:duotone>
            <a:extLst>
              <a:ext uri="{96DAC541-7B7A-43D3-8B79-37D633B846F1}">
                <asvg:svgBlip xmlns="" xmlns:asvg="http://schemas.microsoft.com/office/drawing/2016/SVG/main" r:embed="rId8"/>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Ear with solid fill"/>
        </a:ext>
      </dgm:extLst>
    </dgm:pt>
    <dgm:pt modelId="{4BA23E4B-A279-46ED-8C75-83392DEA7A6A}" type="pres">
      <dgm:prSet presAssocID="{4F85505A-81B6-4FDA-A144-900B71DAD946}" presName="spaceRect" presStyleCnt="0"/>
      <dgm:spPr/>
    </dgm:pt>
    <dgm:pt modelId="{AA231964-D69F-4CB6-B9E7-678128F0DFE2}" type="pres">
      <dgm:prSet presAssocID="{4F85505A-81B6-4FDA-A144-900B71DAD946}" presName="parTx" presStyleLbl="revTx" presStyleIdx="6" presStyleCnt="10">
        <dgm:presLayoutVars>
          <dgm:chMax val="0"/>
          <dgm:chPref val="0"/>
        </dgm:presLayoutVars>
      </dgm:prSet>
      <dgm:spPr/>
      <dgm:t>
        <a:bodyPr/>
        <a:lstStyle/>
        <a:p>
          <a:endParaRPr lang="en-US"/>
        </a:p>
      </dgm:t>
    </dgm:pt>
    <dgm:pt modelId="{6F89764A-054F-4A02-BEEE-E217969C76AE}" type="pres">
      <dgm:prSet presAssocID="{4F85505A-81B6-4FDA-A144-900B71DAD946}" presName="desTx" presStyleLbl="revTx" presStyleIdx="7" presStyleCnt="10">
        <dgm:presLayoutVars/>
      </dgm:prSet>
      <dgm:spPr/>
      <dgm:t>
        <a:bodyPr/>
        <a:lstStyle/>
        <a:p>
          <a:endParaRPr lang="en-US"/>
        </a:p>
      </dgm:t>
    </dgm:pt>
    <dgm:pt modelId="{783FB7B9-2697-44C3-AF36-7DE45BB34708}" type="pres">
      <dgm:prSet presAssocID="{68F74A88-49DC-44B1-BC0D-220A7B97601C}" presName="sibTrans" presStyleCnt="0"/>
      <dgm:spPr/>
    </dgm:pt>
    <dgm:pt modelId="{3C7E39F3-4AE0-4A67-9078-B0465F8CDF5A}" type="pres">
      <dgm:prSet presAssocID="{A2322D3A-7AC2-4C5C-9D7E-EAB2313D47D4}" presName="compNode" presStyleCnt="0"/>
      <dgm:spPr/>
    </dgm:pt>
    <dgm:pt modelId="{652A7EC4-7A29-4B24-B40D-25F2623844B6}" type="pres">
      <dgm:prSet presAssocID="{A2322D3A-7AC2-4C5C-9D7E-EAB2313D47D4}" presName="bgRect" presStyleLbl="bgShp" presStyleIdx="4" presStyleCnt="5"/>
      <dgm:spPr/>
    </dgm:pt>
    <dgm:pt modelId="{3475CD44-44EA-4D73-8995-6E936159EF0C}" type="pres">
      <dgm:prSet presAssocID="{A2322D3A-7AC2-4C5C-9D7E-EAB2313D47D4}" presName="iconRect" presStyleLbl="node1" presStyleIdx="4" presStyleCnt="5"/>
      <dgm:spPr>
        <a:blipFill>
          <a:blip xmlns:r="http://schemas.openxmlformats.org/officeDocument/2006/relationships" r:embed="rId9">
            <a:duotone>
              <a:schemeClr val="accent2">
                <a:hueOff val="1954454"/>
                <a:satOff val="-31534"/>
                <a:lumOff val="-5490"/>
                <a:alphaOff val="0"/>
                <a:shade val="20000"/>
                <a:satMod val="200000"/>
              </a:schemeClr>
              <a:schemeClr val="accent2">
                <a:hueOff val="1954454"/>
                <a:satOff val="-31534"/>
                <a:lumOff val="-5490"/>
                <a:alphaOff val="0"/>
                <a:tint val="12000"/>
                <a:satMod val="190000"/>
              </a:schemeClr>
            </a:duotone>
            <a:extLst>
              <a:ext uri="{96DAC541-7B7A-43D3-8B79-37D633B846F1}">
                <asvg:svgBlip xmlns="" xmlns:asvg="http://schemas.microsoft.com/office/drawing/2016/SVG/main" r:embed="rId10"/>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Flip calendar with solid fill"/>
        </a:ext>
      </dgm:extLst>
    </dgm:pt>
    <dgm:pt modelId="{ECC4FF97-A759-498B-BA48-C8D73895FB95}" type="pres">
      <dgm:prSet presAssocID="{A2322D3A-7AC2-4C5C-9D7E-EAB2313D47D4}" presName="spaceRect" presStyleCnt="0"/>
      <dgm:spPr/>
    </dgm:pt>
    <dgm:pt modelId="{86656CAC-2CBF-4711-A051-F963F80CE4B6}" type="pres">
      <dgm:prSet presAssocID="{A2322D3A-7AC2-4C5C-9D7E-EAB2313D47D4}" presName="parTx" presStyleLbl="revTx" presStyleIdx="8" presStyleCnt="10">
        <dgm:presLayoutVars>
          <dgm:chMax val="0"/>
          <dgm:chPref val="0"/>
        </dgm:presLayoutVars>
      </dgm:prSet>
      <dgm:spPr/>
      <dgm:t>
        <a:bodyPr/>
        <a:lstStyle/>
        <a:p>
          <a:endParaRPr lang="en-US"/>
        </a:p>
      </dgm:t>
    </dgm:pt>
    <dgm:pt modelId="{6A1CC14B-8E6F-4483-A690-4A9FE2C36D53}" type="pres">
      <dgm:prSet presAssocID="{A2322D3A-7AC2-4C5C-9D7E-EAB2313D47D4}" presName="desTx" presStyleLbl="revTx" presStyleIdx="9" presStyleCnt="10">
        <dgm:presLayoutVars/>
      </dgm:prSet>
      <dgm:spPr/>
      <dgm:t>
        <a:bodyPr/>
        <a:lstStyle/>
        <a:p>
          <a:endParaRPr lang="en-US"/>
        </a:p>
      </dgm:t>
    </dgm:pt>
  </dgm:ptLst>
  <dgm:cxnLst>
    <dgm:cxn modelId="{51563A4F-C0EB-47D6-B5BC-47A4E599AD4B}" srcId="{E9682B4F-0217-4B50-923E-C104AA24290F}" destId="{0EC0C300-11E4-45CF-8418-973585107209}" srcOrd="0" destOrd="0" parTransId="{1E4DD98E-100E-46B7-B24A-408BBF69E9FA}" sibTransId="{90FAB5D1-62B3-4FF6-A07D-EE607F529C32}"/>
    <dgm:cxn modelId="{F942F56C-9025-4AA1-9B36-C5AE0A93B0F5}" srcId="{4F85505A-81B6-4FDA-A144-900B71DAD946}" destId="{FEB4A941-E9FA-4A86-A673-85FF34B35F20}" srcOrd="0" destOrd="0" parTransId="{39522508-BC4E-4DD5-A744-AFEFFE36DB74}" sibTransId="{97624CC8-6315-4683-B26C-C30D552DA5A6}"/>
    <dgm:cxn modelId="{381FE1CC-8184-4745-8EB3-6DE11655998D}" srcId="{73D947E0-108F-4D20-A71E-3CF329F97212}" destId="{30A490C8-22B4-4D68-875C-0F0DE2FF864D}" srcOrd="0" destOrd="0" parTransId="{035C64B0-4F0C-4FD1-BD23-B1D4C9887CBE}" sibTransId="{45495DA8-8707-41E3-A12B-FA5766269C44}"/>
    <dgm:cxn modelId="{E933B47A-0DDF-4A21-AA15-442AE6B3C11A}" type="presOf" srcId="{0EC0C300-11E4-45CF-8418-973585107209}" destId="{892FC57D-ED4A-40F2-AC76-D418CC1D62DC}" srcOrd="0" destOrd="0" presId="urn:microsoft.com/office/officeart/2018/2/layout/IconVerticalSolidList"/>
    <dgm:cxn modelId="{43C28D46-D736-4775-A712-279FDADAFDA6}" type="presOf" srcId="{FEB4A941-E9FA-4A86-A673-85FF34B35F20}" destId="{6F89764A-054F-4A02-BEEE-E217969C76AE}" srcOrd="0" destOrd="0" presId="urn:microsoft.com/office/officeart/2018/2/layout/IconVerticalSolidList"/>
    <dgm:cxn modelId="{9029B327-8A5F-4C2E-B747-72CB39F837D1}" type="presOf" srcId="{A2322D3A-7AC2-4C5C-9D7E-EAB2313D47D4}" destId="{86656CAC-2CBF-4711-A051-F963F80CE4B6}" srcOrd="0" destOrd="0" presId="urn:microsoft.com/office/officeart/2018/2/layout/IconVerticalSolidList"/>
    <dgm:cxn modelId="{5A5BA622-5DEB-48B9-88D9-C1DE36C711E5}" srcId="{B1AFA1AF-0FF8-45B3-A6D0-0E255A2F637D}" destId="{50418D2B-9486-42DE-AFDD-1D31420040FF}" srcOrd="0" destOrd="0" parTransId="{D5A17F6B-93F5-442B-938A-0F38C281BE88}" sibTransId="{1D87A0A5-8024-4710-846B-D5BFAC785107}"/>
    <dgm:cxn modelId="{179FAFCF-F878-464E-A8A6-1185EFA0E380}" srcId="{0DD8915E-DC14-41D6-9BB5-F49E1C265163}" destId="{A2322D3A-7AC2-4C5C-9D7E-EAB2313D47D4}" srcOrd="4" destOrd="0" parTransId="{4A8C15D4-B36F-4764-B4FF-F2AF790D3E17}" sibTransId="{84DE1C3A-3FC7-4DB3-88ED-33F65A71557A}"/>
    <dgm:cxn modelId="{ED644B0C-C61E-4494-9905-C29989959D77}" type="presOf" srcId="{50418D2B-9486-42DE-AFDD-1D31420040FF}" destId="{31EFFB98-9B2E-48A5-9482-F007EB1F4D42}" srcOrd="0" destOrd="0" presId="urn:microsoft.com/office/officeart/2018/2/layout/IconVerticalSolidList"/>
    <dgm:cxn modelId="{6C23D0C9-74B2-4C8B-AB2F-A03B3B0EBE56}" srcId="{0DD8915E-DC14-41D6-9BB5-F49E1C265163}" destId="{E9682B4F-0217-4B50-923E-C104AA24290F}" srcOrd="2" destOrd="0" parTransId="{E0F6C4AF-9BBB-4698-91D7-F9AE3EACBD5D}" sibTransId="{B8632E42-D7EB-4C31-877E-6F1B2801851A}"/>
    <dgm:cxn modelId="{8BCDEC61-2121-4134-963A-42811D3B32D5}" type="presOf" srcId="{E9682B4F-0217-4B50-923E-C104AA24290F}" destId="{322FE6B1-12D2-46AC-8FA8-660918934E20}" srcOrd="0" destOrd="0" presId="urn:microsoft.com/office/officeart/2018/2/layout/IconVerticalSolidList"/>
    <dgm:cxn modelId="{28D322A6-845C-4FE8-8C59-242398FDD10B}" type="presOf" srcId="{B1AFA1AF-0FF8-45B3-A6D0-0E255A2F637D}" destId="{B1D82BBA-B99A-4535-97CE-1934C5369E34}" srcOrd="0" destOrd="0" presId="urn:microsoft.com/office/officeart/2018/2/layout/IconVerticalSolidList"/>
    <dgm:cxn modelId="{309AF259-3390-4A74-A9E1-EDCFFB1B7A16}" type="presOf" srcId="{8FE81FEC-2664-411F-AEB3-065F29F52751}" destId="{6A1CC14B-8E6F-4483-A690-4A9FE2C36D53}" srcOrd="0" destOrd="0" presId="urn:microsoft.com/office/officeart/2018/2/layout/IconVerticalSolidList"/>
    <dgm:cxn modelId="{35AE4A97-E592-4F13-ACA7-2CF44B22FA1E}" type="presOf" srcId="{30A490C8-22B4-4D68-875C-0F0DE2FF864D}" destId="{02346134-8FC7-4B18-8903-40A54ECDC91B}" srcOrd="0" destOrd="0" presId="urn:microsoft.com/office/officeart/2018/2/layout/IconVerticalSolidList"/>
    <dgm:cxn modelId="{F28D7702-2FC3-49BD-BB13-C989E5EE622A}" srcId="{0DD8915E-DC14-41D6-9BB5-F49E1C265163}" destId="{B1AFA1AF-0FF8-45B3-A6D0-0E255A2F637D}" srcOrd="1" destOrd="0" parTransId="{10C68AF5-481C-45AA-A216-8BBBB04515B9}" sibTransId="{88649F7A-400B-4056-965D-C9AC0B3AD942}"/>
    <dgm:cxn modelId="{7D801146-E636-4370-9BE7-7B05E7F1CA51}" type="presOf" srcId="{4F85505A-81B6-4FDA-A144-900B71DAD946}" destId="{AA231964-D69F-4CB6-B9E7-678128F0DFE2}" srcOrd="0" destOrd="0" presId="urn:microsoft.com/office/officeart/2018/2/layout/IconVerticalSolidList"/>
    <dgm:cxn modelId="{A0077D09-C12C-46D0-8DF7-194B6911362A}" srcId="{0DD8915E-DC14-41D6-9BB5-F49E1C265163}" destId="{73D947E0-108F-4D20-A71E-3CF329F97212}" srcOrd="0" destOrd="0" parTransId="{9D249532-A24D-4D8F-848A-9F42F2E486C9}" sibTransId="{AE813459-65AB-4FA9-B717-330DDA6DFA4E}"/>
    <dgm:cxn modelId="{711E093C-AD42-45A4-8D40-A2D39702062E}" srcId="{A2322D3A-7AC2-4C5C-9D7E-EAB2313D47D4}" destId="{8FE81FEC-2664-411F-AEB3-065F29F52751}" srcOrd="0" destOrd="0" parTransId="{BCBC007E-0269-421B-9C41-DE26D5C3A822}" sibTransId="{80230EB7-7230-4881-A631-309C07417378}"/>
    <dgm:cxn modelId="{2D633B56-E147-4EFC-B9EE-6C0413F329B0}" srcId="{0DD8915E-DC14-41D6-9BB5-F49E1C265163}" destId="{4F85505A-81B6-4FDA-A144-900B71DAD946}" srcOrd="3" destOrd="0" parTransId="{D9A96E25-7BBE-4DDD-8DDE-B4970D4340A8}" sibTransId="{68F74A88-49DC-44B1-BC0D-220A7B97601C}"/>
    <dgm:cxn modelId="{2E0A4D14-00ED-4B24-913D-28B736EBF512}" type="presOf" srcId="{73D947E0-108F-4D20-A71E-3CF329F97212}" destId="{B1429668-A01E-40A8-859F-971FE211AAF2}" srcOrd="0" destOrd="0" presId="urn:microsoft.com/office/officeart/2018/2/layout/IconVerticalSolidList"/>
    <dgm:cxn modelId="{BBFBAFBB-8E85-4D3A-8924-1200EE382CC3}" type="presOf" srcId="{0DD8915E-DC14-41D6-9BB5-F49E1C265163}" destId="{C2620FA8-D611-491E-B4F4-42A78240C758}" srcOrd="0" destOrd="0" presId="urn:microsoft.com/office/officeart/2018/2/layout/IconVerticalSolidList"/>
    <dgm:cxn modelId="{434F7D8C-D86C-4A3F-8383-A9B9A18DCE66}" type="presParOf" srcId="{C2620FA8-D611-491E-B4F4-42A78240C758}" destId="{EEC2BE70-B01C-419E-BCD9-5B5342A6F680}" srcOrd="0" destOrd="0" presId="urn:microsoft.com/office/officeart/2018/2/layout/IconVerticalSolidList"/>
    <dgm:cxn modelId="{CB1D43E8-CEEB-4612-B660-A0490336C220}" type="presParOf" srcId="{EEC2BE70-B01C-419E-BCD9-5B5342A6F680}" destId="{A9BD4BA9-9A87-44CC-8461-490239E15F6A}" srcOrd="0" destOrd="0" presId="urn:microsoft.com/office/officeart/2018/2/layout/IconVerticalSolidList"/>
    <dgm:cxn modelId="{D3487F6C-D769-4CD2-B6FE-C8422FE11BC9}" type="presParOf" srcId="{EEC2BE70-B01C-419E-BCD9-5B5342A6F680}" destId="{4C33A5DB-4C53-4967-B8B8-923FB57BE07A}" srcOrd="1" destOrd="0" presId="urn:microsoft.com/office/officeart/2018/2/layout/IconVerticalSolidList"/>
    <dgm:cxn modelId="{43C6957B-B52B-4426-93DD-344448A25AA1}" type="presParOf" srcId="{EEC2BE70-B01C-419E-BCD9-5B5342A6F680}" destId="{688BBC87-0411-468D-AA19-9CE90079B65F}" srcOrd="2" destOrd="0" presId="urn:microsoft.com/office/officeart/2018/2/layout/IconVerticalSolidList"/>
    <dgm:cxn modelId="{2D70765A-360B-44B6-A5A2-B6C2B5AF66BE}" type="presParOf" srcId="{EEC2BE70-B01C-419E-BCD9-5B5342A6F680}" destId="{B1429668-A01E-40A8-859F-971FE211AAF2}" srcOrd="3" destOrd="0" presId="urn:microsoft.com/office/officeart/2018/2/layout/IconVerticalSolidList"/>
    <dgm:cxn modelId="{25CD2C4E-16AD-40FD-8EF1-A057F70811BF}" type="presParOf" srcId="{EEC2BE70-B01C-419E-BCD9-5B5342A6F680}" destId="{02346134-8FC7-4B18-8903-40A54ECDC91B}" srcOrd="4" destOrd="0" presId="urn:microsoft.com/office/officeart/2018/2/layout/IconVerticalSolidList"/>
    <dgm:cxn modelId="{74CB9A2B-E621-4C47-B3FC-8283B0770018}" type="presParOf" srcId="{C2620FA8-D611-491E-B4F4-42A78240C758}" destId="{B890F188-9A46-4EAE-B38A-52D49A604582}" srcOrd="1" destOrd="0" presId="urn:microsoft.com/office/officeart/2018/2/layout/IconVerticalSolidList"/>
    <dgm:cxn modelId="{36320102-E663-44A7-8D63-7B8741B7AD15}" type="presParOf" srcId="{C2620FA8-D611-491E-B4F4-42A78240C758}" destId="{D43D8360-4F87-4215-98F7-508E49F05A65}" srcOrd="2" destOrd="0" presId="urn:microsoft.com/office/officeart/2018/2/layout/IconVerticalSolidList"/>
    <dgm:cxn modelId="{C9463E9B-7CA9-4D2D-A241-67F4FC7F85AA}" type="presParOf" srcId="{D43D8360-4F87-4215-98F7-508E49F05A65}" destId="{F533FC2F-54BE-4EB6-ABDF-37E931E76318}" srcOrd="0" destOrd="0" presId="urn:microsoft.com/office/officeart/2018/2/layout/IconVerticalSolidList"/>
    <dgm:cxn modelId="{F5BDD5F7-F6AF-4F79-99FA-1226328CA69F}" type="presParOf" srcId="{D43D8360-4F87-4215-98F7-508E49F05A65}" destId="{C542E0FD-696A-47B6-92CF-A5D31D59210C}" srcOrd="1" destOrd="0" presId="urn:microsoft.com/office/officeart/2018/2/layout/IconVerticalSolidList"/>
    <dgm:cxn modelId="{2C153F76-A68C-4629-A86B-1A822557351A}" type="presParOf" srcId="{D43D8360-4F87-4215-98F7-508E49F05A65}" destId="{F3C12E49-FD1A-4EB4-9BCA-DD19FD45C616}" srcOrd="2" destOrd="0" presId="urn:microsoft.com/office/officeart/2018/2/layout/IconVerticalSolidList"/>
    <dgm:cxn modelId="{17E6A683-FA07-4F3E-BDB6-36B53C16FC12}" type="presParOf" srcId="{D43D8360-4F87-4215-98F7-508E49F05A65}" destId="{B1D82BBA-B99A-4535-97CE-1934C5369E34}" srcOrd="3" destOrd="0" presId="urn:microsoft.com/office/officeart/2018/2/layout/IconVerticalSolidList"/>
    <dgm:cxn modelId="{EB7D7EBA-14E2-417A-99CA-2F4D3F5D8904}" type="presParOf" srcId="{D43D8360-4F87-4215-98F7-508E49F05A65}" destId="{31EFFB98-9B2E-48A5-9482-F007EB1F4D42}" srcOrd="4" destOrd="0" presId="urn:microsoft.com/office/officeart/2018/2/layout/IconVerticalSolidList"/>
    <dgm:cxn modelId="{771EC531-136A-4E13-8DFD-3C03143334E3}" type="presParOf" srcId="{C2620FA8-D611-491E-B4F4-42A78240C758}" destId="{5CACF8B2-0710-489F-99D3-5445CDE299AF}" srcOrd="3" destOrd="0" presId="urn:microsoft.com/office/officeart/2018/2/layout/IconVerticalSolidList"/>
    <dgm:cxn modelId="{56EEB83B-CBD6-4E7C-9480-5FDD7BC50B02}" type="presParOf" srcId="{C2620FA8-D611-491E-B4F4-42A78240C758}" destId="{9515C8E3-C2C5-4357-A3F3-ED9C40BC1784}" srcOrd="4" destOrd="0" presId="urn:microsoft.com/office/officeart/2018/2/layout/IconVerticalSolidList"/>
    <dgm:cxn modelId="{3B1B9AAF-0C0F-4EAF-94FF-3D3F3D6DD868}" type="presParOf" srcId="{9515C8E3-C2C5-4357-A3F3-ED9C40BC1784}" destId="{A026777D-B1D0-4393-AE9D-D83405E1D053}" srcOrd="0" destOrd="0" presId="urn:microsoft.com/office/officeart/2018/2/layout/IconVerticalSolidList"/>
    <dgm:cxn modelId="{9403F55E-B5C5-47CF-BCD8-E3164A655430}" type="presParOf" srcId="{9515C8E3-C2C5-4357-A3F3-ED9C40BC1784}" destId="{D4AD9270-623D-4884-B267-9D3E8E8BCD35}" srcOrd="1" destOrd="0" presId="urn:microsoft.com/office/officeart/2018/2/layout/IconVerticalSolidList"/>
    <dgm:cxn modelId="{C266A780-F00E-48E2-83B0-CD4E80732483}" type="presParOf" srcId="{9515C8E3-C2C5-4357-A3F3-ED9C40BC1784}" destId="{FB05C971-0F95-448F-B532-9277EC7D181A}" srcOrd="2" destOrd="0" presId="urn:microsoft.com/office/officeart/2018/2/layout/IconVerticalSolidList"/>
    <dgm:cxn modelId="{4879BE67-1C8C-46CF-BA60-3027A8B0AFA1}" type="presParOf" srcId="{9515C8E3-C2C5-4357-A3F3-ED9C40BC1784}" destId="{322FE6B1-12D2-46AC-8FA8-660918934E20}" srcOrd="3" destOrd="0" presId="urn:microsoft.com/office/officeart/2018/2/layout/IconVerticalSolidList"/>
    <dgm:cxn modelId="{48F2817D-DE5C-49D4-9638-CAA8F0EE261E}" type="presParOf" srcId="{9515C8E3-C2C5-4357-A3F3-ED9C40BC1784}" destId="{892FC57D-ED4A-40F2-AC76-D418CC1D62DC}" srcOrd="4" destOrd="0" presId="urn:microsoft.com/office/officeart/2018/2/layout/IconVerticalSolidList"/>
    <dgm:cxn modelId="{268FC91F-B00C-4D1A-A7A6-CD49A8EE3557}" type="presParOf" srcId="{C2620FA8-D611-491E-B4F4-42A78240C758}" destId="{DFC38765-4EA2-4DBF-BC13-50904CB86488}" srcOrd="5" destOrd="0" presId="urn:microsoft.com/office/officeart/2018/2/layout/IconVerticalSolidList"/>
    <dgm:cxn modelId="{D37F8BAD-0D4D-41BE-9D40-1F597891ACFF}" type="presParOf" srcId="{C2620FA8-D611-491E-B4F4-42A78240C758}" destId="{79C539E7-66D0-4552-83E1-140F8E381725}" srcOrd="6" destOrd="0" presId="urn:microsoft.com/office/officeart/2018/2/layout/IconVerticalSolidList"/>
    <dgm:cxn modelId="{B9AC1CB4-0F00-4EA2-B70A-9916E36FB85A}" type="presParOf" srcId="{79C539E7-66D0-4552-83E1-140F8E381725}" destId="{55A560F2-C643-41F0-A098-2CC50E279C60}" srcOrd="0" destOrd="0" presId="urn:microsoft.com/office/officeart/2018/2/layout/IconVerticalSolidList"/>
    <dgm:cxn modelId="{27342A56-0134-4302-A1A1-21CCED68B30C}" type="presParOf" srcId="{79C539E7-66D0-4552-83E1-140F8E381725}" destId="{255CB418-5EE8-4285-995D-3761E831C53E}" srcOrd="1" destOrd="0" presId="urn:microsoft.com/office/officeart/2018/2/layout/IconVerticalSolidList"/>
    <dgm:cxn modelId="{67121214-BA35-4DC6-A141-C3C161F53184}" type="presParOf" srcId="{79C539E7-66D0-4552-83E1-140F8E381725}" destId="{4BA23E4B-A279-46ED-8C75-83392DEA7A6A}" srcOrd="2" destOrd="0" presId="urn:microsoft.com/office/officeart/2018/2/layout/IconVerticalSolidList"/>
    <dgm:cxn modelId="{6FA40D5F-58EB-40BC-90A1-5A0BE693B79E}" type="presParOf" srcId="{79C539E7-66D0-4552-83E1-140F8E381725}" destId="{AA231964-D69F-4CB6-B9E7-678128F0DFE2}" srcOrd="3" destOrd="0" presId="urn:microsoft.com/office/officeart/2018/2/layout/IconVerticalSolidList"/>
    <dgm:cxn modelId="{E5E2832D-40B6-43D8-8BB6-9A6CAA279525}" type="presParOf" srcId="{79C539E7-66D0-4552-83E1-140F8E381725}" destId="{6F89764A-054F-4A02-BEEE-E217969C76AE}" srcOrd="4" destOrd="0" presId="urn:microsoft.com/office/officeart/2018/2/layout/IconVerticalSolidList"/>
    <dgm:cxn modelId="{A435ABC2-1C37-498B-9C22-69D352A6215D}" type="presParOf" srcId="{C2620FA8-D611-491E-B4F4-42A78240C758}" destId="{783FB7B9-2697-44C3-AF36-7DE45BB34708}" srcOrd="7" destOrd="0" presId="urn:microsoft.com/office/officeart/2018/2/layout/IconVerticalSolidList"/>
    <dgm:cxn modelId="{2ADC22B5-B992-41AB-B5EE-A17937EDCF90}" type="presParOf" srcId="{C2620FA8-D611-491E-B4F4-42A78240C758}" destId="{3C7E39F3-4AE0-4A67-9078-B0465F8CDF5A}" srcOrd="8" destOrd="0" presId="urn:microsoft.com/office/officeart/2018/2/layout/IconVerticalSolidList"/>
    <dgm:cxn modelId="{2350AC3A-9EF7-4CF1-96FD-A63B5E1829FD}" type="presParOf" srcId="{3C7E39F3-4AE0-4A67-9078-B0465F8CDF5A}" destId="{652A7EC4-7A29-4B24-B40D-25F2623844B6}" srcOrd="0" destOrd="0" presId="urn:microsoft.com/office/officeart/2018/2/layout/IconVerticalSolidList"/>
    <dgm:cxn modelId="{05A0AA0C-4A4A-4D21-B79E-4E52F2132D5F}" type="presParOf" srcId="{3C7E39F3-4AE0-4A67-9078-B0465F8CDF5A}" destId="{3475CD44-44EA-4D73-8995-6E936159EF0C}" srcOrd="1" destOrd="0" presId="urn:microsoft.com/office/officeart/2018/2/layout/IconVerticalSolidList"/>
    <dgm:cxn modelId="{670DE8BB-E608-4536-8527-25594CA13328}" type="presParOf" srcId="{3C7E39F3-4AE0-4A67-9078-B0465F8CDF5A}" destId="{ECC4FF97-A759-498B-BA48-C8D73895FB95}" srcOrd="2" destOrd="0" presId="urn:microsoft.com/office/officeart/2018/2/layout/IconVerticalSolidList"/>
    <dgm:cxn modelId="{4AD52574-0637-4959-8B91-A1C1DE441454}" type="presParOf" srcId="{3C7E39F3-4AE0-4A67-9078-B0465F8CDF5A}" destId="{86656CAC-2CBF-4711-A051-F963F80CE4B6}" srcOrd="3" destOrd="0" presId="urn:microsoft.com/office/officeart/2018/2/layout/IconVerticalSolidList"/>
    <dgm:cxn modelId="{937BDA19-05D9-4091-BE28-52E30095EAFA}" type="presParOf" srcId="{3C7E39F3-4AE0-4A67-9078-B0465F8CDF5A}" destId="{6A1CC14B-8E6F-4483-A690-4A9FE2C36D53}" srcOrd="4"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C4ECB-AD91-4516-80CA-D27DF9E061BF}">
      <dsp:nvSpPr>
        <dsp:cNvPr id="0" name=""/>
        <dsp:cNvSpPr/>
      </dsp:nvSpPr>
      <dsp:spPr>
        <a:xfrm>
          <a:off x="0" y="657225"/>
          <a:ext cx="9391650" cy="599625"/>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a:t>Introduction to Telehealth</a:t>
          </a:r>
        </a:p>
      </dsp:txBody>
      <dsp:txXfrm>
        <a:off x="29271" y="686496"/>
        <a:ext cx="9333108" cy="541083"/>
      </dsp:txXfrm>
    </dsp:sp>
    <dsp:sp modelId="{63EE8F26-CB6D-43F8-8A7C-625D8BF1C225}">
      <dsp:nvSpPr>
        <dsp:cNvPr id="0" name=""/>
        <dsp:cNvSpPr/>
      </dsp:nvSpPr>
      <dsp:spPr>
        <a:xfrm>
          <a:off x="0" y="1328850"/>
          <a:ext cx="9391650" cy="599625"/>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a:t>Discuss how libraries can contribute to Telehealth </a:t>
          </a:r>
          <a:r>
            <a:rPr lang="en-US" sz="2500" kern="1200" dirty="0" smtClean="0"/>
            <a:t>in </a:t>
          </a:r>
          <a:r>
            <a:rPr lang="en-US" sz="2500" kern="1200" dirty="0"/>
            <a:t>their communities</a:t>
          </a:r>
        </a:p>
      </dsp:txBody>
      <dsp:txXfrm>
        <a:off x="29271" y="1358121"/>
        <a:ext cx="9333108" cy="541083"/>
      </dsp:txXfrm>
    </dsp:sp>
    <dsp:sp modelId="{701086C4-74DA-4C74-AD22-550C5D82A8B0}">
      <dsp:nvSpPr>
        <dsp:cNvPr id="0" name=""/>
        <dsp:cNvSpPr/>
      </dsp:nvSpPr>
      <dsp:spPr>
        <a:xfrm>
          <a:off x="0" y="2000475"/>
          <a:ext cx="9391650" cy="599625"/>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t>Discuss educational courses focusing on Telehealth and libraries</a:t>
          </a:r>
          <a:endParaRPr lang="en-US" sz="2500" kern="1200" dirty="0"/>
        </a:p>
      </dsp:txBody>
      <dsp:txXfrm>
        <a:off x="29271" y="2029746"/>
        <a:ext cx="9333108" cy="541083"/>
      </dsp:txXfrm>
    </dsp:sp>
    <dsp:sp modelId="{882A3A17-A140-4FE2-90D0-A18A09C1E57C}">
      <dsp:nvSpPr>
        <dsp:cNvPr id="0" name=""/>
        <dsp:cNvSpPr/>
      </dsp:nvSpPr>
      <dsp:spPr>
        <a:xfrm>
          <a:off x="0" y="2669778"/>
          <a:ext cx="9391650" cy="599625"/>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smtClean="0"/>
            <a:t>Provide an overview of the IDHW</a:t>
          </a:r>
          <a:endParaRPr lang="en-US" sz="2500" kern="1200" dirty="0"/>
        </a:p>
      </dsp:txBody>
      <dsp:txXfrm>
        <a:off x="29271" y="2699049"/>
        <a:ext cx="9333108" cy="541083"/>
      </dsp:txXfrm>
    </dsp:sp>
    <dsp:sp modelId="{92E2FEC8-A286-42F7-9200-C6F3E03E08DA}">
      <dsp:nvSpPr>
        <dsp:cNvPr id="0" name=""/>
        <dsp:cNvSpPr/>
      </dsp:nvSpPr>
      <dsp:spPr>
        <a:xfrm>
          <a:off x="0" y="3343724"/>
          <a:ext cx="9391650" cy="599625"/>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smtClean="0"/>
            <a:t>Third Space project from inception to present</a:t>
          </a:r>
          <a:endParaRPr lang="en-US" sz="2500" kern="1200" dirty="0"/>
        </a:p>
      </dsp:txBody>
      <dsp:txXfrm>
        <a:off x="29271" y="3372995"/>
        <a:ext cx="9333108" cy="5410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9DA2B-1C08-4A8A-BC0D-6AE2971B4750}">
      <dsp:nvSpPr>
        <dsp:cNvPr id="0" name=""/>
        <dsp:cNvSpPr/>
      </dsp:nvSpPr>
      <dsp:spPr>
        <a:xfrm>
          <a:off x="0" y="91259"/>
          <a:ext cx="7315200" cy="175032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en-US" sz="4400" b="1" kern="1200" cap="none" spc="0">
              <a:effectLst>
                <a:outerShdw dist="38100" dir="2700000" algn="tl" rotWithShape="0">
                  <a:schemeClr val="accent2"/>
                </a:outerShdw>
              </a:effectLst>
            </a:rPr>
            <a:t>Librarians are Not Responsible for:</a:t>
          </a:r>
        </a:p>
      </dsp:txBody>
      <dsp:txXfrm>
        <a:off x="85444" y="176703"/>
        <a:ext cx="7144312" cy="1579432"/>
      </dsp:txXfrm>
    </dsp:sp>
    <dsp:sp modelId="{2A6D4130-542C-4AC3-8C2F-2E7971C101BD}">
      <dsp:nvSpPr>
        <dsp:cNvPr id="0" name=""/>
        <dsp:cNvSpPr/>
      </dsp:nvSpPr>
      <dsp:spPr>
        <a:xfrm>
          <a:off x="0" y="1841580"/>
          <a:ext cx="7315200" cy="3187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258"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en-US" sz="3400" b="0" kern="1200" cap="none" spc="0">
              <a:effectLst>
                <a:outerShdw blurRad="38100" dist="19050" dir="2700000" algn="tl" rotWithShape="0">
                  <a:schemeClr val="dk1">
                    <a:alpha val="40000"/>
                  </a:schemeClr>
                </a:outerShdw>
              </a:effectLst>
            </a:rPr>
            <a:t>Entertaining children during appointments</a:t>
          </a:r>
        </a:p>
        <a:p>
          <a:pPr marL="285750" lvl="1" indent="-285750" algn="l" defTabSz="1511300">
            <a:lnSpc>
              <a:spcPct val="90000"/>
            </a:lnSpc>
            <a:spcBef>
              <a:spcPct val="0"/>
            </a:spcBef>
            <a:spcAft>
              <a:spcPct val="20000"/>
            </a:spcAft>
            <a:buChar char="••"/>
          </a:pPr>
          <a:r>
            <a:rPr lang="en-US" sz="3400" b="0" kern="1200" cap="none" spc="0">
              <a:effectLst>
                <a:outerShdw blurRad="38100" dist="19050" dir="2700000" algn="tl" rotWithShape="0">
                  <a:schemeClr val="dk1">
                    <a:alpha val="40000"/>
                  </a:schemeClr>
                </a:outerShdw>
              </a:effectLst>
            </a:rPr>
            <a:t>Facilitating appointments or making appointments</a:t>
          </a:r>
        </a:p>
        <a:p>
          <a:pPr marL="285750" lvl="1" indent="-285750" algn="l" defTabSz="1511300">
            <a:lnSpc>
              <a:spcPct val="90000"/>
            </a:lnSpc>
            <a:spcBef>
              <a:spcPct val="0"/>
            </a:spcBef>
            <a:spcAft>
              <a:spcPct val="20000"/>
            </a:spcAft>
            <a:buChar char="••"/>
          </a:pPr>
          <a:r>
            <a:rPr lang="en-US" sz="3400" b="0" kern="1200" cap="none" spc="0" dirty="0">
              <a:effectLst>
                <a:outerShdw blurRad="38100" dist="19050" dir="2700000" algn="tl" rotWithShape="0">
                  <a:schemeClr val="dk1">
                    <a:alpha val="40000"/>
                  </a:schemeClr>
                </a:outerShdw>
              </a:effectLst>
            </a:rPr>
            <a:t>Providing more assistance than their education/skills allow</a:t>
          </a:r>
        </a:p>
      </dsp:txBody>
      <dsp:txXfrm>
        <a:off x="0" y="1841580"/>
        <a:ext cx="7315200" cy="31878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1B490-BC74-4BD0-93BB-80D17917001C}">
      <dsp:nvSpPr>
        <dsp:cNvPr id="0" name=""/>
        <dsp:cNvSpPr/>
      </dsp:nvSpPr>
      <dsp:spPr>
        <a:xfrm>
          <a:off x="0" y="5772"/>
          <a:ext cx="6675782" cy="1141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a:effectLst>
                <a:outerShdw blurRad="38100" dist="38100" dir="2700000" algn="tl">
                  <a:srgbClr val="000000">
                    <a:alpha val="43137"/>
                  </a:srgbClr>
                </a:outerShdw>
              </a:effectLst>
            </a:rPr>
            <a:t>Offers free online scheduling </a:t>
          </a:r>
        </a:p>
      </dsp:txBody>
      <dsp:txXfrm>
        <a:off x="55744" y="61516"/>
        <a:ext cx="6564294" cy="1030432"/>
      </dsp:txXfrm>
    </dsp:sp>
    <dsp:sp modelId="{5E0519C9-6BA2-4735-8FCB-6B86381918A6}">
      <dsp:nvSpPr>
        <dsp:cNvPr id="0" name=""/>
        <dsp:cNvSpPr/>
      </dsp:nvSpPr>
      <dsp:spPr>
        <a:xfrm>
          <a:off x="0" y="1323372"/>
          <a:ext cx="6675782" cy="114192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a:effectLst>
                <a:outerShdw blurRad="38100" dist="38100" dir="2700000" algn="tl">
                  <a:srgbClr val="000000">
                    <a:alpha val="43137"/>
                  </a:srgbClr>
                </a:outerShdw>
              </a:effectLst>
            </a:rPr>
            <a:t>A calendar and booking options by time slots</a:t>
          </a:r>
        </a:p>
      </dsp:txBody>
      <dsp:txXfrm>
        <a:off x="55744" y="1379116"/>
        <a:ext cx="6564294" cy="1030432"/>
      </dsp:txXfrm>
    </dsp:sp>
    <dsp:sp modelId="{A7B55D33-71B3-4487-837D-D49DBC00AB9F}">
      <dsp:nvSpPr>
        <dsp:cNvPr id="0" name=""/>
        <dsp:cNvSpPr/>
      </dsp:nvSpPr>
      <dsp:spPr>
        <a:xfrm>
          <a:off x="0" y="2640972"/>
          <a:ext cx="6675782" cy="114192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a:effectLst>
                <a:outerShdw blurRad="38100" dist="38100" dir="2700000" algn="tl">
                  <a:srgbClr val="000000">
                    <a:alpha val="43137"/>
                  </a:srgbClr>
                </a:outerShdw>
              </a:effectLst>
            </a:rPr>
            <a:t>Individuals can see only available time slots</a:t>
          </a:r>
        </a:p>
      </dsp:txBody>
      <dsp:txXfrm>
        <a:off x="55744" y="2696716"/>
        <a:ext cx="6564294" cy="1030432"/>
      </dsp:txXfrm>
    </dsp:sp>
    <dsp:sp modelId="{D48A70A9-7320-4E4A-81FA-5210548FA002}">
      <dsp:nvSpPr>
        <dsp:cNvPr id="0" name=""/>
        <dsp:cNvSpPr/>
      </dsp:nvSpPr>
      <dsp:spPr>
        <a:xfrm>
          <a:off x="0" y="3958572"/>
          <a:ext cx="6675782" cy="11419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a:effectLst>
                <a:outerShdw blurRad="38100" dist="38100" dir="2700000" algn="tl">
                  <a:srgbClr val="000000">
                    <a:alpha val="43137"/>
                  </a:srgbClr>
                </a:outerShdw>
              </a:effectLst>
            </a:rPr>
            <a:t>Will receive a text or email reminder of a schedule appointment and can cancel space reservations at anytime</a:t>
          </a:r>
        </a:p>
      </dsp:txBody>
      <dsp:txXfrm>
        <a:off x="55744" y="4014316"/>
        <a:ext cx="6564294" cy="103043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9480D-B30B-4089-89D8-8A3BA4AFA47B}">
      <dsp:nvSpPr>
        <dsp:cNvPr id="0" name=""/>
        <dsp:cNvSpPr/>
      </dsp:nvSpPr>
      <dsp:spPr>
        <a:xfrm>
          <a:off x="0" y="650"/>
          <a:ext cx="7104549" cy="15227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1445B0-9C52-41CF-86BF-22925EAC41D0}">
      <dsp:nvSpPr>
        <dsp:cNvPr id="0" name=""/>
        <dsp:cNvSpPr/>
      </dsp:nvSpPr>
      <dsp:spPr>
        <a:xfrm>
          <a:off x="460634" y="343271"/>
          <a:ext cx="837516" cy="83751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98C2EE-4A8C-4A2B-8413-24726CF02F49}">
      <dsp:nvSpPr>
        <dsp:cNvPr id="0" name=""/>
        <dsp:cNvSpPr/>
      </dsp:nvSpPr>
      <dsp:spPr>
        <a:xfrm>
          <a:off x="1652778" y="0"/>
          <a:ext cx="5345764" cy="1522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158" tIns="161158" rIns="161158" bIns="161158" numCol="1" spcCol="1270" anchor="ctr" anchorCtr="0">
          <a:noAutofit/>
        </a:bodyPr>
        <a:lstStyle/>
        <a:p>
          <a:pPr lvl="0" algn="l" defTabSz="1111250">
            <a:lnSpc>
              <a:spcPct val="90000"/>
            </a:lnSpc>
            <a:spcBef>
              <a:spcPct val="0"/>
            </a:spcBef>
            <a:spcAft>
              <a:spcPct val="35000"/>
            </a:spcAft>
          </a:pPr>
          <a:r>
            <a:rPr lang="en-US" sz="2500" b="1" kern="1200" dirty="0"/>
            <a:t>Libraries are not:</a:t>
          </a:r>
          <a:endParaRPr lang="en-US" sz="2500" kern="1200" dirty="0"/>
        </a:p>
      </dsp:txBody>
      <dsp:txXfrm>
        <a:off x="1652778" y="0"/>
        <a:ext cx="5345764" cy="1522757"/>
      </dsp:txXfrm>
    </dsp:sp>
    <dsp:sp modelId="{89141A07-C725-4C93-AE95-DF870C3C6B18}">
      <dsp:nvSpPr>
        <dsp:cNvPr id="0" name=""/>
        <dsp:cNvSpPr/>
      </dsp:nvSpPr>
      <dsp:spPr>
        <a:xfrm>
          <a:off x="0" y="1904097"/>
          <a:ext cx="7104549" cy="15227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C3E567-402D-44AF-A13D-4BF4848B454A}">
      <dsp:nvSpPr>
        <dsp:cNvPr id="0" name=""/>
        <dsp:cNvSpPr/>
      </dsp:nvSpPr>
      <dsp:spPr>
        <a:xfrm>
          <a:off x="460634" y="2246717"/>
          <a:ext cx="837516" cy="83751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79C9E5-D43F-4EEC-886C-1956BA2F0C38}">
      <dsp:nvSpPr>
        <dsp:cNvPr id="0" name=""/>
        <dsp:cNvSpPr/>
      </dsp:nvSpPr>
      <dsp:spPr>
        <a:xfrm>
          <a:off x="1758784" y="1904097"/>
          <a:ext cx="5345764" cy="1522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158" tIns="161158" rIns="161158" bIns="161158" numCol="1" spcCol="1270" anchor="ctr" anchorCtr="0">
          <a:noAutofit/>
        </a:bodyPr>
        <a:lstStyle/>
        <a:p>
          <a:pPr lvl="0" algn="l" defTabSz="1111250">
            <a:lnSpc>
              <a:spcPct val="90000"/>
            </a:lnSpc>
            <a:spcBef>
              <a:spcPct val="0"/>
            </a:spcBef>
            <a:spcAft>
              <a:spcPct val="35000"/>
            </a:spcAft>
          </a:pPr>
          <a:r>
            <a:rPr lang="en-US" sz="2500" b="1" kern="1200"/>
            <a:t>A HIPAA covered entity </a:t>
          </a:r>
          <a:endParaRPr lang="en-US" sz="2500" kern="1200"/>
        </a:p>
      </dsp:txBody>
      <dsp:txXfrm>
        <a:off x="1758784" y="1904097"/>
        <a:ext cx="5345764" cy="1522757"/>
      </dsp:txXfrm>
    </dsp:sp>
    <dsp:sp modelId="{8C2C99E2-8237-455B-B4D0-BF42832BB4FC}">
      <dsp:nvSpPr>
        <dsp:cNvPr id="0" name=""/>
        <dsp:cNvSpPr/>
      </dsp:nvSpPr>
      <dsp:spPr>
        <a:xfrm>
          <a:off x="0" y="3807543"/>
          <a:ext cx="7104549" cy="15227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BF21FF-219E-42A2-8BBC-D032652C3E77}">
      <dsp:nvSpPr>
        <dsp:cNvPr id="0" name=""/>
        <dsp:cNvSpPr/>
      </dsp:nvSpPr>
      <dsp:spPr>
        <a:xfrm>
          <a:off x="460634" y="4150164"/>
          <a:ext cx="837516" cy="8375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9BC728-6D59-4584-8354-2977D7DF4FD2}">
      <dsp:nvSpPr>
        <dsp:cNvPr id="0" name=""/>
        <dsp:cNvSpPr/>
      </dsp:nvSpPr>
      <dsp:spPr>
        <a:xfrm>
          <a:off x="1758784" y="3807543"/>
          <a:ext cx="5345764" cy="1522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158" tIns="161158" rIns="161158" bIns="161158" numCol="1" spcCol="1270" anchor="ctr" anchorCtr="0">
          <a:noAutofit/>
        </a:bodyPr>
        <a:lstStyle/>
        <a:p>
          <a:pPr lvl="0" algn="l" defTabSz="1111250">
            <a:lnSpc>
              <a:spcPct val="90000"/>
            </a:lnSpc>
            <a:spcBef>
              <a:spcPct val="0"/>
            </a:spcBef>
            <a:spcAft>
              <a:spcPct val="35000"/>
            </a:spcAft>
          </a:pPr>
          <a:r>
            <a:rPr lang="en-US" sz="2500" b="1" kern="1200"/>
            <a:t>Business Associate </a:t>
          </a:r>
          <a:endParaRPr lang="en-US" sz="2500" kern="1200"/>
        </a:p>
      </dsp:txBody>
      <dsp:txXfrm>
        <a:off x="1758784" y="3807543"/>
        <a:ext cx="5345764" cy="152275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596E24-00E6-43E0-9D28-EB554545AAA9}">
      <dsp:nvSpPr>
        <dsp:cNvPr id="0" name=""/>
        <dsp:cNvSpPr/>
      </dsp:nvSpPr>
      <dsp:spPr>
        <a:xfrm>
          <a:off x="1463040" y="2425"/>
          <a:ext cx="5852160" cy="60757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548" tIns="154324" rIns="113548" bIns="154324" numCol="1" spcCol="1270" anchor="ctr" anchorCtr="0">
          <a:noAutofit/>
        </a:bodyPr>
        <a:lstStyle/>
        <a:p>
          <a:pPr lvl="0" algn="l" defTabSz="577850">
            <a:lnSpc>
              <a:spcPct val="90000"/>
            </a:lnSpc>
            <a:spcBef>
              <a:spcPct val="0"/>
            </a:spcBef>
            <a:spcAft>
              <a:spcPct val="35000"/>
            </a:spcAft>
          </a:pPr>
          <a:r>
            <a:rPr lang="en-US" sz="1300" b="1" kern="1200" baseline="0"/>
            <a:t>Never ask the reason the library privacy space is being used</a:t>
          </a:r>
        </a:p>
      </dsp:txBody>
      <dsp:txXfrm>
        <a:off x="1463040" y="2425"/>
        <a:ext cx="5852160" cy="607575"/>
      </dsp:txXfrm>
    </dsp:sp>
    <dsp:sp modelId="{BDF96C26-97FE-4CA2-9624-3C4E299F7366}">
      <dsp:nvSpPr>
        <dsp:cNvPr id="0" name=""/>
        <dsp:cNvSpPr/>
      </dsp:nvSpPr>
      <dsp:spPr>
        <a:xfrm>
          <a:off x="0" y="2425"/>
          <a:ext cx="1463040" cy="60757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19" tIns="60015" rIns="77419" bIns="60015" numCol="1" spcCol="1270" anchor="ctr" anchorCtr="0">
          <a:noAutofit/>
        </a:bodyPr>
        <a:lstStyle/>
        <a:p>
          <a:pPr lvl="0" algn="ctr" defTabSz="755650">
            <a:lnSpc>
              <a:spcPct val="90000"/>
            </a:lnSpc>
            <a:spcBef>
              <a:spcPct val="0"/>
            </a:spcBef>
            <a:spcAft>
              <a:spcPct val="35000"/>
            </a:spcAft>
          </a:pPr>
          <a:r>
            <a:rPr lang="en-US" sz="1700" b="1" kern="1200" baseline="0"/>
            <a:t>Asking</a:t>
          </a:r>
        </a:p>
      </dsp:txBody>
      <dsp:txXfrm>
        <a:off x="0" y="2425"/>
        <a:ext cx="1463040" cy="607575"/>
      </dsp:txXfrm>
    </dsp:sp>
    <dsp:sp modelId="{B5E7EBE8-3891-49DB-A8E1-3135D60E0694}">
      <dsp:nvSpPr>
        <dsp:cNvPr id="0" name=""/>
        <dsp:cNvSpPr/>
      </dsp:nvSpPr>
      <dsp:spPr>
        <a:xfrm>
          <a:off x="1463040" y="646455"/>
          <a:ext cx="5852160" cy="60757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548" tIns="154324" rIns="113548" bIns="154324" numCol="1" spcCol="1270" anchor="ctr" anchorCtr="0">
          <a:noAutofit/>
        </a:bodyPr>
        <a:lstStyle/>
        <a:p>
          <a:pPr lvl="0" algn="l" defTabSz="577850">
            <a:lnSpc>
              <a:spcPct val="90000"/>
            </a:lnSpc>
            <a:spcBef>
              <a:spcPct val="0"/>
            </a:spcBef>
            <a:spcAft>
              <a:spcPct val="35000"/>
            </a:spcAft>
          </a:pPr>
          <a:r>
            <a:rPr lang="en-US" sz="1300" b="1" kern="1200" baseline="0"/>
            <a:t>Market your telehealth space as a “Privacy or Quiet Space”</a:t>
          </a:r>
        </a:p>
      </dsp:txBody>
      <dsp:txXfrm>
        <a:off x="1463040" y="646455"/>
        <a:ext cx="5852160" cy="607575"/>
      </dsp:txXfrm>
    </dsp:sp>
    <dsp:sp modelId="{34C0E16E-6355-4D28-A364-91E86818F3E9}">
      <dsp:nvSpPr>
        <dsp:cNvPr id="0" name=""/>
        <dsp:cNvSpPr/>
      </dsp:nvSpPr>
      <dsp:spPr>
        <a:xfrm>
          <a:off x="0" y="646455"/>
          <a:ext cx="1463040" cy="60757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19" tIns="60015" rIns="77419" bIns="60015" numCol="1" spcCol="1270" anchor="ctr" anchorCtr="0">
          <a:noAutofit/>
        </a:bodyPr>
        <a:lstStyle/>
        <a:p>
          <a:pPr lvl="0" algn="ctr" defTabSz="755650">
            <a:lnSpc>
              <a:spcPct val="90000"/>
            </a:lnSpc>
            <a:spcBef>
              <a:spcPct val="0"/>
            </a:spcBef>
            <a:spcAft>
              <a:spcPct val="35000"/>
            </a:spcAft>
          </a:pPr>
          <a:r>
            <a:rPr lang="en-US" sz="1700" b="1" kern="1200" baseline="0"/>
            <a:t>Market</a:t>
          </a:r>
        </a:p>
      </dsp:txBody>
      <dsp:txXfrm>
        <a:off x="0" y="646455"/>
        <a:ext cx="1463040" cy="607575"/>
      </dsp:txXfrm>
    </dsp:sp>
    <dsp:sp modelId="{8E634519-3E47-44E9-A0CE-1BC38372FCD6}">
      <dsp:nvSpPr>
        <dsp:cNvPr id="0" name=""/>
        <dsp:cNvSpPr/>
      </dsp:nvSpPr>
      <dsp:spPr>
        <a:xfrm>
          <a:off x="1463040" y="1290486"/>
          <a:ext cx="5852160" cy="60757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548" tIns="154324" rIns="113548" bIns="154324" numCol="1" spcCol="1270" anchor="ctr" anchorCtr="0">
          <a:noAutofit/>
        </a:bodyPr>
        <a:lstStyle/>
        <a:p>
          <a:pPr lvl="0" algn="l" defTabSz="577850">
            <a:lnSpc>
              <a:spcPct val="90000"/>
            </a:lnSpc>
            <a:spcBef>
              <a:spcPct val="0"/>
            </a:spcBef>
            <a:spcAft>
              <a:spcPct val="35000"/>
            </a:spcAft>
          </a:pPr>
          <a:r>
            <a:rPr lang="en-US" sz="1300" b="1" kern="1200" baseline="0"/>
            <a:t>Include several uses for the library privacy space above and beyond telehealth</a:t>
          </a:r>
        </a:p>
      </dsp:txBody>
      <dsp:txXfrm>
        <a:off x="1463040" y="1290486"/>
        <a:ext cx="5852160" cy="607575"/>
      </dsp:txXfrm>
    </dsp:sp>
    <dsp:sp modelId="{6AC9148A-66EE-445A-9FC6-0ACEC3C16BE3}">
      <dsp:nvSpPr>
        <dsp:cNvPr id="0" name=""/>
        <dsp:cNvSpPr/>
      </dsp:nvSpPr>
      <dsp:spPr>
        <a:xfrm>
          <a:off x="0" y="1290486"/>
          <a:ext cx="1463040" cy="60757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19" tIns="60015" rIns="77419" bIns="60015" numCol="1" spcCol="1270" anchor="ctr" anchorCtr="0">
          <a:noAutofit/>
        </a:bodyPr>
        <a:lstStyle/>
        <a:p>
          <a:pPr lvl="0" algn="ctr" defTabSz="755650">
            <a:lnSpc>
              <a:spcPct val="90000"/>
            </a:lnSpc>
            <a:spcBef>
              <a:spcPct val="0"/>
            </a:spcBef>
            <a:spcAft>
              <a:spcPct val="35000"/>
            </a:spcAft>
          </a:pPr>
          <a:r>
            <a:rPr lang="en-US" sz="1700" b="1" kern="1200" baseline="0"/>
            <a:t>Include</a:t>
          </a:r>
        </a:p>
      </dsp:txBody>
      <dsp:txXfrm>
        <a:off x="0" y="1290486"/>
        <a:ext cx="1463040" cy="607575"/>
      </dsp:txXfrm>
    </dsp:sp>
    <dsp:sp modelId="{0C97D90D-6845-4AAB-87F6-06B5B08787F1}">
      <dsp:nvSpPr>
        <dsp:cNvPr id="0" name=""/>
        <dsp:cNvSpPr/>
      </dsp:nvSpPr>
      <dsp:spPr>
        <a:xfrm>
          <a:off x="1463040" y="1934516"/>
          <a:ext cx="5852160" cy="60757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548" tIns="154324" rIns="113548" bIns="154324" numCol="1" spcCol="1270" anchor="ctr" anchorCtr="0">
          <a:noAutofit/>
        </a:bodyPr>
        <a:lstStyle/>
        <a:p>
          <a:pPr lvl="0" algn="l" defTabSz="577850">
            <a:lnSpc>
              <a:spcPct val="90000"/>
            </a:lnSpc>
            <a:spcBef>
              <a:spcPct val="0"/>
            </a:spcBef>
            <a:spcAft>
              <a:spcPct val="35000"/>
            </a:spcAft>
          </a:pPr>
          <a:r>
            <a:rPr lang="en-US" sz="1300" b="1" kern="1200" baseline="0" dirty="0"/>
            <a:t>Treat all individuals using the space the same</a:t>
          </a:r>
        </a:p>
      </dsp:txBody>
      <dsp:txXfrm>
        <a:off x="1463040" y="1934516"/>
        <a:ext cx="5852160" cy="607575"/>
      </dsp:txXfrm>
    </dsp:sp>
    <dsp:sp modelId="{CE08E2C1-4A74-44BE-AB64-4F6245DB55BC}">
      <dsp:nvSpPr>
        <dsp:cNvPr id="0" name=""/>
        <dsp:cNvSpPr/>
      </dsp:nvSpPr>
      <dsp:spPr>
        <a:xfrm>
          <a:off x="0" y="1934516"/>
          <a:ext cx="1463040" cy="6075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19" tIns="60015" rIns="77419" bIns="60015" numCol="1" spcCol="1270" anchor="ctr" anchorCtr="0">
          <a:noAutofit/>
        </a:bodyPr>
        <a:lstStyle/>
        <a:p>
          <a:pPr lvl="0" algn="ctr" defTabSz="755650">
            <a:lnSpc>
              <a:spcPct val="90000"/>
            </a:lnSpc>
            <a:spcBef>
              <a:spcPct val="0"/>
            </a:spcBef>
            <a:spcAft>
              <a:spcPct val="35000"/>
            </a:spcAft>
          </a:pPr>
          <a:r>
            <a:rPr lang="en-US" sz="1700" b="1" kern="1200" baseline="0"/>
            <a:t>Treat</a:t>
          </a:r>
        </a:p>
      </dsp:txBody>
      <dsp:txXfrm>
        <a:off x="0" y="1934516"/>
        <a:ext cx="1463040" cy="607575"/>
      </dsp:txXfrm>
    </dsp:sp>
    <dsp:sp modelId="{101ADA23-16C9-47EF-A6B4-CA76B97BCCDF}">
      <dsp:nvSpPr>
        <dsp:cNvPr id="0" name=""/>
        <dsp:cNvSpPr/>
      </dsp:nvSpPr>
      <dsp:spPr>
        <a:xfrm>
          <a:off x="1463040" y="2578547"/>
          <a:ext cx="5852160" cy="607575"/>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548" tIns="154324" rIns="113548" bIns="154324" numCol="1" spcCol="1270" anchor="ctr" anchorCtr="0">
          <a:noAutofit/>
        </a:bodyPr>
        <a:lstStyle/>
        <a:p>
          <a:pPr lvl="0" algn="l" defTabSz="577850">
            <a:lnSpc>
              <a:spcPct val="90000"/>
            </a:lnSpc>
            <a:spcBef>
              <a:spcPct val="0"/>
            </a:spcBef>
            <a:spcAft>
              <a:spcPct val="35000"/>
            </a:spcAft>
          </a:pPr>
          <a:r>
            <a:rPr lang="en-US" sz="1300" b="1" kern="1200" baseline="0"/>
            <a:t>Shred all documents left by patrons</a:t>
          </a:r>
        </a:p>
      </dsp:txBody>
      <dsp:txXfrm>
        <a:off x="1463040" y="2578547"/>
        <a:ext cx="5852160" cy="607575"/>
      </dsp:txXfrm>
    </dsp:sp>
    <dsp:sp modelId="{C41F09A7-B80C-4BF0-B56D-4A588F473A0F}">
      <dsp:nvSpPr>
        <dsp:cNvPr id="0" name=""/>
        <dsp:cNvSpPr/>
      </dsp:nvSpPr>
      <dsp:spPr>
        <a:xfrm>
          <a:off x="0" y="2578547"/>
          <a:ext cx="1463040" cy="607575"/>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19" tIns="60015" rIns="77419" bIns="60015" numCol="1" spcCol="1270" anchor="ctr" anchorCtr="0">
          <a:noAutofit/>
        </a:bodyPr>
        <a:lstStyle/>
        <a:p>
          <a:pPr lvl="0" algn="ctr" defTabSz="755650">
            <a:lnSpc>
              <a:spcPct val="90000"/>
            </a:lnSpc>
            <a:spcBef>
              <a:spcPct val="0"/>
            </a:spcBef>
            <a:spcAft>
              <a:spcPct val="35000"/>
            </a:spcAft>
          </a:pPr>
          <a:r>
            <a:rPr lang="en-US" sz="1700" b="1" kern="1200" baseline="0"/>
            <a:t>Shred</a:t>
          </a:r>
        </a:p>
      </dsp:txBody>
      <dsp:txXfrm>
        <a:off x="0" y="2578547"/>
        <a:ext cx="1463040" cy="607575"/>
      </dsp:txXfrm>
    </dsp:sp>
    <dsp:sp modelId="{DC13BF12-68C7-4EA6-B3B4-3D58B5B35B2D}">
      <dsp:nvSpPr>
        <dsp:cNvPr id="0" name=""/>
        <dsp:cNvSpPr/>
      </dsp:nvSpPr>
      <dsp:spPr>
        <a:xfrm>
          <a:off x="1463040" y="3222577"/>
          <a:ext cx="5852160" cy="60757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548" tIns="154324" rIns="113548" bIns="154324" numCol="1" spcCol="1270" anchor="ctr" anchorCtr="0">
          <a:noAutofit/>
        </a:bodyPr>
        <a:lstStyle/>
        <a:p>
          <a:pPr lvl="0" algn="l" defTabSz="577850">
            <a:lnSpc>
              <a:spcPct val="90000"/>
            </a:lnSpc>
            <a:spcBef>
              <a:spcPct val="0"/>
            </a:spcBef>
            <a:spcAft>
              <a:spcPct val="35000"/>
            </a:spcAft>
          </a:pPr>
          <a:r>
            <a:rPr lang="en-US" sz="1300" b="1" kern="1200" baseline="0"/>
            <a:t>Use a scheduling system that provides as much anonymity as possible</a:t>
          </a:r>
        </a:p>
      </dsp:txBody>
      <dsp:txXfrm>
        <a:off x="1463040" y="3222577"/>
        <a:ext cx="5852160" cy="607575"/>
      </dsp:txXfrm>
    </dsp:sp>
    <dsp:sp modelId="{9AEA2100-332B-42BB-B6AE-331B60657BC9}">
      <dsp:nvSpPr>
        <dsp:cNvPr id="0" name=""/>
        <dsp:cNvSpPr/>
      </dsp:nvSpPr>
      <dsp:spPr>
        <a:xfrm>
          <a:off x="0" y="3222577"/>
          <a:ext cx="1463040" cy="60757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19" tIns="60015" rIns="77419" bIns="60015" numCol="1" spcCol="1270" anchor="ctr" anchorCtr="0">
          <a:noAutofit/>
        </a:bodyPr>
        <a:lstStyle/>
        <a:p>
          <a:pPr lvl="0" algn="ctr" defTabSz="755650">
            <a:lnSpc>
              <a:spcPct val="90000"/>
            </a:lnSpc>
            <a:spcBef>
              <a:spcPct val="0"/>
            </a:spcBef>
            <a:spcAft>
              <a:spcPct val="35000"/>
            </a:spcAft>
          </a:pPr>
          <a:r>
            <a:rPr lang="en-US" sz="1700" b="1" kern="1200" baseline="0"/>
            <a:t>Scheduling</a:t>
          </a:r>
        </a:p>
      </dsp:txBody>
      <dsp:txXfrm>
        <a:off x="0" y="3222577"/>
        <a:ext cx="1463040" cy="607575"/>
      </dsp:txXfrm>
    </dsp:sp>
    <dsp:sp modelId="{6ECA464D-8175-47DD-8D62-B2A2CBE1CD9B}">
      <dsp:nvSpPr>
        <dsp:cNvPr id="0" name=""/>
        <dsp:cNvSpPr/>
      </dsp:nvSpPr>
      <dsp:spPr>
        <a:xfrm>
          <a:off x="1463040" y="3866608"/>
          <a:ext cx="5852160" cy="60757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548" tIns="154324" rIns="113548" bIns="154324" numCol="1" spcCol="1270" anchor="ctr" anchorCtr="0">
          <a:noAutofit/>
        </a:bodyPr>
        <a:lstStyle/>
        <a:p>
          <a:pPr lvl="0" algn="l" defTabSz="577850">
            <a:lnSpc>
              <a:spcPct val="90000"/>
            </a:lnSpc>
            <a:spcBef>
              <a:spcPct val="0"/>
            </a:spcBef>
            <a:spcAft>
              <a:spcPct val="35000"/>
            </a:spcAft>
          </a:pPr>
          <a:r>
            <a:rPr lang="en-US" sz="1300" b="1" kern="1200" baseline="0"/>
            <a:t>Utilize telehealth literacy as a pre-training tool for patrons</a:t>
          </a:r>
        </a:p>
      </dsp:txBody>
      <dsp:txXfrm>
        <a:off x="1463040" y="3866608"/>
        <a:ext cx="5852160" cy="607575"/>
      </dsp:txXfrm>
    </dsp:sp>
    <dsp:sp modelId="{A1DEB774-99E4-4107-A8FA-B9EF98CACE1C}">
      <dsp:nvSpPr>
        <dsp:cNvPr id="0" name=""/>
        <dsp:cNvSpPr/>
      </dsp:nvSpPr>
      <dsp:spPr>
        <a:xfrm>
          <a:off x="0" y="3866608"/>
          <a:ext cx="1463040" cy="60757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19" tIns="60015" rIns="77419" bIns="60015" numCol="1" spcCol="1270" anchor="ctr" anchorCtr="0">
          <a:noAutofit/>
        </a:bodyPr>
        <a:lstStyle/>
        <a:p>
          <a:pPr lvl="0" algn="ctr" defTabSz="755650">
            <a:lnSpc>
              <a:spcPct val="90000"/>
            </a:lnSpc>
            <a:spcBef>
              <a:spcPct val="0"/>
            </a:spcBef>
            <a:spcAft>
              <a:spcPct val="35000"/>
            </a:spcAft>
          </a:pPr>
          <a:r>
            <a:rPr lang="en-US" sz="1700" b="1" kern="1200" baseline="0"/>
            <a:t>Training</a:t>
          </a:r>
        </a:p>
      </dsp:txBody>
      <dsp:txXfrm>
        <a:off x="0" y="3866608"/>
        <a:ext cx="1463040" cy="607575"/>
      </dsp:txXfrm>
    </dsp:sp>
    <dsp:sp modelId="{07E98351-9387-4E8F-A1C9-05DAE725531D}">
      <dsp:nvSpPr>
        <dsp:cNvPr id="0" name=""/>
        <dsp:cNvSpPr/>
      </dsp:nvSpPr>
      <dsp:spPr>
        <a:xfrm>
          <a:off x="1463040" y="4510638"/>
          <a:ext cx="5852160" cy="60757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548" tIns="154324" rIns="113548" bIns="154324" numCol="1" spcCol="1270" anchor="ctr" anchorCtr="0">
          <a:noAutofit/>
        </a:bodyPr>
        <a:lstStyle/>
        <a:p>
          <a:pPr lvl="0" algn="l" defTabSz="577850">
            <a:lnSpc>
              <a:spcPct val="90000"/>
            </a:lnSpc>
            <a:spcBef>
              <a:spcPct val="0"/>
            </a:spcBef>
            <a:spcAft>
              <a:spcPct val="35000"/>
            </a:spcAft>
          </a:pPr>
          <a:r>
            <a:rPr lang="en-US" sz="1300" b="1" kern="1200" baseline="0"/>
            <a:t>Avoid interaction with the patron while using the privacy space</a:t>
          </a:r>
        </a:p>
      </dsp:txBody>
      <dsp:txXfrm>
        <a:off x="1463040" y="4510638"/>
        <a:ext cx="5852160" cy="607575"/>
      </dsp:txXfrm>
    </dsp:sp>
    <dsp:sp modelId="{1275B46D-F25D-44BE-931C-12D6F90A2C82}">
      <dsp:nvSpPr>
        <dsp:cNvPr id="0" name=""/>
        <dsp:cNvSpPr/>
      </dsp:nvSpPr>
      <dsp:spPr>
        <a:xfrm>
          <a:off x="0" y="4510638"/>
          <a:ext cx="1463040" cy="60757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19" tIns="60015" rIns="77419" bIns="60015" numCol="1" spcCol="1270" anchor="ctr" anchorCtr="0">
          <a:noAutofit/>
        </a:bodyPr>
        <a:lstStyle/>
        <a:p>
          <a:pPr lvl="0" algn="ctr" defTabSz="755650">
            <a:lnSpc>
              <a:spcPct val="90000"/>
            </a:lnSpc>
            <a:spcBef>
              <a:spcPct val="0"/>
            </a:spcBef>
            <a:spcAft>
              <a:spcPct val="35000"/>
            </a:spcAft>
          </a:pPr>
          <a:r>
            <a:rPr lang="en-US" sz="1700" b="1" kern="1200" baseline="0"/>
            <a:t>Avoid</a:t>
          </a:r>
        </a:p>
      </dsp:txBody>
      <dsp:txXfrm>
        <a:off x="0" y="4510638"/>
        <a:ext cx="1463040" cy="60757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CA28B-02A0-45F6-A07E-042B63C80DF8}">
      <dsp:nvSpPr>
        <dsp:cNvPr id="0" name=""/>
        <dsp:cNvSpPr/>
      </dsp:nvSpPr>
      <dsp:spPr>
        <a:xfrm>
          <a:off x="0" y="2124"/>
          <a:ext cx="5181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6886CF-AC65-4A34-8DBA-205E47E3EB31}">
      <dsp:nvSpPr>
        <dsp:cNvPr id="0" name=""/>
        <dsp:cNvSpPr/>
      </dsp:nvSpPr>
      <dsp:spPr>
        <a:xfrm>
          <a:off x="0" y="2124"/>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a:t>Benefits for Providers</a:t>
          </a:r>
          <a:endParaRPr lang="en-US" sz="2000" kern="1200"/>
        </a:p>
      </dsp:txBody>
      <dsp:txXfrm>
        <a:off x="0" y="2124"/>
        <a:ext cx="5181600" cy="724514"/>
      </dsp:txXfrm>
    </dsp:sp>
    <dsp:sp modelId="{320A6093-A2E9-4B9C-ABD5-91AAFFEF8CDE}">
      <dsp:nvSpPr>
        <dsp:cNvPr id="0" name=""/>
        <dsp:cNvSpPr/>
      </dsp:nvSpPr>
      <dsp:spPr>
        <a:xfrm>
          <a:off x="0" y="726639"/>
          <a:ext cx="5181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BE40B7-B635-4796-AC08-E91FA005CEA2}">
      <dsp:nvSpPr>
        <dsp:cNvPr id="0" name=""/>
        <dsp:cNvSpPr/>
      </dsp:nvSpPr>
      <dsp:spPr>
        <a:xfrm>
          <a:off x="0" y="726639"/>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a:t>Improved patient outcomes</a:t>
          </a:r>
        </a:p>
      </dsp:txBody>
      <dsp:txXfrm>
        <a:off x="0" y="726639"/>
        <a:ext cx="5181600" cy="724514"/>
      </dsp:txXfrm>
    </dsp:sp>
    <dsp:sp modelId="{52FD1E8D-5890-49D0-8A2B-F385BD9CD6E1}">
      <dsp:nvSpPr>
        <dsp:cNvPr id="0" name=""/>
        <dsp:cNvSpPr/>
      </dsp:nvSpPr>
      <dsp:spPr>
        <a:xfrm>
          <a:off x="0" y="1451154"/>
          <a:ext cx="5181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DF12A2-1317-46E3-AA92-7107160D3753}">
      <dsp:nvSpPr>
        <dsp:cNvPr id="0" name=""/>
        <dsp:cNvSpPr/>
      </dsp:nvSpPr>
      <dsp:spPr>
        <a:xfrm>
          <a:off x="0" y="1451154"/>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a:t>Increased patient engagement and satisfaction</a:t>
          </a:r>
        </a:p>
      </dsp:txBody>
      <dsp:txXfrm>
        <a:off x="0" y="1451154"/>
        <a:ext cx="5181600" cy="724514"/>
      </dsp:txXfrm>
    </dsp:sp>
    <dsp:sp modelId="{646C4615-A8A2-468F-96FD-28ADB7585FA6}">
      <dsp:nvSpPr>
        <dsp:cNvPr id="0" name=""/>
        <dsp:cNvSpPr/>
      </dsp:nvSpPr>
      <dsp:spPr>
        <a:xfrm>
          <a:off x="0" y="2175669"/>
          <a:ext cx="5181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65F67D-6C7B-436E-A21F-C2BD6DBDBFDC}">
      <dsp:nvSpPr>
        <dsp:cNvPr id="0" name=""/>
        <dsp:cNvSpPr/>
      </dsp:nvSpPr>
      <dsp:spPr>
        <a:xfrm>
          <a:off x="0" y="2175669"/>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a:t>Remote monitoring opportunities</a:t>
          </a:r>
        </a:p>
      </dsp:txBody>
      <dsp:txXfrm>
        <a:off x="0" y="2175669"/>
        <a:ext cx="5181600" cy="724514"/>
      </dsp:txXfrm>
    </dsp:sp>
    <dsp:sp modelId="{7B685BEB-852B-4899-A19A-451B2A7DFB14}">
      <dsp:nvSpPr>
        <dsp:cNvPr id="0" name=""/>
        <dsp:cNvSpPr/>
      </dsp:nvSpPr>
      <dsp:spPr>
        <a:xfrm>
          <a:off x="0" y="2900183"/>
          <a:ext cx="51816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154AA5-1231-468B-A0EC-E10D3F20BE65}">
      <dsp:nvSpPr>
        <dsp:cNvPr id="0" name=""/>
        <dsp:cNvSpPr/>
      </dsp:nvSpPr>
      <dsp:spPr>
        <a:xfrm>
          <a:off x="0" y="2900183"/>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a:t>Reduces no-show rates</a:t>
          </a:r>
        </a:p>
      </dsp:txBody>
      <dsp:txXfrm>
        <a:off x="0" y="2900183"/>
        <a:ext cx="5181600" cy="724514"/>
      </dsp:txXfrm>
    </dsp:sp>
    <dsp:sp modelId="{DB9C03B2-8317-43BE-A34D-1144C8DC933C}">
      <dsp:nvSpPr>
        <dsp:cNvPr id="0" name=""/>
        <dsp:cNvSpPr/>
      </dsp:nvSpPr>
      <dsp:spPr>
        <a:xfrm>
          <a:off x="0" y="3624698"/>
          <a:ext cx="5181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A08712-6269-4B40-9E1B-29C174C22C50}">
      <dsp:nvSpPr>
        <dsp:cNvPr id="0" name=""/>
        <dsp:cNvSpPr/>
      </dsp:nvSpPr>
      <dsp:spPr>
        <a:xfrm>
          <a:off x="0" y="3624698"/>
          <a:ext cx="5181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a:t>Reduced overhead costs</a:t>
          </a:r>
        </a:p>
      </dsp:txBody>
      <dsp:txXfrm>
        <a:off x="0" y="3624698"/>
        <a:ext cx="5181600" cy="72451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CA28B-02A0-45F6-A07E-042B63C80DF8}">
      <dsp:nvSpPr>
        <dsp:cNvPr id="0" name=""/>
        <dsp:cNvSpPr/>
      </dsp:nvSpPr>
      <dsp:spPr>
        <a:xfrm>
          <a:off x="0" y="531"/>
          <a:ext cx="5181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6886CF-AC65-4A34-8DBA-205E47E3EB31}">
      <dsp:nvSpPr>
        <dsp:cNvPr id="0" name=""/>
        <dsp:cNvSpPr/>
      </dsp:nvSpPr>
      <dsp:spPr>
        <a:xfrm>
          <a:off x="0" y="531"/>
          <a:ext cx="5181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b="1" kern="1200" dirty="0"/>
            <a:t>Benefits for Patients</a:t>
          </a:r>
          <a:endParaRPr lang="en-US" sz="1700" kern="1200" dirty="0"/>
        </a:p>
      </dsp:txBody>
      <dsp:txXfrm>
        <a:off x="0" y="531"/>
        <a:ext cx="5181600" cy="621467"/>
      </dsp:txXfrm>
    </dsp:sp>
    <dsp:sp modelId="{25214C87-DB18-47EA-AEF6-EF8B5801AAA4}">
      <dsp:nvSpPr>
        <dsp:cNvPr id="0" name=""/>
        <dsp:cNvSpPr/>
      </dsp:nvSpPr>
      <dsp:spPr>
        <a:xfrm>
          <a:off x="0" y="621999"/>
          <a:ext cx="5181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CA49DD-C6EE-4575-AA9A-47C598D97702}">
      <dsp:nvSpPr>
        <dsp:cNvPr id="0" name=""/>
        <dsp:cNvSpPr/>
      </dsp:nvSpPr>
      <dsp:spPr>
        <a:xfrm>
          <a:off x="0" y="621999"/>
          <a:ext cx="5181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a:t>Reduce barriers to accessing treatment</a:t>
          </a:r>
          <a:endParaRPr lang="en-US" sz="1700" kern="1200" dirty="0"/>
        </a:p>
      </dsp:txBody>
      <dsp:txXfrm>
        <a:off x="0" y="621999"/>
        <a:ext cx="5181600" cy="621467"/>
      </dsp:txXfrm>
    </dsp:sp>
    <dsp:sp modelId="{41B9F3AD-A455-439C-B15C-01284E75B62B}">
      <dsp:nvSpPr>
        <dsp:cNvPr id="0" name=""/>
        <dsp:cNvSpPr/>
      </dsp:nvSpPr>
      <dsp:spPr>
        <a:xfrm>
          <a:off x="0" y="1243467"/>
          <a:ext cx="5181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3FAECE-012E-45D5-8F22-5ACDD8F786F3}">
      <dsp:nvSpPr>
        <dsp:cNvPr id="0" name=""/>
        <dsp:cNvSpPr/>
      </dsp:nvSpPr>
      <dsp:spPr>
        <a:xfrm>
          <a:off x="0" y="1243467"/>
          <a:ext cx="5181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a:t>Additional treatment format to meet patient preference</a:t>
          </a:r>
          <a:endParaRPr lang="en-US" sz="1700" kern="1200" dirty="0"/>
        </a:p>
      </dsp:txBody>
      <dsp:txXfrm>
        <a:off x="0" y="1243467"/>
        <a:ext cx="5181600" cy="621467"/>
      </dsp:txXfrm>
    </dsp:sp>
    <dsp:sp modelId="{8FF28C09-132D-4591-9F88-0E3CC6C171A9}">
      <dsp:nvSpPr>
        <dsp:cNvPr id="0" name=""/>
        <dsp:cNvSpPr/>
      </dsp:nvSpPr>
      <dsp:spPr>
        <a:xfrm>
          <a:off x="0" y="1864935"/>
          <a:ext cx="5181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EA1CA8-9955-491E-8D59-5B854163D25A}">
      <dsp:nvSpPr>
        <dsp:cNvPr id="0" name=""/>
        <dsp:cNvSpPr/>
      </dsp:nvSpPr>
      <dsp:spPr>
        <a:xfrm>
          <a:off x="0" y="1864935"/>
          <a:ext cx="5181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a:t>Greater convenience and flexibility to schedule visits</a:t>
          </a:r>
          <a:endParaRPr lang="en-US" sz="1700" kern="1200" dirty="0"/>
        </a:p>
      </dsp:txBody>
      <dsp:txXfrm>
        <a:off x="0" y="1864935"/>
        <a:ext cx="5181600" cy="621467"/>
      </dsp:txXfrm>
    </dsp:sp>
    <dsp:sp modelId="{3D02CC48-585D-43AB-8990-3030687036FB}">
      <dsp:nvSpPr>
        <dsp:cNvPr id="0" name=""/>
        <dsp:cNvSpPr/>
      </dsp:nvSpPr>
      <dsp:spPr>
        <a:xfrm>
          <a:off x="0" y="2486402"/>
          <a:ext cx="51816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A32DC2-8A14-45ED-935D-C9A03B8B494E}">
      <dsp:nvSpPr>
        <dsp:cNvPr id="0" name=""/>
        <dsp:cNvSpPr/>
      </dsp:nvSpPr>
      <dsp:spPr>
        <a:xfrm>
          <a:off x="0" y="2486402"/>
          <a:ext cx="5181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a:t>Decreased wait times for an appointment</a:t>
          </a:r>
          <a:endParaRPr lang="en-US" sz="1700" kern="1200" dirty="0"/>
        </a:p>
      </dsp:txBody>
      <dsp:txXfrm>
        <a:off x="0" y="2486402"/>
        <a:ext cx="5181600" cy="621467"/>
      </dsp:txXfrm>
    </dsp:sp>
    <dsp:sp modelId="{003FB66C-5537-45C6-9348-66ECBC4C7BA1}">
      <dsp:nvSpPr>
        <dsp:cNvPr id="0" name=""/>
        <dsp:cNvSpPr/>
      </dsp:nvSpPr>
      <dsp:spPr>
        <a:xfrm>
          <a:off x="0" y="3107870"/>
          <a:ext cx="5181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C18F71-BB86-4089-B6B0-57F021362938}">
      <dsp:nvSpPr>
        <dsp:cNvPr id="0" name=""/>
        <dsp:cNvSpPr/>
      </dsp:nvSpPr>
      <dsp:spPr>
        <a:xfrm>
          <a:off x="0" y="3107870"/>
          <a:ext cx="5181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a:t>Decreased financial burden</a:t>
          </a:r>
          <a:endParaRPr lang="en-US" sz="1700" kern="1200" dirty="0"/>
        </a:p>
      </dsp:txBody>
      <dsp:txXfrm>
        <a:off x="0" y="3107870"/>
        <a:ext cx="5181600" cy="621467"/>
      </dsp:txXfrm>
    </dsp:sp>
    <dsp:sp modelId="{55AC47B0-3370-42BD-9BBD-F00BDF3C56D5}">
      <dsp:nvSpPr>
        <dsp:cNvPr id="0" name=""/>
        <dsp:cNvSpPr/>
      </dsp:nvSpPr>
      <dsp:spPr>
        <a:xfrm>
          <a:off x="0" y="3729338"/>
          <a:ext cx="5181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873FAA-1072-45C4-8482-F332D6161A55}">
      <dsp:nvSpPr>
        <dsp:cNvPr id="0" name=""/>
        <dsp:cNvSpPr/>
      </dsp:nvSpPr>
      <dsp:spPr>
        <a:xfrm>
          <a:off x="0" y="3729338"/>
          <a:ext cx="5181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a:t>Increased access to specialized services</a:t>
          </a:r>
          <a:endParaRPr lang="en-US" sz="1700" kern="1200" dirty="0"/>
        </a:p>
      </dsp:txBody>
      <dsp:txXfrm>
        <a:off x="0" y="3729338"/>
        <a:ext cx="5181600" cy="6214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351677-E3DE-4331-A0BA-B9A6FEF3D806}">
      <dsp:nvSpPr>
        <dsp:cNvPr id="0" name=""/>
        <dsp:cNvSpPr/>
      </dsp:nvSpPr>
      <dsp:spPr>
        <a:xfrm>
          <a:off x="0" y="0"/>
          <a:ext cx="5181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FD6636-2D4F-4D98-9BDF-862F43837171}">
      <dsp:nvSpPr>
        <dsp:cNvPr id="0" name=""/>
        <dsp:cNvSpPr/>
      </dsp:nvSpPr>
      <dsp:spPr>
        <a:xfrm>
          <a:off x="0" y="0"/>
          <a:ext cx="5181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b="1" kern="1200" dirty="0"/>
            <a:t>Telehealth is not new</a:t>
          </a:r>
        </a:p>
      </dsp:txBody>
      <dsp:txXfrm>
        <a:off x="0" y="0"/>
        <a:ext cx="5181600" cy="1087834"/>
      </dsp:txXfrm>
    </dsp:sp>
    <dsp:sp modelId="{AFAB8E93-6CC7-42C2-98C8-95488CE46298}">
      <dsp:nvSpPr>
        <dsp:cNvPr id="0" name=""/>
        <dsp:cNvSpPr/>
      </dsp:nvSpPr>
      <dsp:spPr>
        <a:xfrm>
          <a:off x="0" y="1087834"/>
          <a:ext cx="5181600" cy="0"/>
        </a:xfrm>
        <a:prstGeom prst="line">
          <a:avLst/>
        </a:prstGeom>
        <a:solidFill>
          <a:schemeClr val="accent3">
            <a:hueOff val="903533"/>
            <a:satOff val="33333"/>
            <a:lumOff val="-4902"/>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295CC2-FAF0-4A4B-A6F3-404AC46B69A5}">
      <dsp:nvSpPr>
        <dsp:cNvPr id="0" name=""/>
        <dsp:cNvSpPr/>
      </dsp:nvSpPr>
      <dsp:spPr>
        <a:xfrm>
          <a:off x="0" y="1087834"/>
          <a:ext cx="5181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b="1" kern="1200" dirty="0"/>
            <a:t>It can be </a:t>
          </a:r>
          <a:r>
            <a:rPr lang="en-US" sz="2200" b="1" kern="1200" dirty="0" smtClean="0"/>
            <a:t>used </a:t>
          </a:r>
          <a:r>
            <a:rPr lang="en-US" sz="2200" b="1" kern="1200" dirty="0"/>
            <a:t>in nearly every medical or behavioral health field</a:t>
          </a:r>
        </a:p>
      </dsp:txBody>
      <dsp:txXfrm>
        <a:off x="0" y="1087834"/>
        <a:ext cx="5181600" cy="1087834"/>
      </dsp:txXfrm>
    </dsp:sp>
    <dsp:sp modelId="{AF1636CB-D1AC-4E66-A5FD-13F94F288369}">
      <dsp:nvSpPr>
        <dsp:cNvPr id="0" name=""/>
        <dsp:cNvSpPr/>
      </dsp:nvSpPr>
      <dsp:spPr>
        <a:xfrm>
          <a:off x="0" y="2175669"/>
          <a:ext cx="5181600" cy="0"/>
        </a:xfrm>
        <a:prstGeom prst="line">
          <a:avLst/>
        </a:prstGeom>
        <a:solidFill>
          <a:schemeClr val="accent3">
            <a:hueOff val="1807066"/>
            <a:satOff val="66667"/>
            <a:lumOff val="-9804"/>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E22B27-316E-4F0B-AAD7-27DCA6459E46}">
      <dsp:nvSpPr>
        <dsp:cNvPr id="0" name=""/>
        <dsp:cNvSpPr/>
      </dsp:nvSpPr>
      <dsp:spPr>
        <a:xfrm>
          <a:off x="0" y="2175669"/>
          <a:ext cx="5181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b="1" kern="1200" dirty="0"/>
            <a:t>Increases health equity and access to underserved communities and populations</a:t>
          </a:r>
        </a:p>
      </dsp:txBody>
      <dsp:txXfrm>
        <a:off x="0" y="2175669"/>
        <a:ext cx="5181600" cy="1087834"/>
      </dsp:txXfrm>
    </dsp:sp>
    <dsp:sp modelId="{95883945-53C9-445D-9685-4392D386A3A0}">
      <dsp:nvSpPr>
        <dsp:cNvPr id="0" name=""/>
        <dsp:cNvSpPr/>
      </dsp:nvSpPr>
      <dsp:spPr>
        <a:xfrm>
          <a:off x="0" y="3263503"/>
          <a:ext cx="5181600" cy="0"/>
        </a:xfrm>
        <a:prstGeom prst="line">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46F027-785C-4D5E-A9B6-253BB3545F12}">
      <dsp:nvSpPr>
        <dsp:cNvPr id="0" name=""/>
        <dsp:cNvSpPr/>
      </dsp:nvSpPr>
      <dsp:spPr>
        <a:xfrm>
          <a:off x="0" y="3263503"/>
          <a:ext cx="5181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b="1" kern="1200" dirty="0"/>
            <a:t>Can be accompanied with mobile health and digital devices for remote monitoring</a:t>
          </a:r>
        </a:p>
      </dsp:txBody>
      <dsp:txXfrm>
        <a:off x="0" y="3263503"/>
        <a:ext cx="5181600" cy="10878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6212F6-0F21-4770-9777-CF885EC960FD}">
      <dsp:nvSpPr>
        <dsp:cNvPr id="0" name=""/>
        <dsp:cNvSpPr/>
      </dsp:nvSpPr>
      <dsp:spPr>
        <a:xfrm>
          <a:off x="0" y="23190"/>
          <a:ext cx="10058402" cy="1172818"/>
        </a:xfrm>
        <a:prstGeom prst="roundRect">
          <a:avLst>
            <a:gd name="adj" fmla="val 10000"/>
          </a:avLst>
        </a:prstGeom>
        <a:gradFill rotWithShape="0">
          <a:gsLst>
            <a:gs pos="0">
              <a:schemeClr val="accent5">
                <a:shade val="60000"/>
                <a:hueOff val="0"/>
                <a:satOff val="0"/>
                <a:lumOff val="0"/>
                <a:alphaOff val="0"/>
                <a:satMod val="103000"/>
                <a:lumMod val="102000"/>
                <a:tint val="94000"/>
              </a:schemeClr>
            </a:gs>
            <a:gs pos="50000">
              <a:schemeClr val="accent5">
                <a:shade val="60000"/>
                <a:hueOff val="0"/>
                <a:satOff val="0"/>
                <a:lumOff val="0"/>
                <a:alphaOff val="0"/>
                <a:satMod val="110000"/>
                <a:lumMod val="100000"/>
                <a:shade val="100000"/>
              </a:schemeClr>
            </a:gs>
            <a:gs pos="100000">
              <a:schemeClr val="accent5">
                <a:shade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a:lnSpc>
              <a:spcPct val="90000"/>
            </a:lnSpc>
            <a:spcBef>
              <a:spcPct val="0"/>
            </a:spcBef>
            <a:spcAft>
              <a:spcPct val="35000"/>
            </a:spcAft>
          </a:pPr>
          <a:r>
            <a:rPr lang="en-US" sz="6500" b="1" kern="1200" dirty="0">
              <a:effectLst>
                <a:outerShdw blurRad="38100" dist="38100" dir="2700000" algn="tl">
                  <a:srgbClr val="000000">
                    <a:alpha val="43137"/>
                  </a:srgbClr>
                </a:outerShdw>
              </a:effectLst>
            </a:rPr>
            <a:t>Importance of Telehealth </a:t>
          </a:r>
        </a:p>
      </dsp:txBody>
      <dsp:txXfrm>
        <a:off x="34351" y="57541"/>
        <a:ext cx="9989700" cy="11041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4FAF7-2B1B-440D-AB04-52061A8327A8}">
      <dsp:nvSpPr>
        <dsp:cNvPr id="0" name=""/>
        <dsp:cNvSpPr/>
      </dsp:nvSpPr>
      <dsp:spPr>
        <a:xfrm>
          <a:off x="0" y="48196"/>
          <a:ext cx="3309294" cy="1985576"/>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9779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latin typeface="+mn-lt"/>
              <a:ea typeface="+mn-ea"/>
              <a:cs typeface="+mn-cs"/>
            </a:rPr>
            <a:t>Reduces barriers to accessing Treatment</a:t>
          </a:r>
        </a:p>
      </dsp:txBody>
      <dsp:txXfrm>
        <a:off x="0" y="48196"/>
        <a:ext cx="3309294" cy="1985576"/>
      </dsp:txXfrm>
    </dsp:sp>
    <dsp:sp modelId="{C593AB34-4B84-4F47-A09D-1663F9F71AFC}">
      <dsp:nvSpPr>
        <dsp:cNvPr id="0" name=""/>
        <dsp:cNvSpPr/>
      </dsp:nvSpPr>
      <dsp:spPr>
        <a:xfrm>
          <a:off x="3640224" y="16804"/>
          <a:ext cx="3309294" cy="1985576"/>
        </a:xfrm>
        <a:prstGeom prst="rect">
          <a:avLst/>
        </a:prstGeom>
        <a:solidFill>
          <a:schemeClr val="accent5">
            <a:hueOff val="-1470669"/>
            <a:satOff val="-2046"/>
            <a:lumOff val="-78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effectLst>
                <a:outerShdw blurRad="38100" dist="38100" dir="2700000" algn="tl">
                  <a:srgbClr val="000000">
                    <a:alpha val="43137"/>
                  </a:srgbClr>
                </a:outerShdw>
              </a:effectLst>
              <a:latin typeface="+mn-lt"/>
            </a:rPr>
            <a:t>Allows for additional treatment options</a:t>
          </a:r>
        </a:p>
      </dsp:txBody>
      <dsp:txXfrm>
        <a:off x="3640224" y="16804"/>
        <a:ext cx="3309294" cy="1985576"/>
      </dsp:txXfrm>
    </dsp:sp>
    <dsp:sp modelId="{917D3CD9-BA5B-404E-931F-223BF970C99B}">
      <dsp:nvSpPr>
        <dsp:cNvPr id="0" name=""/>
        <dsp:cNvSpPr/>
      </dsp:nvSpPr>
      <dsp:spPr>
        <a:xfrm>
          <a:off x="7280449" y="16804"/>
          <a:ext cx="3309294" cy="1985576"/>
        </a:xfrm>
        <a:prstGeom prst="rect">
          <a:avLst/>
        </a:prstGeom>
        <a:solidFill>
          <a:schemeClr val="accent5">
            <a:hueOff val="-2941338"/>
            <a:satOff val="-4091"/>
            <a:lumOff val="-156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effectLst>
                <a:outerShdw blurRad="38100" dist="38100" dir="2700000" algn="tl">
                  <a:srgbClr val="000000">
                    <a:alpha val="43137"/>
                  </a:srgbClr>
                </a:outerShdw>
              </a:effectLst>
              <a:latin typeface="+mn-lt"/>
            </a:rPr>
            <a:t>Convenience and flexibility</a:t>
          </a:r>
        </a:p>
      </dsp:txBody>
      <dsp:txXfrm>
        <a:off x="7280449" y="16804"/>
        <a:ext cx="3309294" cy="1985576"/>
      </dsp:txXfrm>
    </dsp:sp>
    <dsp:sp modelId="{4F7EBD7D-DFCF-42D9-919C-E6E65091B79C}">
      <dsp:nvSpPr>
        <dsp:cNvPr id="0" name=""/>
        <dsp:cNvSpPr/>
      </dsp:nvSpPr>
      <dsp:spPr>
        <a:xfrm>
          <a:off x="0" y="2333311"/>
          <a:ext cx="3309294" cy="1985576"/>
        </a:xfrm>
        <a:prstGeom prst="rect">
          <a:avLst/>
        </a:prstGeom>
        <a:solidFill>
          <a:schemeClr val="accent5">
            <a:hueOff val="-4412007"/>
            <a:satOff val="-6137"/>
            <a:lumOff val="-235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effectLst>
                <a:outerShdw blurRad="38100" dist="38100" dir="2700000" algn="tl">
                  <a:srgbClr val="000000">
                    <a:alpha val="43137"/>
                  </a:srgbClr>
                </a:outerShdw>
              </a:effectLst>
              <a:latin typeface="+mn-lt"/>
            </a:rPr>
            <a:t>Decreased wait times for appointments</a:t>
          </a:r>
        </a:p>
      </dsp:txBody>
      <dsp:txXfrm>
        <a:off x="0" y="2333311"/>
        <a:ext cx="3309294" cy="1985576"/>
      </dsp:txXfrm>
    </dsp:sp>
    <dsp:sp modelId="{CB52FD11-6E75-4074-AC8F-10E0FD59B7A0}">
      <dsp:nvSpPr>
        <dsp:cNvPr id="0" name=""/>
        <dsp:cNvSpPr/>
      </dsp:nvSpPr>
      <dsp:spPr>
        <a:xfrm>
          <a:off x="3640224" y="2333311"/>
          <a:ext cx="3309294" cy="1985576"/>
        </a:xfrm>
        <a:prstGeom prst="rect">
          <a:avLst/>
        </a:prstGeom>
        <a:solidFill>
          <a:schemeClr val="accent5">
            <a:hueOff val="-5882676"/>
            <a:satOff val="-8182"/>
            <a:lumOff val="-313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effectLst>
                <a:outerShdw blurRad="38100" dist="38100" dir="2700000" algn="tl">
                  <a:srgbClr val="000000">
                    <a:alpha val="43137"/>
                  </a:srgbClr>
                </a:outerShdw>
              </a:effectLst>
              <a:latin typeface="+mn-lt"/>
            </a:rPr>
            <a:t>Increased access to specialized services</a:t>
          </a:r>
        </a:p>
      </dsp:txBody>
      <dsp:txXfrm>
        <a:off x="3640224" y="2333311"/>
        <a:ext cx="3309294" cy="1985576"/>
      </dsp:txXfrm>
    </dsp:sp>
    <dsp:sp modelId="{76049CD1-75A7-4C80-9C4F-81F0D3E4B5DC}">
      <dsp:nvSpPr>
        <dsp:cNvPr id="0" name=""/>
        <dsp:cNvSpPr/>
      </dsp:nvSpPr>
      <dsp:spPr>
        <a:xfrm>
          <a:off x="7280449" y="2333311"/>
          <a:ext cx="3309294" cy="1985576"/>
        </a:xfrm>
        <a:prstGeom prst="rect">
          <a:avLst/>
        </a:prstGeom>
        <a:solidFill>
          <a:schemeClr val="accent5">
            <a:hueOff val="-7353344"/>
            <a:satOff val="-10228"/>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effectLst>
                <a:outerShdw blurRad="38100" dist="38100" dir="2700000" algn="tl">
                  <a:srgbClr val="000000">
                    <a:alpha val="43137"/>
                  </a:srgbClr>
                </a:outerShdw>
              </a:effectLst>
              <a:latin typeface="+mn-lt"/>
            </a:rPr>
            <a:t>Reduces the financial burden attending appointments</a:t>
          </a:r>
        </a:p>
      </dsp:txBody>
      <dsp:txXfrm>
        <a:off x="7280449" y="2333311"/>
        <a:ext cx="3309294" cy="19855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93EEC-1B25-4E89-BF6D-22C5C96A3ECC}">
      <dsp:nvSpPr>
        <dsp:cNvPr id="0" name=""/>
        <dsp:cNvSpPr/>
      </dsp:nvSpPr>
      <dsp:spPr>
        <a:xfrm>
          <a:off x="0" y="43822"/>
          <a:ext cx="3691196" cy="1591200"/>
        </a:xfrm>
        <a:prstGeom prst="roundRect">
          <a:avLst/>
        </a:prstGeom>
        <a:solidFill>
          <a:schemeClr val="accent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sz="4000" b="0" kern="1200" cap="none" spc="0" dirty="0" smtClean="0">
              <a:ln w="0">
                <a:solidFill>
                  <a:schemeClr val="accent1">
                    <a:lumMod val="60000"/>
                    <a:lumOff val="40000"/>
                  </a:schemeClr>
                </a:solidFill>
              </a:ln>
              <a:solidFill>
                <a:schemeClr val="bg1"/>
              </a:solidFill>
              <a:effectLst>
                <a:outerShdw blurRad="50800" dist="38100" dir="2700000" algn="tl" rotWithShape="0">
                  <a:prstClr val="black">
                    <a:alpha val="40000"/>
                  </a:prstClr>
                </a:outerShdw>
              </a:effectLst>
            </a:rPr>
            <a:t>Facilitated Online </a:t>
          </a:r>
          <a:r>
            <a:rPr lang="en-US" sz="4000" b="0" kern="1200" cap="none" spc="0" dirty="0">
              <a:ln w="0">
                <a:solidFill>
                  <a:schemeClr val="accent1">
                    <a:lumMod val="60000"/>
                    <a:lumOff val="40000"/>
                  </a:schemeClr>
                </a:solidFill>
              </a:ln>
              <a:solidFill>
                <a:schemeClr val="bg1"/>
              </a:solidFill>
              <a:effectLst>
                <a:outerShdw blurRad="50800" dist="38100" dir="2700000" algn="tl" rotWithShape="0">
                  <a:prstClr val="black">
                    <a:alpha val="40000"/>
                  </a:prstClr>
                </a:outerShdw>
              </a:effectLst>
            </a:rPr>
            <a:t>Course</a:t>
          </a:r>
        </a:p>
      </dsp:txBody>
      <dsp:txXfrm>
        <a:off x="77676" y="121498"/>
        <a:ext cx="3535844" cy="1435848"/>
      </dsp:txXfrm>
    </dsp:sp>
    <dsp:sp modelId="{DA5AC092-A08B-455E-8A91-BA38E88E41D6}">
      <dsp:nvSpPr>
        <dsp:cNvPr id="0" name=""/>
        <dsp:cNvSpPr/>
      </dsp:nvSpPr>
      <dsp:spPr>
        <a:xfrm>
          <a:off x="0" y="1736775"/>
          <a:ext cx="3691196" cy="1591200"/>
        </a:xfrm>
        <a:prstGeom prst="roundRect">
          <a:avLst/>
        </a:prstGeom>
        <a:solidFill>
          <a:schemeClr val="accent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sz="4000" b="0" kern="1200" cap="none" spc="0" dirty="0">
              <a:ln w="0">
                <a:solidFill>
                  <a:schemeClr val="accent1">
                    <a:lumMod val="60000"/>
                    <a:lumOff val="40000"/>
                  </a:schemeClr>
                </a:solidFill>
              </a:ln>
              <a:solidFill>
                <a:schemeClr val="bg1"/>
              </a:solidFill>
              <a:effectLst>
                <a:outerShdw blurRad="50800" dist="38100" dir="2700000" algn="tl" rotWithShape="0">
                  <a:prstClr val="black">
                    <a:alpha val="40000"/>
                  </a:prstClr>
                </a:outerShdw>
              </a:effectLst>
            </a:rPr>
            <a:t>Three One-Hour Modules</a:t>
          </a:r>
        </a:p>
      </dsp:txBody>
      <dsp:txXfrm>
        <a:off x="77676" y="1814451"/>
        <a:ext cx="3535844" cy="1435848"/>
      </dsp:txXfrm>
    </dsp:sp>
    <dsp:sp modelId="{A33C406F-084E-4C84-9CBB-2D7FC0BD705F}">
      <dsp:nvSpPr>
        <dsp:cNvPr id="0" name=""/>
        <dsp:cNvSpPr/>
      </dsp:nvSpPr>
      <dsp:spPr>
        <a:xfrm>
          <a:off x="0" y="3456622"/>
          <a:ext cx="3691196" cy="1591200"/>
        </a:xfrm>
        <a:prstGeom prst="roundRect">
          <a:avLst/>
        </a:prstGeom>
        <a:solidFill>
          <a:schemeClr val="accent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sz="4000" b="0" kern="1200" cap="none" spc="0" dirty="0">
              <a:ln w="0">
                <a:solidFill>
                  <a:schemeClr val="accent1">
                    <a:lumMod val="60000"/>
                    <a:lumOff val="40000"/>
                  </a:schemeClr>
                </a:solidFill>
              </a:ln>
              <a:solidFill>
                <a:schemeClr val="bg1"/>
              </a:solidFill>
              <a:effectLst>
                <a:outerShdw blurRad="50800" dist="38100" dir="2700000" algn="tl" rotWithShape="0">
                  <a:prstClr val="black">
                    <a:alpha val="40000"/>
                  </a:prstClr>
                </a:outerShdw>
              </a:effectLst>
            </a:rPr>
            <a:t>CHIS Credit Available</a:t>
          </a:r>
        </a:p>
      </dsp:txBody>
      <dsp:txXfrm>
        <a:off x="77676" y="3534298"/>
        <a:ext cx="3535844" cy="14358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5FABEB-F580-45AE-9EA8-707EDB4851B9}">
      <dsp:nvSpPr>
        <dsp:cNvPr id="0" name=""/>
        <dsp:cNvSpPr/>
      </dsp:nvSpPr>
      <dsp:spPr>
        <a:xfrm rot="5400000">
          <a:off x="6201674" y="-2601429"/>
          <a:ext cx="849391" cy="6236583"/>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lr>
              <a:srgbClr val="000000"/>
            </a:buClr>
            <a:buSzPts val="2600"/>
            <a:buFont typeface="Arial"/>
            <a:buChar char="••"/>
          </a:pPr>
          <a:r>
            <a:rPr lang="en-US" sz="2300" b="0" i="0" u="none" strike="noStrike" kern="1200" cap="none" dirty="0">
              <a:latin typeface="Arial"/>
              <a:ea typeface="Arial"/>
              <a:cs typeface="Arial"/>
              <a:sym typeface="Arial"/>
            </a:rPr>
            <a:t>Different approaches and models to providing telehealth access in libraries</a:t>
          </a:r>
          <a:endParaRPr lang="en-US" sz="2300" kern="1200" dirty="0"/>
        </a:p>
      </dsp:txBody>
      <dsp:txXfrm rot="-5400000">
        <a:off x="3508078" y="133631"/>
        <a:ext cx="6195119" cy="766463"/>
      </dsp:txXfrm>
    </dsp:sp>
    <dsp:sp modelId="{2446E523-4EB7-45BC-8BBC-E1C0F6403FA0}">
      <dsp:nvSpPr>
        <dsp:cNvPr id="0" name=""/>
        <dsp:cNvSpPr/>
      </dsp:nvSpPr>
      <dsp:spPr>
        <a:xfrm>
          <a:off x="0" y="2207"/>
          <a:ext cx="3508078" cy="10617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lvl="0" algn="ctr" defTabSz="2355850">
            <a:lnSpc>
              <a:spcPct val="90000"/>
            </a:lnSpc>
            <a:spcBef>
              <a:spcPct val="0"/>
            </a:spcBef>
            <a:spcAft>
              <a:spcPct val="35000"/>
            </a:spcAft>
          </a:pPr>
          <a:r>
            <a:rPr lang="en-US" sz="5300" kern="1200" dirty="0"/>
            <a:t>Recognize</a:t>
          </a:r>
        </a:p>
      </dsp:txBody>
      <dsp:txXfrm>
        <a:off x="51830" y="54037"/>
        <a:ext cx="3404418" cy="958079"/>
      </dsp:txXfrm>
    </dsp:sp>
    <dsp:sp modelId="{77743328-50DA-4BBA-B063-CC5D4595A870}">
      <dsp:nvSpPr>
        <dsp:cNvPr id="0" name=""/>
        <dsp:cNvSpPr/>
      </dsp:nvSpPr>
      <dsp:spPr>
        <a:xfrm rot="5400000">
          <a:off x="6201674" y="-1470387"/>
          <a:ext cx="849391" cy="6236583"/>
        </a:xfrm>
        <a:prstGeom prst="round2SameRect">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b="0" i="0" u="none" strike="noStrike" kern="1200" cap="none" dirty="0">
              <a:latin typeface="Arial"/>
              <a:ea typeface="Arial"/>
              <a:cs typeface="Arial"/>
              <a:sym typeface="Arial"/>
            </a:rPr>
            <a:t>Infrastructure-related resources available to the library for providing telehealth services</a:t>
          </a:r>
          <a:endParaRPr lang="en-US" sz="2300" kern="1200" dirty="0"/>
        </a:p>
      </dsp:txBody>
      <dsp:txXfrm rot="-5400000">
        <a:off x="3508078" y="1264673"/>
        <a:ext cx="6195119" cy="766463"/>
      </dsp:txXfrm>
    </dsp:sp>
    <dsp:sp modelId="{14546C7B-4860-4C70-A6ED-0989CE5C134F}">
      <dsp:nvSpPr>
        <dsp:cNvPr id="0" name=""/>
        <dsp:cNvSpPr/>
      </dsp:nvSpPr>
      <dsp:spPr>
        <a:xfrm>
          <a:off x="0" y="1117034"/>
          <a:ext cx="3508078" cy="1061739"/>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lvl="0" algn="ctr" defTabSz="2355850">
            <a:lnSpc>
              <a:spcPct val="90000"/>
            </a:lnSpc>
            <a:spcBef>
              <a:spcPct val="0"/>
            </a:spcBef>
            <a:spcAft>
              <a:spcPct val="35000"/>
            </a:spcAft>
          </a:pPr>
          <a:r>
            <a:rPr lang="en-US" sz="5300" kern="1200" dirty="0"/>
            <a:t>Identify</a:t>
          </a:r>
        </a:p>
      </dsp:txBody>
      <dsp:txXfrm>
        <a:off x="51830" y="1168864"/>
        <a:ext cx="3404418" cy="958079"/>
      </dsp:txXfrm>
    </dsp:sp>
    <dsp:sp modelId="{D6442E4C-BDB1-407E-A2CF-CCBEF2EF3896}">
      <dsp:nvSpPr>
        <dsp:cNvPr id="0" name=""/>
        <dsp:cNvSpPr/>
      </dsp:nvSpPr>
      <dsp:spPr>
        <a:xfrm rot="5400000">
          <a:off x="6201674" y="-355560"/>
          <a:ext cx="849391" cy="6236583"/>
        </a:xfrm>
        <a:prstGeom prst="round2SameRect">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b="0" i="0" u="none" strike="noStrike" kern="1200" cap="none" dirty="0">
              <a:latin typeface="Arial"/>
              <a:ea typeface="Arial"/>
              <a:cs typeface="Arial"/>
              <a:sym typeface="Arial"/>
            </a:rPr>
            <a:t>Considerations such as privacy and policy for offering telehealth access within libraries</a:t>
          </a:r>
          <a:endParaRPr lang="en-US" sz="2300" kern="1200" dirty="0"/>
        </a:p>
      </dsp:txBody>
      <dsp:txXfrm rot="-5400000">
        <a:off x="3508078" y="2379500"/>
        <a:ext cx="6195119" cy="766463"/>
      </dsp:txXfrm>
    </dsp:sp>
    <dsp:sp modelId="{97BF5635-24F2-4105-B751-4815267731D3}">
      <dsp:nvSpPr>
        <dsp:cNvPr id="0" name=""/>
        <dsp:cNvSpPr/>
      </dsp:nvSpPr>
      <dsp:spPr>
        <a:xfrm>
          <a:off x="0" y="2231860"/>
          <a:ext cx="3508078" cy="1061739"/>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lvl="0" algn="ctr" defTabSz="2355850">
            <a:lnSpc>
              <a:spcPct val="90000"/>
            </a:lnSpc>
            <a:spcBef>
              <a:spcPct val="0"/>
            </a:spcBef>
            <a:spcAft>
              <a:spcPct val="35000"/>
            </a:spcAft>
          </a:pPr>
          <a:r>
            <a:rPr lang="en-US" sz="5300" kern="1200" dirty="0"/>
            <a:t>Discuss</a:t>
          </a:r>
        </a:p>
      </dsp:txBody>
      <dsp:txXfrm>
        <a:off x="51830" y="2283690"/>
        <a:ext cx="3404418" cy="958079"/>
      </dsp:txXfrm>
    </dsp:sp>
    <dsp:sp modelId="{B98B1D9B-9FD2-449A-810D-D35C10A9F57F}">
      <dsp:nvSpPr>
        <dsp:cNvPr id="0" name=""/>
        <dsp:cNvSpPr/>
      </dsp:nvSpPr>
      <dsp:spPr>
        <a:xfrm rot="5400000">
          <a:off x="6201674" y="759265"/>
          <a:ext cx="849391" cy="6236583"/>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lr>
              <a:srgbClr val="000000"/>
            </a:buClr>
            <a:buSzPts val="2600"/>
            <a:buFont typeface="Arial"/>
            <a:buChar char="••"/>
          </a:pPr>
          <a:r>
            <a:rPr lang="en-US" sz="2300" b="0" i="0" u="none" strike="noStrike" kern="1200" cap="none" dirty="0">
              <a:latin typeface="Arial"/>
              <a:ea typeface="Arial"/>
              <a:cs typeface="Arial"/>
              <a:sym typeface="Arial"/>
            </a:rPr>
            <a:t>The role of the library in support of digital skills training for telehealth</a:t>
          </a:r>
          <a:endParaRPr lang="en-US" sz="2300" kern="1200" dirty="0"/>
        </a:p>
      </dsp:txBody>
      <dsp:txXfrm rot="-5400000">
        <a:off x="3508078" y="3494325"/>
        <a:ext cx="6195119" cy="766463"/>
      </dsp:txXfrm>
    </dsp:sp>
    <dsp:sp modelId="{8696EFA9-D9C0-43F7-B147-2F5DC457BA21}">
      <dsp:nvSpPr>
        <dsp:cNvPr id="0" name=""/>
        <dsp:cNvSpPr/>
      </dsp:nvSpPr>
      <dsp:spPr>
        <a:xfrm>
          <a:off x="0" y="3346687"/>
          <a:ext cx="3508078" cy="106173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lvl="0" algn="ctr" defTabSz="2355850">
            <a:lnSpc>
              <a:spcPct val="90000"/>
            </a:lnSpc>
            <a:spcBef>
              <a:spcPct val="0"/>
            </a:spcBef>
            <a:spcAft>
              <a:spcPct val="35000"/>
            </a:spcAft>
          </a:pPr>
          <a:r>
            <a:rPr lang="en-US" sz="5300" kern="1200" dirty="0"/>
            <a:t>Describe</a:t>
          </a:r>
        </a:p>
      </dsp:txBody>
      <dsp:txXfrm>
        <a:off x="51830" y="3398517"/>
        <a:ext cx="3404418" cy="9580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7D8A42-808C-471C-B9EF-F237E1B994F1}">
      <dsp:nvSpPr>
        <dsp:cNvPr id="0" name=""/>
        <dsp:cNvSpPr/>
      </dsp:nvSpPr>
      <dsp:spPr>
        <a:xfrm>
          <a:off x="0" y="81411"/>
          <a:ext cx="5181600" cy="99312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a:effectLst>
                <a:glow rad="63500">
                  <a:schemeClr val="accent6">
                    <a:lumMod val="50000"/>
                    <a:alpha val="40000"/>
                  </a:schemeClr>
                </a:glow>
                <a:outerShdw blurRad="50800" dist="38100" dir="2700000" algn="tl" rotWithShape="0">
                  <a:prstClr val="black">
                    <a:alpha val="40000"/>
                  </a:prstClr>
                </a:outerShdw>
              </a:effectLst>
            </a:rPr>
            <a:t>Rural communities</a:t>
          </a:r>
        </a:p>
      </dsp:txBody>
      <dsp:txXfrm>
        <a:off x="48481" y="129892"/>
        <a:ext cx="5084638" cy="896166"/>
      </dsp:txXfrm>
    </dsp:sp>
    <dsp:sp modelId="{CE587D9C-D4BC-464C-86D1-BA1B1855C05C}">
      <dsp:nvSpPr>
        <dsp:cNvPr id="0" name=""/>
        <dsp:cNvSpPr/>
      </dsp:nvSpPr>
      <dsp:spPr>
        <a:xfrm>
          <a:off x="0" y="1146540"/>
          <a:ext cx="5181600" cy="993128"/>
        </a:xfrm>
        <a:prstGeom prst="roundRect">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a:effectLst>
                <a:glow rad="63500">
                  <a:schemeClr val="accent6">
                    <a:lumMod val="50000"/>
                    <a:alpha val="40000"/>
                  </a:schemeClr>
                </a:glow>
                <a:outerShdw blurRad="50800" dist="38100" dir="2700000" algn="tl" rotWithShape="0">
                  <a:prstClr val="black">
                    <a:alpha val="40000"/>
                  </a:prstClr>
                </a:outerShdw>
              </a:effectLst>
            </a:rPr>
            <a:t>Adequate space for a privacy area </a:t>
          </a:r>
        </a:p>
      </dsp:txBody>
      <dsp:txXfrm>
        <a:off x="48481" y="1195021"/>
        <a:ext cx="5084638" cy="896166"/>
      </dsp:txXfrm>
    </dsp:sp>
    <dsp:sp modelId="{8C1CFAA7-4C99-449D-841C-7428718E80EE}">
      <dsp:nvSpPr>
        <dsp:cNvPr id="0" name=""/>
        <dsp:cNvSpPr/>
      </dsp:nvSpPr>
      <dsp:spPr>
        <a:xfrm>
          <a:off x="0" y="2211669"/>
          <a:ext cx="5181600" cy="993128"/>
        </a:xfrm>
        <a:prstGeom prst="roundRect">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a:effectLst>
                <a:glow rad="63500">
                  <a:schemeClr val="accent6">
                    <a:lumMod val="50000"/>
                    <a:alpha val="40000"/>
                  </a:schemeClr>
                </a:glow>
                <a:outerShdw blurRad="50800" dist="38100" dir="2700000" algn="tl" rotWithShape="0">
                  <a:prstClr val="black">
                    <a:alpha val="40000"/>
                  </a:prstClr>
                </a:outerShdw>
              </a:effectLst>
            </a:rPr>
            <a:t>Approved by the local fire inspector </a:t>
          </a:r>
        </a:p>
      </dsp:txBody>
      <dsp:txXfrm>
        <a:off x="48481" y="2260150"/>
        <a:ext cx="5084638" cy="896166"/>
      </dsp:txXfrm>
    </dsp:sp>
    <dsp:sp modelId="{7C36A55F-6299-42C0-AF25-702D51FF59ED}">
      <dsp:nvSpPr>
        <dsp:cNvPr id="0" name=""/>
        <dsp:cNvSpPr/>
      </dsp:nvSpPr>
      <dsp:spPr>
        <a:xfrm>
          <a:off x="0" y="3276797"/>
          <a:ext cx="5181600" cy="993128"/>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a:effectLst>
                <a:glow rad="63500">
                  <a:schemeClr val="accent6">
                    <a:lumMod val="50000"/>
                    <a:alpha val="40000"/>
                  </a:schemeClr>
                </a:glow>
                <a:outerShdw blurRad="50800" dist="38100" dir="2700000" algn="tl" rotWithShape="0">
                  <a:prstClr val="black">
                    <a:alpha val="40000"/>
                  </a:prstClr>
                </a:outerShdw>
              </a:effectLst>
            </a:rPr>
            <a:t>Willing to manage a scheduling system for the space </a:t>
          </a:r>
        </a:p>
      </dsp:txBody>
      <dsp:txXfrm>
        <a:off x="48481" y="3325278"/>
        <a:ext cx="5084638" cy="8961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472B8-DDAC-4465-8EFD-A1E05836141A}">
      <dsp:nvSpPr>
        <dsp:cNvPr id="0" name=""/>
        <dsp:cNvSpPr/>
      </dsp:nvSpPr>
      <dsp:spPr>
        <a:xfrm>
          <a:off x="0" y="12495"/>
          <a:ext cx="5181600" cy="5428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a:effectLst>
                <a:glow rad="63500">
                  <a:schemeClr val="bg2">
                    <a:lumMod val="25000"/>
                    <a:alpha val="40000"/>
                  </a:schemeClr>
                </a:glow>
                <a:outerShdw blurRad="50800" dist="38100" dir="2700000" algn="tl" rotWithShape="0">
                  <a:prstClr val="black">
                    <a:alpha val="40000"/>
                  </a:prstClr>
                </a:outerShdw>
              </a:effectLst>
            </a:rPr>
            <a:t>Modular pod, or room divider</a:t>
          </a:r>
        </a:p>
      </dsp:txBody>
      <dsp:txXfrm>
        <a:off x="26501" y="38996"/>
        <a:ext cx="5128598" cy="489878"/>
      </dsp:txXfrm>
    </dsp:sp>
    <dsp:sp modelId="{8E0D8552-868B-4926-9D29-F400D1C60492}">
      <dsp:nvSpPr>
        <dsp:cNvPr id="0" name=""/>
        <dsp:cNvSpPr/>
      </dsp:nvSpPr>
      <dsp:spPr>
        <a:xfrm>
          <a:off x="0" y="651429"/>
          <a:ext cx="5181600" cy="542880"/>
        </a:xfrm>
        <a:prstGeom prst="roundRect">
          <a:avLst/>
        </a:prstGeom>
        <a:gradFill rotWithShape="0">
          <a:gsLst>
            <a:gs pos="0">
              <a:schemeClr val="accent5">
                <a:hueOff val="-1225557"/>
                <a:satOff val="-1705"/>
                <a:lumOff val="-654"/>
                <a:alphaOff val="0"/>
                <a:satMod val="103000"/>
                <a:lumMod val="102000"/>
                <a:tint val="94000"/>
              </a:schemeClr>
            </a:gs>
            <a:gs pos="50000">
              <a:schemeClr val="accent5">
                <a:hueOff val="-1225557"/>
                <a:satOff val="-1705"/>
                <a:lumOff val="-654"/>
                <a:alphaOff val="0"/>
                <a:satMod val="110000"/>
                <a:lumMod val="100000"/>
                <a:shade val="100000"/>
              </a:schemeClr>
            </a:gs>
            <a:gs pos="100000">
              <a:schemeClr val="accent5">
                <a:hueOff val="-1225557"/>
                <a:satOff val="-1705"/>
                <a:lumOff val="-65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a:effectLst>
                <a:glow rad="63500">
                  <a:schemeClr val="bg2">
                    <a:lumMod val="25000"/>
                    <a:alpha val="40000"/>
                  </a:schemeClr>
                </a:glow>
                <a:outerShdw blurRad="50800" dist="38100" dir="2700000" algn="tl" rotWithShape="0">
                  <a:prstClr val="black">
                    <a:alpha val="40000"/>
                  </a:prstClr>
                </a:outerShdw>
              </a:effectLst>
            </a:rPr>
            <a:t>Laptop </a:t>
          </a:r>
        </a:p>
      </dsp:txBody>
      <dsp:txXfrm>
        <a:off x="26501" y="677930"/>
        <a:ext cx="5128598" cy="489878"/>
      </dsp:txXfrm>
    </dsp:sp>
    <dsp:sp modelId="{7C88BDA1-F97E-43D2-B766-CD80303B3DDA}">
      <dsp:nvSpPr>
        <dsp:cNvPr id="0" name=""/>
        <dsp:cNvSpPr/>
      </dsp:nvSpPr>
      <dsp:spPr>
        <a:xfrm>
          <a:off x="0" y="1277829"/>
          <a:ext cx="5181600" cy="542880"/>
        </a:xfrm>
        <a:prstGeom prst="roundRect">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a:effectLst>
                <a:glow rad="63500">
                  <a:schemeClr val="bg2">
                    <a:lumMod val="25000"/>
                    <a:alpha val="40000"/>
                  </a:schemeClr>
                </a:glow>
                <a:outerShdw blurRad="50800" dist="38100" dir="2700000" algn="tl" rotWithShape="0">
                  <a:prstClr val="black">
                    <a:alpha val="40000"/>
                  </a:prstClr>
                </a:outerShdw>
              </a:effectLst>
            </a:rPr>
            <a:t>High resolution webcam with microphone</a:t>
          </a:r>
        </a:p>
      </dsp:txBody>
      <dsp:txXfrm>
        <a:off x="26501" y="1304330"/>
        <a:ext cx="5128598" cy="489878"/>
      </dsp:txXfrm>
    </dsp:sp>
    <dsp:sp modelId="{64104C70-C7C4-4536-B2D2-8E48BDF11DE1}">
      <dsp:nvSpPr>
        <dsp:cNvPr id="0" name=""/>
        <dsp:cNvSpPr/>
      </dsp:nvSpPr>
      <dsp:spPr>
        <a:xfrm>
          <a:off x="0" y="1904229"/>
          <a:ext cx="5181600" cy="542880"/>
        </a:xfrm>
        <a:prstGeom prst="roundRect">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a:effectLst>
                <a:glow rad="63500">
                  <a:schemeClr val="bg2">
                    <a:lumMod val="25000"/>
                    <a:alpha val="40000"/>
                  </a:schemeClr>
                </a:glow>
                <a:outerShdw blurRad="50800" dist="38100" dir="2700000" algn="tl" rotWithShape="0">
                  <a:prstClr val="black">
                    <a:alpha val="40000"/>
                  </a:prstClr>
                </a:outerShdw>
              </a:effectLst>
            </a:rPr>
            <a:t>Large 24” display</a:t>
          </a:r>
        </a:p>
      </dsp:txBody>
      <dsp:txXfrm>
        <a:off x="26501" y="1930730"/>
        <a:ext cx="5128598" cy="489878"/>
      </dsp:txXfrm>
    </dsp:sp>
    <dsp:sp modelId="{CE8CC2C7-6D67-4DDF-977C-D22B974FCEF5}">
      <dsp:nvSpPr>
        <dsp:cNvPr id="0" name=""/>
        <dsp:cNvSpPr/>
      </dsp:nvSpPr>
      <dsp:spPr>
        <a:xfrm>
          <a:off x="0" y="2530629"/>
          <a:ext cx="5181600" cy="542880"/>
        </a:xfrm>
        <a:prstGeom prst="roundRect">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a:effectLst>
                <a:glow rad="63500">
                  <a:schemeClr val="bg2">
                    <a:lumMod val="25000"/>
                    <a:alpha val="40000"/>
                  </a:schemeClr>
                </a:glow>
                <a:outerShdw blurRad="50800" dist="38100" dir="2700000" algn="tl" rotWithShape="0">
                  <a:prstClr val="black">
                    <a:alpha val="40000"/>
                  </a:prstClr>
                </a:outerShdw>
              </a:effectLst>
            </a:rPr>
            <a:t>Keyboard with large lettering for the visually impaired</a:t>
          </a:r>
        </a:p>
      </dsp:txBody>
      <dsp:txXfrm>
        <a:off x="26501" y="2557130"/>
        <a:ext cx="5128598" cy="489878"/>
      </dsp:txXfrm>
    </dsp:sp>
    <dsp:sp modelId="{9E19B2B9-D4D7-478E-B4D7-E86946B054AE}">
      <dsp:nvSpPr>
        <dsp:cNvPr id="0" name=""/>
        <dsp:cNvSpPr/>
      </dsp:nvSpPr>
      <dsp:spPr>
        <a:xfrm>
          <a:off x="0" y="3157029"/>
          <a:ext cx="5181600" cy="542880"/>
        </a:xfrm>
        <a:prstGeom prst="roundRect">
          <a:avLst/>
        </a:prstGeom>
        <a:gradFill rotWithShape="0">
          <a:gsLst>
            <a:gs pos="0">
              <a:schemeClr val="accent5">
                <a:hueOff val="-6127787"/>
                <a:satOff val="-8523"/>
                <a:lumOff val="-3268"/>
                <a:alphaOff val="0"/>
                <a:satMod val="103000"/>
                <a:lumMod val="102000"/>
                <a:tint val="94000"/>
              </a:schemeClr>
            </a:gs>
            <a:gs pos="50000">
              <a:schemeClr val="accent5">
                <a:hueOff val="-6127787"/>
                <a:satOff val="-8523"/>
                <a:lumOff val="-3268"/>
                <a:alphaOff val="0"/>
                <a:satMod val="110000"/>
                <a:lumMod val="100000"/>
                <a:shade val="100000"/>
              </a:schemeClr>
            </a:gs>
            <a:gs pos="100000">
              <a:schemeClr val="accent5">
                <a:hueOff val="-6127787"/>
                <a:satOff val="-8523"/>
                <a:lumOff val="-326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a:effectLst>
                <a:glow rad="63500">
                  <a:schemeClr val="bg2">
                    <a:lumMod val="25000"/>
                    <a:alpha val="40000"/>
                  </a:schemeClr>
                </a:glow>
                <a:outerShdw blurRad="50800" dist="38100" dir="2700000" algn="tl" rotWithShape="0">
                  <a:prstClr val="black">
                    <a:alpha val="40000"/>
                  </a:prstClr>
                </a:outerShdw>
              </a:effectLst>
            </a:rPr>
            <a:t>Ring light for camera use</a:t>
          </a:r>
        </a:p>
      </dsp:txBody>
      <dsp:txXfrm>
        <a:off x="26501" y="3183530"/>
        <a:ext cx="5128598" cy="489878"/>
      </dsp:txXfrm>
    </dsp:sp>
    <dsp:sp modelId="{31A10D06-C09A-4649-B564-7D8B216907C3}">
      <dsp:nvSpPr>
        <dsp:cNvPr id="0" name=""/>
        <dsp:cNvSpPr/>
      </dsp:nvSpPr>
      <dsp:spPr>
        <a:xfrm>
          <a:off x="0" y="3783429"/>
          <a:ext cx="5181600" cy="542880"/>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a:effectLst>
                <a:glow rad="63500">
                  <a:schemeClr val="bg2">
                    <a:lumMod val="25000"/>
                    <a:alpha val="40000"/>
                  </a:schemeClr>
                </a:glow>
                <a:outerShdw blurRad="50800" dist="38100" dir="2700000" algn="tl" rotWithShape="0">
                  <a:prstClr val="black">
                    <a:alpha val="40000"/>
                  </a:prstClr>
                </a:outerShdw>
              </a:effectLst>
            </a:rPr>
            <a:t>Headset for privacy and the hearing impaired</a:t>
          </a:r>
        </a:p>
      </dsp:txBody>
      <dsp:txXfrm>
        <a:off x="26501" y="3809930"/>
        <a:ext cx="5128598" cy="4898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BD4BA9-9A87-44CC-8461-490239E15F6A}">
      <dsp:nvSpPr>
        <dsp:cNvPr id="0" name=""/>
        <dsp:cNvSpPr/>
      </dsp:nvSpPr>
      <dsp:spPr>
        <a:xfrm>
          <a:off x="0" y="3938"/>
          <a:ext cx="7292975" cy="8390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33A5DB-4C53-4967-B8B8-923FB57BE07A}">
      <dsp:nvSpPr>
        <dsp:cNvPr id="0" name=""/>
        <dsp:cNvSpPr/>
      </dsp:nvSpPr>
      <dsp:spPr>
        <a:xfrm>
          <a:off x="253798" y="192714"/>
          <a:ext cx="461452" cy="461452"/>
        </a:xfrm>
        <a:prstGeom prst="rect">
          <a:avLst/>
        </a:prstGeom>
        <a:blipFill>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extLst>
              <a:ext uri="{96DAC541-7B7A-43D3-8B79-37D633B846F1}">
                <asvg:svgBlip xmlns=""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429668-A01E-40A8-859F-971FE211AAF2}">
      <dsp:nvSpPr>
        <dsp:cNvPr id="0" name=""/>
        <dsp:cNvSpPr/>
      </dsp:nvSpPr>
      <dsp:spPr>
        <a:xfrm>
          <a:off x="969049" y="3938"/>
          <a:ext cx="3281838" cy="839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795" tIns="88795" rIns="88795" bIns="88795" numCol="1" spcCol="1270" anchor="ctr" anchorCtr="0">
          <a:noAutofit/>
          <a:scene3d>
            <a:camera prst="orthographicFront"/>
            <a:lightRig rig="harsh" dir="t"/>
          </a:scene3d>
          <a:sp3d extrusionH="57150" prstMaterial="matte">
            <a:bevelT w="63500" h="12700" prst="angle"/>
            <a:contourClr>
              <a:schemeClr val="bg1">
                <a:lumMod val="65000"/>
              </a:schemeClr>
            </a:contourClr>
          </a:sp3d>
        </a:bodyPr>
        <a:lstStyle/>
        <a:p>
          <a:pPr lvl="0" algn="l" defTabSz="844550">
            <a:lnSpc>
              <a:spcPct val="100000"/>
            </a:lnSpc>
            <a:spcBef>
              <a:spcPct val="0"/>
            </a:spcBef>
            <a:spcAft>
              <a:spcPct val="35000"/>
            </a:spcAft>
          </a:pPr>
          <a:r>
            <a:rPr lang="en-US" sz="1900" b="1" i="0" kern="1200" cap="none" spc="0">
              <a:effectLst/>
              <a:latin typeface="Gill Sans Nova" panose="020B0602020104020203" pitchFamily="34" charset="0"/>
              <a:cs typeface="Gill Sans SemiBold" panose="020B0502020104020203" pitchFamily="34" charset="-79"/>
            </a:rPr>
            <a:t>THE SPACE</a:t>
          </a:r>
        </a:p>
      </dsp:txBody>
      <dsp:txXfrm>
        <a:off x="969049" y="3938"/>
        <a:ext cx="3281838" cy="839003"/>
      </dsp:txXfrm>
    </dsp:sp>
    <dsp:sp modelId="{02346134-8FC7-4B18-8903-40A54ECDC91B}">
      <dsp:nvSpPr>
        <dsp:cNvPr id="0" name=""/>
        <dsp:cNvSpPr/>
      </dsp:nvSpPr>
      <dsp:spPr>
        <a:xfrm>
          <a:off x="4250887" y="3938"/>
          <a:ext cx="3042087" cy="839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795" tIns="88795" rIns="88795" bIns="88795" numCol="1" spcCol="1270" anchor="ctr" anchorCtr="0">
          <a:noAutofit/>
          <a:scene3d>
            <a:camera prst="orthographicFront"/>
            <a:lightRig rig="harsh" dir="t"/>
          </a:scene3d>
          <a:sp3d extrusionH="57150" prstMaterial="matte">
            <a:bevelT w="63500" h="12700" prst="angle"/>
            <a:contourClr>
              <a:schemeClr val="bg1">
                <a:lumMod val="65000"/>
              </a:schemeClr>
            </a:contourClr>
          </a:sp3d>
        </a:bodyPr>
        <a:lstStyle/>
        <a:p>
          <a:pPr lvl="0" algn="l" defTabSz="577850">
            <a:lnSpc>
              <a:spcPct val="100000"/>
            </a:lnSpc>
            <a:spcBef>
              <a:spcPct val="0"/>
            </a:spcBef>
            <a:spcAft>
              <a:spcPct val="35000"/>
            </a:spcAft>
          </a:pPr>
          <a:r>
            <a:rPr lang="en-US" sz="1300" b="1" i="0" kern="1200" cap="none" spc="0">
              <a:effectLst/>
              <a:latin typeface="Gill Sans Nova" panose="020B0602020104020203" pitchFamily="34" charset="0"/>
              <a:cs typeface="Gill Sans SemiBold" panose="020B0502020104020203" pitchFamily="34" charset="-79"/>
            </a:rPr>
            <a:t>Clean and free of Protected Health Information or other debris.</a:t>
          </a:r>
        </a:p>
      </dsp:txBody>
      <dsp:txXfrm>
        <a:off x="4250887" y="3938"/>
        <a:ext cx="3042087" cy="839003"/>
      </dsp:txXfrm>
    </dsp:sp>
    <dsp:sp modelId="{F533FC2F-54BE-4EB6-ABDF-37E931E76318}">
      <dsp:nvSpPr>
        <dsp:cNvPr id="0" name=""/>
        <dsp:cNvSpPr/>
      </dsp:nvSpPr>
      <dsp:spPr>
        <a:xfrm>
          <a:off x="0" y="1052693"/>
          <a:ext cx="7292975" cy="8390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42E0FD-696A-47B6-92CF-A5D31D59210C}">
      <dsp:nvSpPr>
        <dsp:cNvPr id="0" name=""/>
        <dsp:cNvSpPr/>
      </dsp:nvSpPr>
      <dsp:spPr>
        <a:xfrm>
          <a:off x="253798" y="1241469"/>
          <a:ext cx="461452" cy="461452"/>
        </a:xfrm>
        <a:prstGeom prst="rect">
          <a:avLst/>
        </a:prstGeom>
        <a:blipFill>
          <a:blip xmlns:r="http://schemas.openxmlformats.org/officeDocument/2006/relationships" r:embed="rId3" cstate="print">
            <a:duotone>
              <a:schemeClr val="accent2">
                <a:hueOff val="488613"/>
                <a:satOff val="-7883"/>
                <a:lumOff val="-1373"/>
                <a:alphaOff val="0"/>
                <a:shade val="20000"/>
                <a:satMod val="200000"/>
              </a:schemeClr>
              <a:schemeClr val="accent2">
                <a:hueOff val="488613"/>
                <a:satOff val="-7883"/>
                <a:lumOff val="-1373"/>
                <a:alphaOff val="0"/>
                <a:tint val="12000"/>
                <a:satMod val="190000"/>
              </a:schemeClr>
            </a:duotone>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D82BBA-B99A-4535-97CE-1934C5369E34}">
      <dsp:nvSpPr>
        <dsp:cNvPr id="0" name=""/>
        <dsp:cNvSpPr/>
      </dsp:nvSpPr>
      <dsp:spPr>
        <a:xfrm>
          <a:off x="969049" y="1052693"/>
          <a:ext cx="3281838" cy="839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795" tIns="88795" rIns="88795" bIns="88795" numCol="1" spcCol="1270" anchor="ctr" anchorCtr="0">
          <a:noAutofit/>
          <a:scene3d>
            <a:camera prst="orthographicFront"/>
            <a:lightRig rig="harsh" dir="t"/>
          </a:scene3d>
          <a:sp3d extrusionH="57150" prstMaterial="matte">
            <a:bevelT w="63500" h="12700" prst="angle"/>
            <a:contourClr>
              <a:schemeClr val="bg1">
                <a:lumMod val="65000"/>
              </a:schemeClr>
            </a:contourClr>
          </a:sp3d>
        </a:bodyPr>
        <a:lstStyle/>
        <a:p>
          <a:pPr lvl="0" algn="l" defTabSz="844550">
            <a:lnSpc>
              <a:spcPct val="100000"/>
            </a:lnSpc>
            <a:spcBef>
              <a:spcPct val="0"/>
            </a:spcBef>
            <a:spcAft>
              <a:spcPct val="35000"/>
            </a:spcAft>
          </a:pPr>
          <a:r>
            <a:rPr lang="en-US" sz="1900" b="1" i="0" kern="1200" cap="none" spc="0" dirty="0">
              <a:effectLst/>
              <a:latin typeface="Gill Sans Nova" panose="020B0602020104020203" pitchFamily="34" charset="0"/>
              <a:cs typeface="Gill Sans SemiBold" panose="020B0502020104020203" pitchFamily="34" charset="-79"/>
            </a:rPr>
            <a:t>INFORMATION</a:t>
          </a:r>
        </a:p>
      </dsp:txBody>
      <dsp:txXfrm>
        <a:off x="969049" y="1052693"/>
        <a:ext cx="3281838" cy="839003"/>
      </dsp:txXfrm>
    </dsp:sp>
    <dsp:sp modelId="{31EFFB98-9B2E-48A5-9482-F007EB1F4D42}">
      <dsp:nvSpPr>
        <dsp:cNvPr id="0" name=""/>
        <dsp:cNvSpPr/>
      </dsp:nvSpPr>
      <dsp:spPr>
        <a:xfrm>
          <a:off x="4250887" y="1052693"/>
          <a:ext cx="3042087" cy="839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795" tIns="88795" rIns="88795" bIns="88795" numCol="1" spcCol="1270" anchor="ctr" anchorCtr="0">
          <a:noAutofit/>
          <a:scene3d>
            <a:camera prst="orthographicFront"/>
            <a:lightRig rig="harsh" dir="t"/>
          </a:scene3d>
          <a:sp3d extrusionH="57150" prstMaterial="matte">
            <a:bevelT w="63500" h="12700" prst="angle"/>
            <a:contourClr>
              <a:schemeClr val="bg1">
                <a:lumMod val="65000"/>
              </a:schemeClr>
            </a:contourClr>
          </a:sp3d>
        </a:bodyPr>
        <a:lstStyle/>
        <a:p>
          <a:pPr lvl="0" algn="l" defTabSz="577850">
            <a:lnSpc>
              <a:spcPct val="100000"/>
            </a:lnSpc>
            <a:spcBef>
              <a:spcPct val="0"/>
            </a:spcBef>
            <a:spcAft>
              <a:spcPct val="35000"/>
            </a:spcAft>
          </a:pPr>
          <a:r>
            <a:rPr lang="en-US" sz="1300" b="1" i="0" kern="1200" cap="none" spc="0" dirty="0">
              <a:effectLst/>
              <a:latin typeface="Gill Sans Nova" panose="020B0602020104020203" pitchFamily="34" charset="0"/>
              <a:cs typeface="Gill Sans SemiBold" panose="020B0502020104020203" pitchFamily="34" charset="-79"/>
            </a:rPr>
            <a:t>Provide information on how the privacy space works. </a:t>
          </a:r>
        </a:p>
      </dsp:txBody>
      <dsp:txXfrm>
        <a:off x="4250887" y="1052693"/>
        <a:ext cx="3042087" cy="839003"/>
      </dsp:txXfrm>
    </dsp:sp>
    <dsp:sp modelId="{A026777D-B1D0-4393-AE9D-D83405E1D053}">
      <dsp:nvSpPr>
        <dsp:cNvPr id="0" name=""/>
        <dsp:cNvSpPr/>
      </dsp:nvSpPr>
      <dsp:spPr>
        <a:xfrm>
          <a:off x="0" y="2101448"/>
          <a:ext cx="7292975" cy="8390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AD9270-623D-4884-B267-9D3E8E8BCD35}">
      <dsp:nvSpPr>
        <dsp:cNvPr id="0" name=""/>
        <dsp:cNvSpPr/>
      </dsp:nvSpPr>
      <dsp:spPr>
        <a:xfrm>
          <a:off x="253798" y="2290223"/>
          <a:ext cx="461452" cy="461452"/>
        </a:xfrm>
        <a:prstGeom prst="rect">
          <a:avLst/>
        </a:prstGeom>
        <a:blipFill>
          <a:blip xmlns:r="http://schemas.openxmlformats.org/officeDocument/2006/relationships" r:embed="rId5" cstate="print">
            <a:duotone>
              <a:schemeClr val="accent2">
                <a:hueOff val="977227"/>
                <a:satOff val="-15767"/>
                <a:lumOff val="-2745"/>
                <a:alphaOff val="0"/>
                <a:shade val="20000"/>
                <a:satMod val="200000"/>
              </a:schemeClr>
              <a:schemeClr val="accent2">
                <a:hueOff val="977227"/>
                <a:satOff val="-15767"/>
                <a:lumOff val="-2745"/>
                <a:alphaOff val="0"/>
                <a:tint val="12000"/>
                <a:satMod val="190000"/>
              </a:schemeClr>
            </a:duotone>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2FE6B1-12D2-46AC-8FA8-660918934E20}">
      <dsp:nvSpPr>
        <dsp:cNvPr id="0" name=""/>
        <dsp:cNvSpPr/>
      </dsp:nvSpPr>
      <dsp:spPr>
        <a:xfrm>
          <a:off x="969049" y="2101448"/>
          <a:ext cx="3281838" cy="839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795" tIns="88795" rIns="88795" bIns="88795" numCol="1" spcCol="1270" anchor="ctr" anchorCtr="0">
          <a:noAutofit/>
          <a:scene3d>
            <a:camera prst="orthographicFront"/>
            <a:lightRig rig="harsh" dir="t"/>
          </a:scene3d>
          <a:sp3d extrusionH="57150" prstMaterial="matte">
            <a:bevelT w="63500" h="12700" prst="angle"/>
            <a:contourClr>
              <a:schemeClr val="bg1">
                <a:lumMod val="65000"/>
              </a:schemeClr>
            </a:contourClr>
          </a:sp3d>
        </a:bodyPr>
        <a:lstStyle/>
        <a:p>
          <a:pPr lvl="0" algn="l" defTabSz="844550">
            <a:lnSpc>
              <a:spcPct val="100000"/>
            </a:lnSpc>
            <a:spcBef>
              <a:spcPct val="0"/>
            </a:spcBef>
            <a:spcAft>
              <a:spcPct val="35000"/>
            </a:spcAft>
          </a:pPr>
          <a:r>
            <a:rPr lang="en-US" sz="1900" b="1" i="0" kern="1200" cap="none" spc="0">
              <a:effectLst/>
              <a:latin typeface="Gill Sans Nova" panose="020B0602020104020203" pitchFamily="34" charset="0"/>
              <a:cs typeface="Gill Sans SemiBold" panose="020B0502020104020203" pitchFamily="34" charset="-79"/>
            </a:rPr>
            <a:t>ASSISTANCE</a:t>
          </a:r>
        </a:p>
      </dsp:txBody>
      <dsp:txXfrm>
        <a:off x="969049" y="2101448"/>
        <a:ext cx="3281838" cy="839003"/>
      </dsp:txXfrm>
    </dsp:sp>
    <dsp:sp modelId="{892FC57D-ED4A-40F2-AC76-D418CC1D62DC}">
      <dsp:nvSpPr>
        <dsp:cNvPr id="0" name=""/>
        <dsp:cNvSpPr/>
      </dsp:nvSpPr>
      <dsp:spPr>
        <a:xfrm>
          <a:off x="4250887" y="2101448"/>
          <a:ext cx="3042087" cy="839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795" tIns="88795" rIns="88795" bIns="88795" numCol="1" spcCol="1270" anchor="ctr" anchorCtr="0">
          <a:noAutofit/>
          <a:scene3d>
            <a:camera prst="orthographicFront"/>
            <a:lightRig rig="harsh" dir="t"/>
          </a:scene3d>
          <a:sp3d extrusionH="57150" prstMaterial="matte">
            <a:bevelT w="63500" h="12700" prst="angle"/>
            <a:contourClr>
              <a:schemeClr val="bg1">
                <a:lumMod val="65000"/>
              </a:schemeClr>
            </a:contourClr>
          </a:sp3d>
        </a:bodyPr>
        <a:lstStyle/>
        <a:p>
          <a:pPr lvl="0" algn="l" defTabSz="577850">
            <a:lnSpc>
              <a:spcPct val="100000"/>
            </a:lnSpc>
            <a:spcBef>
              <a:spcPct val="0"/>
            </a:spcBef>
            <a:spcAft>
              <a:spcPct val="35000"/>
            </a:spcAft>
          </a:pPr>
          <a:r>
            <a:rPr lang="en-US" sz="1300" b="1" i="0" kern="1200" cap="none" spc="0">
              <a:effectLst/>
              <a:latin typeface="Gill Sans Nova" panose="020B0602020104020203" pitchFamily="34" charset="0"/>
              <a:cs typeface="Gill Sans SemiBold" panose="020B0502020104020203" pitchFamily="34" charset="-79"/>
            </a:rPr>
            <a:t>Technical assistance with consent</a:t>
          </a:r>
        </a:p>
      </dsp:txBody>
      <dsp:txXfrm>
        <a:off x="4250887" y="2101448"/>
        <a:ext cx="3042087" cy="839003"/>
      </dsp:txXfrm>
    </dsp:sp>
    <dsp:sp modelId="{55A560F2-C643-41F0-A098-2CC50E279C60}">
      <dsp:nvSpPr>
        <dsp:cNvPr id="0" name=""/>
        <dsp:cNvSpPr/>
      </dsp:nvSpPr>
      <dsp:spPr>
        <a:xfrm>
          <a:off x="0" y="3150202"/>
          <a:ext cx="7292975" cy="8390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5CB418-5EE8-4285-995D-3761E831C53E}">
      <dsp:nvSpPr>
        <dsp:cNvPr id="0" name=""/>
        <dsp:cNvSpPr/>
      </dsp:nvSpPr>
      <dsp:spPr>
        <a:xfrm>
          <a:off x="253798" y="3338978"/>
          <a:ext cx="461452" cy="461452"/>
        </a:xfrm>
        <a:prstGeom prst="rect">
          <a:avLst/>
        </a:prstGeom>
        <a:blipFill>
          <a:blip xmlns:r="http://schemas.openxmlformats.org/officeDocument/2006/relationships" r:embed="rId7">
            <a:duotone>
              <a:schemeClr val="accent2">
                <a:hueOff val="1465840"/>
                <a:satOff val="-23650"/>
                <a:lumOff val="-4118"/>
                <a:alphaOff val="0"/>
                <a:shade val="20000"/>
                <a:satMod val="200000"/>
              </a:schemeClr>
              <a:schemeClr val="accent2">
                <a:hueOff val="1465840"/>
                <a:satOff val="-23650"/>
                <a:lumOff val="-4118"/>
                <a:alphaOff val="0"/>
                <a:tint val="12000"/>
                <a:satMod val="190000"/>
              </a:schemeClr>
            </a:duotone>
            <a:extLst>
              <a:ext uri="{96DAC541-7B7A-43D3-8B79-37D633B846F1}">
                <asvg:svgBlip xmlns=""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231964-D69F-4CB6-B9E7-678128F0DFE2}">
      <dsp:nvSpPr>
        <dsp:cNvPr id="0" name=""/>
        <dsp:cNvSpPr/>
      </dsp:nvSpPr>
      <dsp:spPr>
        <a:xfrm>
          <a:off x="969049" y="3150202"/>
          <a:ext cx="3281838" cy="839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795" tIns="88795" rIns="88795" bIns="88795" numCol="1" spcCol="1270" anchor="ctr" anchorCtr="0">
          <a:noAutofit/>
          <a:scene3d>
            <a:camera prst="orthographicFront"/>
            <a:lightRig rig="harsh" dir="t"/>
          </a:scene3d>
          <a:sp3d extrusionH="57150" prstMaterial="matte">
            <a:bevelT w="63500" h="12700" prst="angle"/>
            <a:contourClr>
              <a:schemeClr val="bg1">
                <a:lumMod val="65000"/>
              </a:schemeClr>
            </a:contourClr>
          </a:sp3d>
        </a:bodyPr>
        <a:lstStyle/>
        <a:p>
          <a:pPr lvl="0" algn="l" defTabSz="844550">
            <a:lnSpc>
              <a:spcPct val="100000"/>
            </a:lnSpc>
            <a:spcBef>
              <a:spcPct val="0"/>
            </a:spcBef>
            <a:spcAft>
              <a:spcPct val="35000"/>
            </a:spcAft>
          </a:pPr>
          <a:r>
            <a:rPr lang="en-US" sz="1900" b="1" i="0" kern="1200" cap="none" spc="0">
              <a:effectLst/>
              <a:latin typeface="Gill Sans Nova" panose="020B0602020104020203" pitchFamily="34" charset="0"/>
              <a:cs typeface="Gill Sans SemiBold" panose="020B0502020104020203" pitchFamily="34" charset="-79"/>
            </a:rPr>
            <a:t>LISTENING</a:t>
          </a:r>
        </a:p>
      </dsp:txBody>
      <dsp:txXfrm>
        <a:off x="969049" y="3150202"/>
        <a:ext cx="3281838" cy="839003"/>
      </dsp:txXfrm>
    </dsp:sp>
    <dsp:sp modelId="{6F89764A-054F-4A02-BEEE-E217969C76AE}">
      <dsp:nvSpPr>
        <dsp:cNvPr id="0" name=""/>
        <dsp:cNvSpPr/>
      </dsp:nvSpPr>
      <dsp:spPr>
        <a:xfrm>
          <a:off x="4250887" y="3150202"/>
          <a:ext cx="3042087" cy="839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795" tIns="88795" rIns="88795" bIns="88795" numCol="1" spcCol="1270" anchor="ctr" anchorCtr="0">
          <a:noAutofit/>
          <a:scene3d>
            <a:camera prst="orthographicFront"/>
            <a:lightRig rig="harsh" dir="t"/>
          </a:scene3d>
          <a:sp3d extrusionH="57150" prstMaterial="matte">
            <a:bevelT w="63500" h="12700" prst="angle"/>
            <a:contourClr>
              <a:schemeClr val="bg1">
                <a:lumMod val="65000"/>
              </a:schemeClr>
            </a:contourClr>
          </a:sp3d>
        </a:bodyPr>
        <a:lstStyle/>
        <a:p>
          <a:pPr lvl="0" algn="l" defTabSz="577850">
            <a:lnSpc>
              <a:spcPct val="100000"/>
            </a:lnSpc>
            <a:spcBef>
              <a:spcPct val="0"/>
            </a:spcBef>
            <a:spcAft>
              <a:spcPct val="35000"/>
            </a:spcAft>
          </a:pPr>
          <a:r>
            <a:rPr lang="en-US" sz="1300" b="1" i="0" kern="1200" cap="none" spc="0">
              <a:effectLst/>
              <a:latin typeface="Gill Sans Nova" panose="020B0602020104020203" pitchFamily="34" charset="0"/>
              <a:cs typeface="Gill Sans SemiBold" panose="020B0502020104020203" pitchFamily="34" charset="-79"/>
            </a:rPr>
            <a:t>Issues with the privacy space</a:t>
          </a:r>
        </a:p>
      </dsp:txBody>
      <dsp:txXfrm>
        <a:off x="4250887" y="3150202"/>
        <a:ext cx="3042087" cy="839003"/>
      </dsp:txXfrm>
    </dsp:sp>
    <dsp:sp modelId="{652A7EC4-7A29-4B24-B40D-25F2623844B6}">
      <dsp:nvSpPr>
        <dsp:cNvPr id="0" name=""/>
        <dsp:cNvSpPr/>
      </dsp:nvSpPr>
      <dsp:spPr>
        <a:xfrm>
          <a:off x="0" y="4198957"/>
          <a:ext cx="7292975" cy="8390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75CD44-44EA-4D73-8995-6E936159EF0C}">
      <dsp:nvSpPr>
        <dsp:cNvPr id="0" name=""/>
        <dsp:cNvSpPr/>
      </dsp:nvSpPr>
      <dsp:spPr>
        <a:xfrm>
          <a:off x="253798" y="4387733"/>
          <a:ext cx="461452" cy="461452"/>
        </a:xfrm>
        <a:prstGeom prst="rect">
          <a:avLst/>
        </a:prstGeom>
        <a:blipFill>
          <a:blip xmlns:r="http://schemas.openxmlformats.org/officeDocument/2006/relationships" r:embed="rId9">
            <a:duotone>
              <a:schemeClr val="accent2">
                <a:hueOff val="1954454"/>
                <a:satOff val="-31534"/>
                <a:lumOff val="-5490"/>
                <a:alphaOff val="0"/>
                <a:shade val="20000"/>
                <a:satMod val="200000"/>
              </a:schemeClr>
              <a:schemeClr val="accent2">
                <a:hueOff val="1954454"/>
                <a:satOff val="-31534"/>
                <a:lumOff val="-5490"/>
                <a:alphaOff val="0"/>
                <a:tint val="12000"/>
                <a:satMod val="190000"/>
              </a:schemeClr>
            </a:duotone>
            <a:extLst>
              <a:ext uri="{96DAC541-7B7A-43D3-8B79-37D633B846F1}">
                <asvg:svgBlip xmlns=""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656CAC-2CBF-4711-A051-F963F80CE4B6}">
      <dsp:nvSpPr>
        <dsp:cNvPr id="0" name=""/>
        <dsp:cNvSpPr/>
      </dsp:nvSpPr>
      <dsp:spPr>
        <a:xfrm>
          <a:off x="969049" y="4198957"/>
          <a:ext cx="3281838" cy="839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795" tIns="88795" rIns="88795" bIns="88795" numCol="1" spcCol="1270" anchor="ctr" anchorCtr="0">
          <a:noAutofit/>
          <a:scene3d>
            <a:camera prst="orthographicFront"/>
            <a:lightRig rig="harsh" dir="t"/>
          </a:scene3d>
          <a:sp3d extrusionH="57150" prstMaterial="matte">
            <a:bevelT w="63500" h="12700" prst="angle"/>
            <a:contourClr>
              <a:schemeClr val="bg1">
                <a:lumMod val="65000"/>
              </a:schemeClr>
            </a:contourClr>
          </a:sp3d>
        </a:bodyPr>
        <a:lstStyle/>
        <a:p>
          <a:pPr lvl="0" algn="l" defTabSz="844550">
            <a:lnSpc>
              <a:spcPct val="100000"/>
            </a:lnSpc>
            <a:spcBef>
              <a:spcPct val="0"/>
            </a:spcBef>
            <a:spcAft>
              <a:spcPct val="35000"/>
            </a:spcAft>
          </a:pPr>
          <a:r>
            <a:rPr lang="en-US" sz="1900" b="1" i="0" kern="1200" cap="none" spc="0">
              <a:effectLst/>
              <a:latin typeface="Gill Sans Nova" panose="020B0602020104020203" pitchFamily="34" charset="0"/>
              <a:cs typeface="Gill Sans SemiBold" panose="020B0502020104020203" pitchFamily="34" charset="-79"/>
            </a:rPr>
            <a:t>SCHEDULING</a:t>
          </a:r>
        </a:p>
      </dsp:txBody>
      <dsp:txXfrm>
        <a:off x="969049" y="4198957"/>
        <a:ext cx="3281838" cy="839003"/>
      </dsp:txXfrm>
    </dsp:sp>
    <dsp:sp modelId="{6A1CC14B-8E6F-4483-A690-4A9FE2C36D53}">
      <dsp:nvSpPr>
        <dsp:cNvPr id="0" name=""/>
        <dsp:cNvSpPr/>
      </dsp:nvSpPr>
      <dsp:spPr>
        <a:xfrm>
          <a:off x="4250887" y="4198957"/>
          <a:ext cx="3042087" cy="839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scene3d>
            <a:camera prst="orthographicFront"/>
            <a:lightRig rig="harsh" dir="t"/>
          </a:scene3d>
          <a:sp3d extrusionH="57150" prstMaterial="matte">
            <a:bevelT w="63500" h="12700" prst="angle"/>
            <a:contourClr>
              <a:schemeClr val="bg1">
                <a:lumMod val="65000"/>
              </a:schemeClr>
            </a:contourClr>
          </a:sp3d>
        </a:bodyPr>
        <a:lstStyle/>
        <a:p>
          <a:pPr lvl="0" algn="l" defTabSz="577850">
            <a:lnSpc>
              <a:spcPct val="100000"/>
            </a:lnSpc>
            <a:spcBef>
              <a:spcPct val="0"/>
            </a:spcBef>
            <a:spcAft>
              <a:spcPct val="35000"/>
            </a:spcAft>
          </a:pPr>
          <a:r>
            <a:rPr lang="en-US" sz="1300" b="1" i="0" kern="1200" cap="none" spc="0">
              <a:effectLst/>
              <a:latin typeface="Gill Sans Nova" panose="020B0602020104020203" pitchFamily="34" charset="0"/>
              <a:ea typeface="+mn-ea"/>
              <a:cs typeface="Gill Sans SemiBold" panose="020B0502020104020203" pitchFamily="34" charset="-79"/>
            </a:rPr>
            <a:t>Monitoring the schedule</a:t>
          </a:r>
        </a:p>
      </dsp:txBody>
      <dsp:txXfrm>
        <a:off x="4250887" y="4198957"/>
        <a:ext cx="3042087" cy="8390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t>1/31/2024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t>1/31/2024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Lauren. I am glad to be here today.</a:t>
            </a:r>
            <a:endParaRPr lang="en-US" baseline="0" dirty="0" smtClean="0"/>
          </a:p>
          <a:p>
            <a:endParaRPr lang="en-US" baseline="0" dirty="0" smtClean="0"/>
          </a:p>
          <a:p>
            <a:r>
              <a:rPr lang="en-US" dirty="0" smtClean="0"/>
              <a:t>We’re going to talk about telehealth</a:t>
            </a:r>
            <a:r>
              <a:rPr lang="en-US" baseline="0" dirty="0" smtClean="0"/>
              <a:t> and particularly a program to increase telehealth access for rural library patrons in Idaho.</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1</a:t>
            </a:fld>
            <a:endParaRPr lang="en-US"/>
          </a:p>
        </p:txBody>
      </p:sp>
    </p:spTree>
    <p:extLst>
      <p:ext uri="{BB962C8B-B14F-4D97-AF65-F5344CB8AC3E}">
        <p14:creationId xmlns:p14="http://schemas.microsoft.com/office/powerpoint/2010/main" val="339849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4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4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457200" marR="0" lvl="0" indent="-228600" algn="l" rtl="0">
              <a:lnSpc>
                <a:spcPct val="100000"/>
              </a:lnSpc>
              <a:spcBef>
                <a:spcPts val="0"/>
              </a:spcBef>
              <a:spcAft>
                <a:spcPts val="0"/>
              </a:spcAft>
              <a:buSzPts val="1400"/>
              <a:buNone/>
            </a:pPr>
            <a:r>
              <a:rPr lang="en-US" dirty="0"/>
              <a:t>Here is a clip </a:t>
            </a:r>
            <a:r>
              <a:rPr lang="en-US" dirty="0" smtClean="0"/>
              <a:t>advertising</a:t>
            </a:r>
            <a:r>
              <a:rPr lang="en-US" baseline="0" dirty="0" smtClean="0"/>
              <a:t> a pilot library telehealth project that shows you one way a patron can experience a telehealth appointment. It gives you a visual of what library telehealth looks like.</a:t>
            </a:r>
            <a:endParaRPr dirty="0"/>
          </a:p>
        </p:txBody>
      </p:sp>
      <p:sp>
        <p:nvSpPr>
          <p:cNvPr id="513" name="Google Shape;513;p45:notes"/>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746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now we will talk about a couple of telehealth resources available to you for free from the Network of the National Library of Medicine.</a:t>
            </a:r>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12</a:t>
            </a:fld>
            <a:endParaRPr lang="en-US"/>
          </a:p>
        </p:txBody>
      </p:sp>
    </p:spTree>
    <p:extLst>
      <p:ext uri="{BB962C8B-B14F-4D97-AF65-F5344CB8AC3E}">
        <p14:creationId xmlns:p14="http://schemas.microsoft.com/office/powerpoint/2010/main" val="3620394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4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4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smtClean="0"/>
              <a:t>One </a:t>
            </a:r>
            <a:r>
              <a:rPr lang="en-US" dirty="0"/>
              <a:t>thing N-N-L-M identified early on in our discussions about telehealth was an important need for training that answered questions specific to libraries and addressed the concerns that typically come up among staff and administrators.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We’ve developed a free course called “Telehealth 101: What Libraries Need to Know.” The course is an asynchronous </a:t>
            </a:r>
            <a:r>
              <a:rPr lang="en-US" dirty="0" smtClean="0"/>
              <a:t>course </a:t>
            </a:r>
            <a:r>
              <a:rPr lang="en-US" dirty="0"/>
              <a:t>on our online platform that provides an overview of telehealth. Unlike other telehealth courses focused on providers, this one focuses on library issues. It takes three hours over the course of three weeks and carries credit toward the Consumer Health Information Specialization, which is offered by the Medical Library Association.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82" name="Google Shape;482;p44:notes"/>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920369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64c04d3d7a_2_18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164c04d3d7a_2_18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b="1" dirty="0"/>
              <a:t>GS: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You can see the 4 objectives for the course. Learners will recognize different approaches to telehealth in use among libraries, address some of the potential ethical and legal concerns that typically come up when librarians discuss telehealth, identify resources they can use for telehealth services, and describe the role that libraries have in support of patrons’ digital skills training and health reference questions.</a:t>
            </a:r>
            <a:endParaRPr dirty="0"/>
          </a:p>
        </p:txBody>
      </p:sp>
      <p:sp>
        <p:nvSpPr>
          <p:cNvPr id="498" name="Google Shape;498;g164c04d3d7a_2_188:notes"/>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794847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 of the comments we have had about the course. Much</a:t>
            </a:r>
            <a:r>
              <a:rPr lang="en-US" baseline="0" dirty="0" smtClean="0"/>
              <a:t> of the course is structured around interviews with librarians and others who are working on telehealth access. Learners especially liked the opportunity to hear about their experiences with it. They also liked interacting with classmates who were trying to figure out telehealth for their libraries as well.</a:t>
            </a:r>
          </a:p>
          <a:p>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15</a:t>
            </a:fld>
            <a:endParaRPr lang="en-US"/>
          </a:p>
        </p:txBody>
      </p:sp>
    </p:spTree>
    <p:extLst>
      <p:ext uri="{BB962C8B-B14F-4D97-AF65-F5344CB8AC3E}">
        <p14:creationId xmlns:p14="http://schemas.microsoft.com/office/powerpoint/2010/main" val="2946479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4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4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dirty="0"/>
              <a:t>We </a:t>
            </a:r>
            <a:r>
              <a:rPr lang="en-US" dirty="0" smtClean="0"/>
              <a:t>offered </a:t>
            </a:r>
            <a:r>
              <a:rPr lang="en-US" dirty="0"/>
              <a:t>the course </a:t>
            </a:r>
            <a:r>
              <a:rPr lang="en-US" dirty="0" smtClean="0"/>
              <a:t>twice last summer</a:t>
            </a:r>
            <a:r>
              <a:rPr lang="en-US" dirty="0"/>
              <a:t>, and both sections </a:t>
            </a:r>
            <a:r>
              <a:rPr lang="en-US" dirty="0" smtClean="0"/>
              <a:t>had </a:t>
            </a:r>
            <a:r>
              <a:rPr lang="en-US" dirty="0"/>
              <a:t>full registrations. We </a:t>
            </a:r>
            <a:r>
              <a:rPr lang="en-US" dirty="0" smtClean="0"/>
              <a:t>are offering it again and unfortunately it is already filled up at this time</a:t>
            </a:r>
            <a:r>
              <a:rPr lang="en-US" baseline="0" dirty="0" smtClean="0"/>
              <a:t>. However, w</a:t>
            </a:r>
            <a:r>
              <a:rPr lang="en-US" dirty="0" smtClean="0"/>
              <a:t>e expect the course to be offered twice more over the following year after that.</a:t>
            </a:r>
          </a:p>
          <a:p>
            <a:pPr marL="171450" marR="0" lvl="0" indent="-171450" algn="l" rtl="0">
              <a:lnSpc>
                <a:spcPct val="100000"/>
              </a:lnSpc>
              <a:spcBef>
                <a:spcPts val="0"/>
              </a:spcBef>
              <a:spcAft>
                <a:spcPts val="0"/>
              </a:spcAft>
              <a:buClr>
                <a:schemeClr val="dk1"/>
              </a:buClr>
              <a:buSzPts val="1200"/>
              <a:buFont typeface="Arial"/>
              <a:buChar char="•"/>
            </a:pPr>
            <a:r>
              <a:rPr lang="en-US" dirty="0" smtClean="0"/>
              <a:t>The QR </a:t>
            </a:r>
            <a:r>
              <a:rPr lang="en-US" dirty="0"/>
              <a:t>code on this slide </a:t>
            </a:r>
            <a:r>
              <a:rPr lang="en-US" dirty="0" smtClean="0"/>
              <a:t>and the link that is being put</a:t>
            </a:r>
            <a:r>
              <a:rPr lang="en-US" baseline="0" dirty="0" smtClean="0"/>
              <a:t> in the chat </a:t>
            </a:r>
            <a:r>
              <a:rPr lang="en-US" dirty="0" smtClean="0"/>
              <a:t>will </a:t>
            </a:r>
            <a:r>
              <a:rPr lang="en-US" dirty="0"/>
              <a:t>take you to information on the class </a:t>
            </a:r>
            <a:r>
              <a:rPr lang="en-US" dirty="0" smtClean="0"/>
              <a:t>and how to register.  There you can track information on the next two sections.</a:t>
            </a:r>
            <a:endParaRPr dirty="0"/>
          </a:p>
          <a:p>
            <a:pPr marL="171450" marR="0" lvl="0" indent="-171450" algn="l" rtl="0">
              <a:lnSpc>
                <a:spcPct val="100000"/>
              </a:lnSpc>
              <a:spcBef>
                <a:spcPts val="0"/>
              </a:spcBef>
              <a:spcAft>
                <a:spcPts val="0"/>
              </a:spcAft>
              <a:buClr>
                <a:schemeClr val="dk1"/>
              </a:buClr>
              <a:buSzPts val="1200"/>
              <a:buFont typeface="Arial"/>
              <a:buChar char="•"/>
            </a:pPr>
            <a:r>
              <a:rPr lang="en-US" dirty="0" smtClean="0"/>
              <a:t>Importantly, the course is free,</a:t>
            </a:r>
          </a:p>
          <a:p>
            <a:pPr marL="171450" marR="0" lvl="0" indent="-171450" algn="l" rtl="0">
              <a:lnSpc>
                <a:spcPct val="100000"/>
              </a:lnSpc>
              <a:spcBef>
                <a:spcPts val="0"/>
              </a:spcBef>
              <a:spcAft>
                <a:spcPts val="0"/>
              </a:spcAft>
              <a:buClr>
                <a:schemeClr val="dk1"/>
              </a:buClr>
              <a:buSzPts val="1200"/>
              <a:buFont typeface="Arial"/>
              <a:buChar char="•"/>
            </a:pPr>
            <a:r>
              <a:rPr lang="en-US" dirty="0" smtClean="0"/>
              <a:t>We </a:t>
            </a:r>
            <a:r>
              <a:rPr lang="en-US" dirty="0"/>
              <a:t>also encourage you to sign up for an account with N-N-L-M to receive news related to this course and other training opportunities – including </a:t>
            </a:r>
            <a:r>
              <a:rPr lang="en-US" dirty="0" smtClean="0"/>
              <a:t>our live webinar series.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dirty="0" smtClean="0"/>
              <a:t>.</a:t>
            </a:r>
            <a:endParaRPr dirty="0"/>
          </a:p>
          <a:p>
            <a:pPr marL="0" lvl="0" indent="0" algn="l" rtl="0">
              <a:lnSpc>
                <a:spcPct val="100000"/>
              </a:lnSpc>
              <a:spcBef>
                <a:spcPts val="0"/>
              </a:spcBef>
              <a:spcAft>
                <a:spcPts val="0"/>
              </a:spcAft>
              <a:buSzPts val="1400"/>
              <a:buNone/>
            </a:pPr>
            <a:endParaRPr dirty="0"/>
          </a:p>
        </p:txBody>
      </p:sp>
      <p:sp>
        <p:nvSpPr>
          <p:cNvPr id="520" name="Google Shape;520;p46:notes"/>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2061047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here is the information on our next webinar in our national series. It is called Implementation of Telehealth Service in Rural Public Libraries and features two speakers from Colorado state government who are working on telehealth. The webinar will be on April 3</a:t>
            </a:r>
            <a:r>
              <a:rPr lang="en-US" baseline="30000" dirty="0" smtClean="0"/>
              <a:t>rd</a:t>
            </a:r>
            <a:r>
              <a:rPr lang="en-US" baseline="0" dirty="0" smtClean="0"/>
              <a:t> and again you can go to the QR code or the link in the chat to register.</a:t>
            </a:r>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17</a:t>
            </a:fld>
            <a:endParaRPr lang="en-US"/>
          </a:p>
        </p:txBody>
      </p:sp>
    </p:spTree>
    <p:extLst>
      <p:ext uri="{BB962C8B-B14F-4D97-AF65-F5344CB8AC3E}">
        <p14:creationId xmlns:p14="http://schemas.microsoft.com/office/powerpoint/2010/main" val="2104232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4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4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SzPts val="1400"/>
              <a:buNone/>
            </a:pPr>
            <a:r>
              <a:rPr lang="en-US" dirty="0" smtClean="0"/>
              <a:t>We also want to share some non-NNLM resources with you. For instance,</a:t>
            </a:r>
            <a:r>
              <a:rPr lang="en-US" baseline="0" dirty="0" smtClean="0"/>
              <a:t> y</a:t>
            </a:r>
            <a:r>
              <a:rPr lang="en-US" dirty="0" smtClean="0"/>
              <a:t>ou </a:t>
            </a:r>
            <a:r>
              <a:rPr lang="en-US" dirty="0"/>
              <a:t>can find other support for telehealth projects from your region’s telehealth resource center. The Northwest Regional Telehealth Resource Center is at N-R-T-R-C dot org. It provides training and resources for providers and others interested in telehealth. </a:t>
            </a:r>
            <a:endParaRPr dirty="0"/>
          </a:p>
          <a:p>
            <a:pPr marL="0" marR="0" lvl="0" indent="0" algn="l" rtl="0">
              <a:lnSpc>
                <a:spcPct val="100000"/>
              </a:lnSpc>
              <a:spcBef>
                <a:spcPts val="0"/>
              </a:spcBef>
              <a:spcAft>
                <a:spcPts val="0"/>
              </a:spcAft>
              <a:buSzPts val="1400"/>
              <a:buNone/>
            </a:pPr>
            <a:r>
              <a:rPr lang="en-US" dirty="0"/>
              <a:t>They recently released a course of their own called Navigating the Telehealth Neighborhood. This is designed for digital navigators assisting telehealth patients. That includes library staff.</a:t>
            </a:r>
            <a:endParaRPr dirty="0"/>
          </a:p>
          <a:p>
            <a:pPr marL="0" marR="0" lvl="0" indent="0" algn="l" rtl="0">
              <a:lnSpc>
                <a:spcPct val="100000"/>
              </a:lnSpc>
              <a:spcBef>
                <a:spcPts val="0"/>
              </a:spcBef>
              <a:spcAft>
                <a:spcPts val="0"/>
              </a:spcAft>
              <a:buSzPts val="1400"/>
              <a:buNone/>
            </a:pPr>
            <a:r>
              <a:rPr lang="en-US" dirty="0"/>
              <a:t>The course is free and can be found on the website.</a:t>
            </a:r>
            <a:endParaRPr dirty="0"/>
          </a:p>
          <a:p>
            <a:pPr marL="457200" marR="0" lvl="0" indent="-228600" algn="l" rtl="0">
              <a:lnSpc>
                <a:spcPct val="100000"/>
              </a:lnSpc>
              <a:spcBef>
                <a:spcPts val="0"/>
              </a:spcBef>
              <a:spcAft>
                <a:spcPts val="0"/>
              </a:spcAft>
              <a:buSzPts val="1400"/>
              <a:buNone/>
            </a:pPr>
            <a:endParaRPr dirty="0"/>
          </a:p>
        </p:txBody>
      </p:sp>
      <p:sp>
        <p:nvSpPr>
          <p:cNvPr id="528" name="Google Shape;528;p47:notes"/>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926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solidFill>
                  <a:srgbClr val="FF0000"/>
                </a:solidFill>
              </a:rPr>
              <a:t>The</a:t>
            </a:r>
            <a:r>
              <a:rPr lang="en-US" baseline="0" dirty="0" smtClean="0">
                <a:solidFill>
                  <a:srgbClr val="FF0000"/>
                </a:solidFill>
              </a:rPr>
              <a:t> Indiana Rural Health Association with the help of researcher Pamela DeGuzman has developed</a:t>
            </a:r>
            <a:r>
              <a:rPr lang="en-US" dirty="0" smtClean="0">
                <a:solidFill>
                  <a:srgbClr val="FF0000"/>
                </a:solidFill>
              </a:rPr>
              <a:t> </a:t>
            </a:r>
            <a:r>
              <a:rPr lang="en-US" dirty="0"/>
              <a:t>a </a:t>
            </a:r>
            <a:r>
              <a:rPr lang="en-US" dirty="0" smtClean="0"/>
              <a:t>workbook</a:t>
            </a:r>
            <a:r>
              <a:rPr lang="en-US" baseline="0" dirty="0" smtClean="0"/>
              <a:t> for planning out a telemedicine service</a:t>
            </a:r>
            <a:r>
              <a:rPr lang="en-US" dirty="0" smtClean="0"/>
              <a:t> </a:t>
            </a:r>
            <a:r>
              <a:rPr lang="en-US" dirty="0"/>
              <a:t>based on her research. It </a:t>
            </a:r>
            <a:r>
              <a:rPr lang="en-US" dirty="0" smtClean="0"/>
              <a:t>is available</a:t>
            </a:r>
            <a:r>
              <a:rPr lang="en-US" baseline="0" dirty="0" smtClean="0"/>
              <a:t> on the I-R-H-A website</a:t>
            </a:r>
            <a:r>
              <a:rPr lang="en-US" dirty="0" smtClean="0"/>
              <a:t>. </a:t>
            </a:r>
            <a:r>
              <a:rPr lang="en-US" dirty="0"/>
              <a:t>It </a:t>
            </a:r>
            <a:r>
              <a:rPr lang="en-US" dirty="0" smtClean="0"/>
              <a:t>is</a:t>
            </a:r>
            <a:r>
              <a:rPr lang="en-US" baseline="0" dirty="0" smtClean="0"/>
              <a:t> called “Telehealth in Libraries: Pre-Implementation </a:t>
            </a:r>
            <a:r>
              <a:rPr lang="en-US" dirty="0" smtClean="0"/>
              <a:t>Workbook</a:t>
            </a:r>
            <a:r>
              <a:rPr lang="en-US" dirty="0"/>
              <a:t>.”</a:t>
            </a:r>
            <a:endParaRPr dirty="0"/>
          </a:p>
        </p:txBody>
      </p:sp>
      <p:sp>
        <p:nvSpPr>
          <p:cNvPr id="445" name="Google Shape;445;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extLst>
      <p:ext uri="{BB962C8B-B14F-4D97-AF65-F5344CB8AC3E}">
        <p14:creationId xmlns:p14="http://schemas.microsoft.com/office/powerpoint/2010/main" val="3978714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20</a:t>
            </a:fld>
            <a:endParaRPr lang="en-US"/>
          </a:p>
        </p:txBody>
      </p:sp>
    </p:spTree>
    <p:extLst>
      <p:ext uri="{BB962C8B-B14F-4D97-AF65-F5344CB8AC3E}">
        <p14:creationId xmlns:p14="http://schemas.microsoft.com/office/powerpoint/2010/main" val="2278837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a couple of disclaimers. The language here basically says that our</a:t>
            </a:r>
            <a:r>
              <a:rPr lang="en-US" baseline="0" dirty="0" smtClean="0"/>
              <a:t> views do not necessarily represent those of the National Institutes of Health, the National Library of Medicine or the Idaho Department of Health and Welfare.</a:t>
            </a:r>
          </a:p>
          <a:p>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2</a:t>
            </a:fld>
            <a:endParaRPr lang="en-US"/>
          </a:p>
        </p:txBody>
      </p:sp>
    </p:spTree>
    <p:extLst>
      <p:ext uri="{BB962C8B-B14F-4D97-AF65-F5344CB8AC3E}">
        <p14:creationId xmlns:p14="http://schemas.microsoft.com/office/powerpoint/2010/main" val="275519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Idaho Department of Health and Welfare received a funding supplemental Substance Use Prevention, Recovery, and Treatment through the from the American Rescue Act enacted due to the Covid-19 pandemic. The project development began in March 2021, and the legislature approved the funding to be spent beginning July 2022. The total allocation for the project is $500,000 dollars with the goal of outfitting around 20 libraries with equipment. </a:t>
            </a:r>
          </a:p>
        </p:txBody>
      </p:sp>
      <p:sp>
        <p:nvSpPr>
          <p:cNvPr id="4" name="Slide Number Placeholder 3"/>
          <p:cNvSpPr>
            <a:spLocks noGrp="1"/>
          </p:cNvSpPr>
          <p:nvPr>
            <p:ph type="sldNum" sz="quarter" idx="5"/>
          </p:nvPr>
        </p:nvSpPr>
        <p:spPr/>
        <p:txBody>
          <a:bodyPr/>
          <a:lstStyle/>
          <a:p>
            <a:fld id="{C8DC57A8-AE18-4654-B6AF-04B3577165BE}" type="slidenum">
              <a:rPr lang="en-US" smtClean="0"/>
              <a:t>22</a:t>
            </a:fld>
            <a:endParaRPr lang="en-US"/>
          </a:p>
        </p:txBody>
      </p:sp>
    </p:spTree>
    <p:extLst>
      <p:ext uri="{BB962C8B-B14F-4D97-AF65-F5344CB8AC3E}">
        <p14:creationId xmlns:p14="http://schemas.microsoft.com/office/powerpoint/2010/main" val="3356453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Libraries already provide courses on digital literacy. This includes email, browser, and website use. In addition, there is now free digital literacy training for librarians for telehealth to assist patrons in logging in and using telehealth platforms. </a:t>
            </a:r>
          </a:p>
          <a:p>
            <a:r>
              <a:rPr lang="en-US" dirty="0"/>
              <a:t>Idaho libraries and the American Library Association both have existing rules and laws for treating patron privacy. This is due to library card registration, use of computer technology in the library. In addition, the computers are secure and purge patron data once the patron logs out as a standard practice. This will be helpful while using the space for telehealth. </a:t>
            </a:r>
          </a:p>
          <a:p>
            <a:r>
              <a:rPr lang="en-US" dirty="0"/>
              <a:t>The Idaho Chamber of Commerce’s pervious broadband initiative and current initiatives have been utilized to secure broadband access at most public libraries across the state. </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23</a:t>
            </a:fld>
            <a:endParaRPr lang="en-US"/>
          </a:p>
        </p:txBody>
      </p:sp>
    </p:spTree>
    <p:extLst>
      <p:ext uri="{BB962C8B-B14F-4D97-AF65-F5344CB8AC3E}">
        <p14:creationId xmlns:p14="http://schemas.microsoft.com/office/powerpoint/2010/main" val="3346183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dirty="0">
                <a:ea typeface="Calibri" panose="020F0502020204030204" pitchFamily="34" charset="0"/>
              </a:rPr>
              <a:t>The Rural communities defined as 50,000 people or less, not part of a contiguous metropolitan area.. Based on the Department of Agriculture description</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24</a:t>
            </a:fld>
            <a:endParaRPr lang="en-US"/>
          </a:p>
        </p:txBody>
      </p:sp>
    </p:spTree>
    <p:extLst>
      <p:ext uri="{BB962C8B-B14F-4D97-AF65-F5344CB8AC3E}">
        <p14:creationId xmlns:p14="http://schemas.microsoft.com/office/powerpoint/2010/main" val="2127574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isn’t a road map for comparable to this project. Although libraries have been hosting spaces like these for some time, it was generally developed and implemented by the library themselves.  Due to the scope and size of this project, every problem solved lead to a new issue that required a solution. </a:t>
            </a:r>
          </a:p>
          <a:p>
            <a:endParaRPr lang="en-US" dirty="0"/>
          </a:p>
          <a:p>
            <a:r>
              <a:rPr lang="en-US" dirty="0"/>
              <a:t>We dubbed these spaces “Third Spaces” – Services Not found in a clinic, or at home, but an alternative venue getting services generally received in a clinical environment. </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25</a:t>
            </a:fld>
            <a:endParaRPr lang="en-US"/>
          </a:p>
        </p:txBody>
      </p:sp>
    </p:spTree>
    <p:extLst>
      <p:ext uri="{BB962C8B-B14F-4D97-AF65-F5344CB8AC3E}">
        <p14:creationId xmlns:p14="http://schemas.microsoft.com/office/powerpoint/2010/main" val="3499140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hosting a space, these are the roles the librarians would be most like to be responsible for</a:t>
            </a:r>
          </a:p>
        </p:txBody>
      </p:sp>
      <p:sp>
        <p:nvSpPr>
          <p:cNvPr id="4" name="Slide Number Placeholder 3"/>
          <p:cNvSpPr>
            <a:spLocks noGrp="1"/>
          </p:cNvSpPr>
          <p:nvPr>
            <p:ph type="sldNum" sz="quarter" idx="5"/>
          </p:nvPr>
        </p:nvSpPr>
        <p:spPr/>
        <p:txBody>
          <a:bodyPr/>
          <a:lstStyle/>
          <a:p>
            <a:fld id="{C8DC57A8-AE18-4654-B6AF-04B3577165BE}" type="slidenum">
              <a:rPr lang="en-US" smtClean="0"/>
              <a:t>26</a:t>
            </a:fld>
            <a:endParaRPr lang="en-US"/>
          </a:p>
        </p:txBody>
      </p:sp>
    </p:spTree>
    <p:extLst>
      <p:ext uri="{BB962C8B-B14F-4D97-AF65-F5344CB8AC3E}">
        <p14:creationId xmlns:p14="http://schemas.microsoft.com/office/powerpoint/2010/main" val="138898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note, there are things that a library is not responsible for while managing a third space. Importantly, a library is just a venue.. Like a wedding venue manager, the library provides the spaces, and the client/patron is responsible for obtaining the officiate and the caterer. Notably, you may have patrons who want to discuss their issues, Dr’s appoints etc. with you, and undoubtably this probably already occurs. But be careful not to step into a counselor's role, it’s both dangerous for you and the patron. They may come back or do something called “transference” – when someone redirects their feelings on to you. We will be providing training on how to deal with these situations as well as brochures as requested once the space is installed. </a:t>
            </a:r>
          </a:p>
          <a:p>
            <a:r>
              <a:rPr lang="en-US" dirty="0"/>
              <a:t> </a:t>
            </a:r>
          </a:p>
        </p:txBody>
      </p:sp>
      <p:sp>
        <p:nvSpPr>
          <p:cNvPr id="4" name="Slide Number Placeholder 3"/>
          <p:cNvSpPr>
            <a:spLocks noGrp="1"/>
          </p:cNvSpPr>
          <p:nvPr>
            <p:ph type="sldNum" sz="quarter" idx="5"/>
          </p:nvPr>
        </p:nvSpPr>
        <p:spPr/>
        <p:txBody>
          <a:bodyPr/>
          <a:lstStyle/>
          <a:p>
            <a:fld id="{C8DC57A8-AE18-4654-B6AF-04B3577165BE}" type="slidenum">
              <a:rPr lang="en-US" smtClean="0"/>
              <a:t>27</a:t>
            </a:fld>
            <a:endParaRPr lang="en-US"/>
          </a:p>
        </p:txBody>
      </p:sp>
    </p:spTree>
    <p:extLst>
      <p:ext uri="{BB962C8B-B14F-4D97-AF65-F5344CB8AC3E}">
        <p14:creationId xmlns:p14="http://schemas.microsoft.com/office/powerpoint/2010/main" val="1220645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Square was chosen to provide as an option for scheduling. Libraries can provide reservation access via mobile device, computer or at the library all for free.  Libraries also can allow the client to schedule access to the space at the library through a librarian. </a:t>
            </a:r>
            <a:r>
              <a:rPr lang="en-US" sz="1200" b="0" dirty="0">
                <a:effectLst/>
              </a:rPr>
              <a:t>Square creates a space for individuals to schedule times of use. This eliminates overlap or confusion and puts the ownership in the hands of the clients. Calendars can be used internally by library staff to manage the space and know who has reserved the space for use. </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28</a:t>
            </a:fld>
            <a:endParaRPr lang="en-US"/>
          </a:p>
        </p:txBody>
      </p:sp>
    </p:spTree>
    <p:extLst>
      <p:ext uri="{BB962C8B-B14F-4D97-AF65-F5344CB8AC3E}">
        <p14:creationId xmlns:p14="http://schemas.microsoft.com/office/powerpoint/2010/main" val="2675013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A Library is still responsible for:</a:t>
            </a:r>
          </a:p>
          <a:p>
            <a:pPr lvl="1"/>
            <a:r>
              <a:rPr lang="en-US" sz="2400" b="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Staff avoiding their patron’s Protected Health Information (PHI) </a:t>
            </a:r>
          </a:p>
          <a:p>
            <a:pPr lvl="1"/>
            <a:r>
              <a:rPr lang="en-US" sz="2400" b="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Patron’s privacy while booking and using the space.</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29</a:t>
            </a:fld>
            <a:endParaRPr lang="en-US"/>
          </a:p>
        </p:txBody>
      </p:sp>
    </p:spTree>
    <p:extLst>
      <p:ext uri="{BB962C8B-B14F-4D97-AF65-F5344CB8AC3E}">
        <p14:creationId xmlns:p14="http://schemas.microsoft.com/office/powerpoint/2010/main" val="3509062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as some ways to avoid inadvertently coming in contact with a client’s PHI outside of normal library duties. </a:t>
            </a:r>
          </a:p>
        </p:txBody>
      </p:sp>
      <p:sp>
        <p:nvSpPr>
          <p:cNvPr id="4" name="Slide Number Placeholder 3"/>
          <p:cNvSpPr>
            <a:spLocks noGrp="1"/>
          </p:cNvSpPr>
          <p:nvPr>
            <p:ph type="sldNum" sz="quarter" idx="5"/>
          </p:nvPr>
        </p:nvSpPr>
        <p:spPr/>
        <p:txBody>
          <a:bodyPr/>
          <a:lstStyle/>
          <a:p>
            <a:fld id="{C8DC57A8-AE18-4654-B6AF-04B3577165BE}" type="slidenum">
              <a:rPr lang="en-US" smtClean="0"/>
              <a:t>30</a:t>
            </a:fld>
            <a:endParaRPr lang="en-US"/>
          </a:p>
        </p:txBody>
      </p:sp>
    </p:spTree>
    <p:extLst>
      <p:ext uri="{BB962C8B-B14F-4D97-AF65-F5344CB8AC3E}">
        <p14:creationId xmlns:p14="http://schemas.microsoft.com/office/powerpoint/2010/main" val="3930690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Conducted a 15-minute video presentation about the release of the telehealth spaces and sent the information out to all providers in the rural health system, insurers, large and small medical groups, and behavioral health networks.</a:t>
            </a:r>
          </a:p>
          <a:p>
            <a:pPr marL="171450" indent="-171450">
              <a:buFont typeface="Arial" panose="020B0604020202020204" pitchFamily="34" charset="0"/>
              <a:buChar char="•"/>
            </a:pPr>
            <a:r>
              <a:rPr lang="en-US" dirty="0"/>
              <a:t>Patient outcomes </a:t>
            </a:r>
            <a:r>
              <a:rPr lang="en-US" dirty="0">
                <a:sym typeface="Wingdings" panose="05000000000000000000" pitchFamily="2" charset="2"/>
              </a:rPr>
              <a:t> reducing barriers to access increases the likelihood someone will continue on with treatment, especially for people in rural areas. </a:t>
            </a:r>
          </a:p>
          <a:p>
            <a:pPr marL="171450" indent="-171450">
              <a:buFont typeface="Arial" panose="020B0604020202020204" pitchFamily="34" charset="0"/>
              <a:buChar char="•"/>
            </a:pPr>
            <a:r>
              <a:rPr lang="en-US" dirty="0">
                <a:sym typeface="Wingdings" panose="05000000000000000000" pitchFamily="2" charset="2"/>
              </a:rPr>
              <a:t>Engagement/Satisfaction  telehealth decreases wait and travel times. It gives the patient more options and flexibility for receiving treatment. All of which increase the satisfaction of the Pt</a:t>
            </a:r>
          </a:p>
          <a:p>
            <a:pPr marL="171450" indent="-171450">
              <a:buFont typeface="Arial" panose="020B0604020202020204" pitchFamily="34" charset="0"/>
              <a:buChar char="•"/>
            </a:pPr>
            <a:r>
              <a:rPr lang="en-US" dirty="0">
                <a:sym typeface="Wingdings" panose="05000000000000000000" pitchFamily="2" charset="2"/>
              </a:rPr>
              <a:t>Remote monitoring  Using fitness watches or tracking apps can reduce patient appointments or increase awareness of potential issues</a:t>
            </a:r>
          </a:p>
          <a:p>
            <a:pPr marL="171450" indent="-171450">
              <a:buFont typeface="Arial" panose="020B0604020202020204" pitchFamily="34" charset="0"/>
              <a:buChar char="•"/>
            </a:pPr>
            <a:r>
              <a:rPr lang="en-US" dirty="0">
                <a:sym typeface="Wingdings" panose="05000000000000000000" pitchFamily="2" charset="2"/>
              </a:rPr>
              <a:t>No-show rates  reducing transportation limitations, especially for individuals in rural communities who would need to travel to larger neighboring communities for their appointments. </a:t>
            </a:r>
          </a:p>
          <a:p>
            <a:pPr marL="171450" indent="-171450">
              <a:buFont typeface="Arial" panose="020B0604020202020204" pitchFamily="34" charset="0"/>
              <a:buChar char="•"/>
            </a:pPr>
            <a:r>
              <a:rPr lang="en-US" dirty="0">
                <a:sym typeface="Wingdings" panose="05000000000000000000" pitchFamily="2" charset="2"/>
              </a:rPr>
              <a:t>Overhead  </a:t>
            </a:r>
            <a:r>
              <a:rPr lang="en-US" b="0" i="0" dirty="0">
                <a:solidFill>
                  <a:srgbClr val="444444"/>
                </a:solidFill>
                <a:effectLst/>
                <a:latin typeface="Open Sans" panose="020B0606030504020204" pitchFamily="34" charset="0"/>
              </a:rPr>
              <a:t>Telemedicine allows for reduction in operating costs and increased efficiency in utilization of resources, while allowing flexibility in hours of operation to better meet the needs of your patient population. By delivering care using telemedicine, you don’t have the same overhead costs as you do when you’re seeing patients in-person.</a:t>
            </a:r>
            <a:endParaRPr lang="en-US" dirty="0">
              <a:sym typeface="Wingdings" panose="05000000000000000000" pitchFamily="2" charset="2"/>
            </a:endParaRPr>
          </a:p>
          <a:p>
            <a:pPr marL="171450" indent="-171450">
              <a:buFont typeface="Arial" panose="020B0604020202020204" pitchFamily="34" charset="0"/>
              <a:buChar char="•"/>
            </a:pPr>
            <a:endParaRPr lang="en-US" dirty="0">
              <a:sym typeface="Wingdings" panose="05000000000000000000" pitchFamily="2" charset="2"/>
            </a:endParaRPr>
          </a:p>
          <a:p>
            <a:pPr marL="171450" indent="-171450">
              <a:buFont typeface="Arial" panose="020B0604020202020204" pitchFamily="34" charset="0"/>
              <a:buChar char="•"/>
            </a:pPr>
            <a:endParaRPr lang="en-US" dirty="0">
              <a:sym typeface="Wingdings" panose="05000000000000000000" pitchFamily="2" charset="2"/>
            </a:endParaRPr>
          </a:p>
          <a:p>
            <a:pPr marL="171450" indent="-171450">
              <a:buFont typeface="Arial" panose="020B0604020202020204" pitchFamily="34" charset="0"/>
              <a:buChar char="•"/>
            </a:pPr>
            <a:endParaRPr lang="en-US" dirty="0">
              <a:sym typeface="Wingdings" panose="05000000000000000000" pitchFamily="2" charset="2"/>
            </a:endParaRPr>
          </a:p>
          <a:p>
            <a:pPr marL="171450" indent="-171450">
              <a:buFont typeface="Arial" panose="020B0604020202020204" pitchFamily="34" charset="0"/>
              <a:buChar char="•"/>
            </a:pPr>
            <a:r>
              <a:rPr lang="en-US" dirty="0"/>
              <a:t>https://www.providertech.com/6-benefits-of-telehealth-for-healthcare-providers/</a:t>
            </a:r>
            <a:r>
              <a:rPr lang="en-US" dirty="0">
                <a:sym typeface="Wingdings" panose="05000000000000000000" pitchFamily="2" charset="2"/>
              </a:rPr>
              <a:t> </a:t>
            </a:r>
            <a:endParaRPr lang="en-US" dirty="0"/>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31</a:t>
            </a:fld>
            <a:endParaRPr lang="en-US"/>
          </a:p>
        </p:txBody>
      </p:sp>
    </p:spTree>
    <p:extLst>
      <p:ext uri="{BB962C8B-B14F-4D97-AF65-F5344CB8AC3E}">
        <p14:creationId xmlns:p14="http://schemas.microsoft.com/office/powerpoint/2010/main" val="1095589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our organizations. Rachael</a:t>
            </a:r>
            <a:r>
              <a:rPr lang="en-US" baseline="0" dirty="0" smtClean="0"/>
              <a:t> is with the Idaho Department of Health and Welfare and I am with the NNLM.</a:t>
            </a:r>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3</a:t>
            </a:fld>
            <a:endParaRPr lang="en-US"/>
          </a:p>
        </p:txBody>
      </p:sp>
    </p:spTree>
    <p:extLst>
      <p:ext uri="{BB962C8B-B14F-4D97-AF65-F5344CB8AC3E}">
        <p14:creationId xmlns:p14="http://schemas.microsoft.com/office/powerpoint/2010/main" val="1039315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Twain said, “A man who carries a cat by the tail learns something he can learn in no other way. </a:t>
            </a:r>
          </a:p>
          <a:p>
            <a:r>
              <a:rPr lang="en-US" dirty="0"/>
              <a:t>This was a brand new project, not just for Idaho but for the US. Although telehealth spaces have been in libraries for some time, these spaces were placed in the library by the staff themselves, and if there were more than one in the state, they tended to be independent of one another. At a state level, especially working for the state social services authority to include state Medicaid, we have access to vast networks of providers and agencies of all sorts. The hurdles and challenges we faced was how to distribute “capital outlay” which are physical supplies to another public agency, not within the state. Here are some of our greatest hits and misses while trying to develop this project. </a:t>
            </a:r>
          </a:p>
        </p:txBody>
      </p:sp>
      <p:sp>
        <p:nvSpPr>
          <p:cNvPr id="4" name="Slide Number Placeholder 3"/>
          <p:cNvSpPr>
            <a:spLocks noGrp="1"/>
          </p:cNvSpPr>
          <p:nvPr>
            <p:ph type="sldNum" sz="quarter" idx="5"/>
          </p:nvPr>
        </p:nvSpPr>
        <p:spPr/>
        <p:txBody>
          <a:bodyPr/>
          <a:lstStyle/>
          <a:p>
            <a:fld id="{C8DC57A8-AE18-4654-B6AF-04B3577165BE}" type="slidenum">
              <a:rPr lang="en-US" smtClean="0"/>
              <a:t>32</a:t>
            </a:fld>
            <a:endParaRPr lang="en-US"/>
          </a:p>
        </p:txBody>
      </p:sp>
    </p:spTree>
    <p:extLst>
      <p:ext uri="{BB962C8B-B14F-4D97-AF65-F5344CB8AC3E}">
        <p14:creationId xmlns:p14="http://schemas.microsoft.com/office/powerpoint/2010/main" val="41877575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164c04d3d7a_2_22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164c04d3d7a_2_22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a:t>So that’s our presentation. Thank you for listening. Our emails will be on the next slide, but first,  what questions do you have for us?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534" name="Google Shape;534;g164c04d3d7a_2_228:notes"/>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CORRECT THIS</a:t>
            </a:r>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34</a:t>
            </a:fld>
            <a:endParaRPr lang="en-US"/>
          </a:p>
        </p:txBody>
      </p:sp>
    </p:spTree>
    <p:extLst>
      <p:ext uri="{BB962C8B-B14F-4D97-AF65-F5344CB8AC3E}">
        <p14:creationId xmlns:p14="http://schemas.microsoft.com/office/powerpoint/2010/main" val="28322545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2815FE-BC4D-474E-9AA3-6983BC3D8777}" type="slidenum">
              <a:rPr lang="en-US" smtClean="0"/>
              <a:t>35</a:t>
            </a:fld>
            <a:endParaRPr lang="en-US"/>
          </a:p>
        </p:txBody>
      </p:sp>
    </p:spTree>
    <p:extLst>
      <p:ext uri="{BB962C8B-B14F-4D97-AF65-F5344CB8AC3E}">
        <p14:creationId xmlns:p14="http://schemas.microsoft.com/office/powerpoint/2010/main" val="3867214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a few objectives today in our presentation. We will give you a very brief introduction to telehealth and discuss how libraries can aid telehealth in their communities. I will discuss a couple of ways you can learn about telehealth beyond the scope of what we can provide today. Then Rachael will provide an overview of the Idaho Department of Health and Welfare and talk specifically about their Third Space project.</a:t>
            </a:r>
          </a:p>
          <a:p>
            <a:endParaRPr lang="en-US" baseline="0" dirty="0" smtClean="0"/>
          </a:p>
          <a:p>
            <a:r>
              <a:rPr lang="en-US" baseline="0" dirty="0" smtClean="0"/>
              <a:t>There will be a spot where I will share a few QR codes with you, so I want to give you a heads-up about that. If you are not a QR code person, we’ll drop the links in the chat, too.</a:t>
            </a:r>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4</a:t>
            </a:fld>
            <a:endParaRPr lang="en-US"/>
          </a:p>
        </p:txBody>
      </p:sp>
    </p:spTree>
    <p:extLst>
      <p:ext uri="{BB962C8B-B14F-4D97-AF65-F5344CB8AC3E}">
        <p14:creationId xmlns:p14="http://schemas.microsoft.com/office/powerpoint/2010/main" val="3030458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To begin, we will talk about the history of telehealth and telemedicine, </a:t>
            </a:r>
            <a:r>
              <a:rPr lang="en-US" dirty="0" smtClean="0"/>
              <a:t>as well as the distinctions</a:t>
            </a:r>
            <a:r>
              <a:rPr lang="en-US" baseline="0" dirty="0" smtClean="0"/>
              <a:t> between the two.</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Telemedicine is described as remote clinical services i.e. (Medical Doctors and Providers)</a:t>
            </a:r>
          </a:p>
          <a:p>
            <a:pPr marL="181240" lvl="0" indent="-181240">
              <a:buFont typeface="Arial" panose="020B0604020202020204" pitchFamily="34" charset="0"/>
              <a:buChar char="•"/>
            </a:pPr>
            <a:r>
              <a:rPr lang="en-US" dirty="0"/>
              <a:t>Telehealth </a:t>
            </a:r>
            <a:r>
              <a:rPr lang="en-US" dirty="0" smtClean="0"/>
              <a:t>is</a:t>
            </a:r>
            <a:r>
              <a:rPr lang="en-US" baseline="0" dirty="0" smtClean="0"/>
              <a:t> broader and can include</a:t>
            </a:r>
            <a:r>
              <a:rPr lang="en-US" dirty="0" smtClean="0"/>
              <a:t> </a:t>
            </a:r>
            <a:r>
              <a:rPr lang="en-US" dirty="0"/>
              <a:t>remote non-clinical services i.e. (Mental and Behavioral </a:t>
            </a:r>
            <a:r>
              <a:rPr lang="en-US" dirty="0" smtClean="0"/>
              <a:t>Health). I should also mention</a:t>
            </a:r>
            <a:r>
              <a:rPr lang="en-US" baseline="0" dirty="0" smtClean="0"/>
              <a:t> that te</a:t>
            </a:r>
            <a:r>
              <a:rPr lang="en-US" dirty="0" smtClean="0"/>
              <a:t>lehealth can include digital devices that allow for real time patient monitoring remotely.. Apple Watch is a good example of this. It has been shown in heart monitoring studies that the watch was beneficial for monitoring the patient’s heart rate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For the purposes of this presentation, we will be referring to Telehealth for both Telehealth and Telemedicine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The</a:t>
            </a:r>
            <a:r>
              <a:rPr lang="en-US" baseline="0" dirty="0" smtClean="0"/>
              <a:t> idea that we could provide health care services remotely has been around for a while.</a:t>
            </a:r>
            <a:endParaRPr lang="en-US" dirty="0"/>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1879, three years after the telephone was </a:t>
            </a:r>
            <a:r>
              <a:rPr lang="en-US" dirty="0" smtClean="0"/>
              <a:t>invented, </a:t>
            </a:r>
            <a:r>
              <a:rPr lang="en-US" dirty="0"/>
              <a:t>Lancet medical journal highly recommended the use of telephones to meet with patients to reduce the number of unnecessary office visits.</a:t>
            </a:r>
          </a:p>
          <a:p>
            <a:pPr marL="181240" indent="-181240">
              <a:buFont typeface="Arial" panose="020B0604020202020204" pitchFamily="34" charset="0"/>
              <a:buChar char="•"/>
            </a:pPr>
            <a:r>
              <a:rPr lang="en-US" dirty="0"/>
              <a:t>In 1924, Radio News magazine </a:t>
            </a:r>
          </a:p>
          <a:p>
            <a:pPr marL="638440" lvl="1" indent="-181240">
              <a:buFont typeface="Arial" panose="020B0604020202020204" pitchFamily="34" charset="0"/>
              <a:buChar char="•"/>
            </a:pPr>
            <a:r>
              <a:rPr lang="en-US" dirty="0"/>
              <a:t>Article hypothesized that in the future  people would no longer need to go to a doctor’s office for nonemergency care visits</a:t>
            </a:r>
          </a:p>
          <a:p>
            <a:pPr marL="638440" lvl="1" indent="-181240">
              <a:buFont typeface="Arial" panose="020B0604020202020204" pitchFamily="34" charset="0"/>
              <a:buChar char="•"/>
            </a:pPr>
            <a:r>
              <a:rPr lang="en-US" dirty="0"/>
              <a:t>Instead, the Doctor would come to them via radio and two-way screen. </a:t>
            </a:r>
          </a:p>
          <a:p>
            <a:pPr marL="181240" indent="-181240">
              <a:buFont typeface="Arial" panose="020B0604020202020204" pitchFamily="34" charset="0"/>
              <a:buChar char="•"/>
            </a:pPr>
            <a:r>
              <a:rPr lang="en-US" dirty="0"/>
              <a:t>Now that the future is here, telehealth can be </a:t>
            </a:r>
            <a:r>
              <a:rPr lang="en-US" dirty="0" smtClean="0"/>
              <a:t>used </a:t>
            </a:r>
            <a:r>
              <a:rPr lang="en-US" dirty="0"/>
              <a:t>over the telephone or on a two-way screen in every medical and behavioral </a:t>
            </a:r>
            <a:r>
              <a:rPr lang="en-US" dirty="0" smtClean="0"/>
              <a:t>field </a:t>
            </a:r>
            <a:r>
              <a:rPr lang="en-US" dirty="0"/>
              <a:t>for all or a portion of patient and client care. </a:t>
            </a:r>
          </a:p>
          <a:p>
            <a:pPr marL="181240" indent="-181240">
              <a:buFont typeface="Arial" panose="020B0604020202020204" pitchFamily="34" charset="0"/>
              <a:buChar char="•"/>
            </a:pPr>
            <a:r>
              <a:rPr lang="en-US" dirty="0"/>
              <a:t>This includes Non-emergency and informational visits, follow-ups, to include behavioral health therapies and assessments which all can be done via telehealth.</a:t>
            </a:r>
          </a:p>
          <a:p>
            <a:pPr marL="181240" indent="-181240">
              <a:buFont typeface="Arial" panose="020B0604020202020204" pitchFamily="34" charset="0"/>
              <a:buChar char="•"/>
            </a:pPr>
            <a:r>
              <a:rPr lang="en-US" dirty="0" smtClean="0"/>
              <a:t>A University </a:t>
            </a:r>
            <a:r>
              <a:rPr lang="en-US" dirty="0"/>
              <a:t>of Rochester Medical Center Study found that </a:t>
            </a:r>
          </a:p>
          <a:p>
            <a:pPr marL="638440" lvl="1" indent="-181240">
              <a:buFont typeface="Arial" panose="020B0604020202020204" pitchFamily="34" charset="0"/>
              <a:buChar char="•"/>
            </a:pPr>
            <a:r>
              <a:rPr lang="en-US" dirty="0"/>
              <a:t>telehealth was not only an effective way of delivering healthcare to patients while maintaining traditional reimbursement rates</a:t>
            </a:r>
          </a:p>
          <a:p>
            <a:pPr marL="638440" lvl="1" indent="-181240">
              <a:buFont typeface="Arial" panose="020B0604020202020204" pitchFamily="34" charset="0"/>
              <a:buChar char="•"/>
            </a:pPr>
            <a:r>
              <a:rPr lang="en-US" dirty="0"/>
              <a:t>It also increased healthcare access for underserved and vulnerable populations. </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6</a:t>
            </a:fld>
            <a:endParaRPr lang="en-US"/>
          </a:p>
        </p:txBody>
      </p:sp>
    </p:spTree>
    <p:extLst>
      <p:ext uri="{BB962C8B-B14F-4D97-AF65-F5344CB8AC3E}">
        <p14:creationId xmlns:p14="http://schemas.microsoft.com/office/powerpoint/2010/main" val="1522875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Telehealth offers an array of advantages:</a:t>
            </a:r>
          </a:p>
          <a:p>
            <a:pPr marL="181240" indent="-181240">
              <a:buFont typeface="Arial" panose="020B0604020202020204" pitchFamily="34" charset="0"/>
              <a:buChar char="•"/>
            </a:pPr>
            <a:endParaRPr lang="en-US" dirty="0" smtClean="0"/>
          </a:p>
          <a:p>
            <a:pPr marL="181240" indent="-181240">
              <a:buFont typeface="Arial" panose="020B0604020202020204" pitchFamily="34" charset="0"/>
              <a:buChar char="•"/>
            </a:pPr>
            <a:r>
              <a:rPr lang="en-US" dirty="0" smtClean="0"/>
              <a:t>With respect to barriers related to access to treatment, a telehealth patient doesn’t</a:t>
            </a:r>
            <a:r>
              <a:rPr lang="en-US" dirty="0" smtClean="0">
                <a:sym typeface="Wingdings" panose="05000000000000000000" pitchFamily="2" charset="2"/>
              </a:rPr>
              <a:t> </a:t>
            </a:r>
            <a:r>
              <a:rPr lang="en-US" dirty="0">
                <a:sym typeface="Wingdings" panose="05000000000000000000" pitchFamily="2" charset="2"/>
              </a:rPr>
              <a:t>need to travel long distances to obtain </a:t>
            </a:r>
            <a:r>
              <a:rPr lang="en-US" dirty="0" smtClean="0">
                <a:sym typeface="Wingdings" panose="05000000000000000000" pitchFamily="2" charset="2"/>
              </a:rPr>
              <a:t>services.</a:t>
            </a:r>
            <a:r>
              <a:rPr lang="en-US" baseline="0" dirty="0" smtClean="0">
                <a:sym typeface="Wingdings" panose="05000000000000000000" pitchFamily="2" charset="2"/>
              </a:rPr>
              <a:t> It is also</a:t>
            </a:r>
            <a:r>
              <a:rPr lang="en-US" dirty="0" smtClean="0">
                <a:sym typeface="Wingdings" panose="05000000000000000000" pitchFamily="2" charset="2"/>
              </a:rPr>
              <a:t> </a:t>
            </a:r>
            <a:r>
              <a:rPr lang="en-US" dirty="0">
                <a:sym typeface="Wingdings" panose="05000000000000000000" pitchFamily="2" charset="2"/>
              </a:rPr>
              <a:t>safer during inclement weather, etc. </a:t>
            </a:r>
          </a:p>
          <a:p>
            <a:pPr marL="181240" indent="-181240">
              <a:buFont typeface="Arial" panose="020B0604020202020204" pitchFamily="34" charset="0"/>
              <a:buChar char="•"/>
            </a:pPr>
            <a:r>
              <a:rPr lang="en-US" dirty="0">
                <a:sym typeface="Wingdings" panose="05000000000000000000" pitchFamily="2" charset="2"/>
              </a:rPr>
              <a:t>Convenience/Flexibility  </a:t>
            </a:r>
            <a:r>
              <a:rPr lang="en-US" dirty="0" smtClean="0">
                <a:sym typeface="Wingdings" panose="05000000000000000000" pitchFamily="2" charset="2"/>
              </a:rPr>
              <a:t>Patients can request </a:t>
            </a:r>
            <a:r>
              <a:rPr lang="en-US" dirty="0">
                <a:sym typeface="Wingdings" panose="05000000000000000000" pitchFamily="2" charset="2"/>
              </a:rPr>
              <a:t>less time off work </a:t>
            </a:r>
            <a:r>
              <a:rPr lang="en-US" dirty="0" smtClean="0">
                <a:sym typeface="Wingdings" panose="05000000000000000000" pitchFamily="2" charset="2"/>
              </a:rPr>
              <a:t>and don’t have </a:t>
            </a:r>
            <a:r>
              <a:rPr lang="en-US" dirty="0">
                <a:sym typeface="Wingdings" panose="05000000000000000000" pitchFamily="2" charset="2"/>
              </a:rPr>
              <a:t>to find child/elder care. Able to find a time that works better for the patient. </a:t>
            </a:r>
          </a:p>
          <a:p>
            <a:pPr marL="181240" indent="-181240">
              <a:buFont typeface="Arial" panose="020B0604020202020204" pitchFamily="34" charset="0"/>
              <a:buChar char="•"/>
            </a:pPr>
            <a:r>
              <a:rPr lang="en-US" dirty="0" smtClean="0">
                <a:sym typeface="Wingdings" panose="05000000000000000000" pitchFamily="2" charset="2"/>
              </a:rPr>
              <a:t>Telehealth also expands options regarding format</a:t>
            </a:r>
            <a:r>
              <a:rPr lang="en-US" baseline="0" dirty="0" smtClean="0">
                <a:sym typeface="Wingdings" panose="05000000000000000000" pitchFamily="2" charset="2"/>
              </a:rPr>
              <a:t> of an appointment. If </a:t>
            </a:r>
            <a:r>
              <a:rPr lang="en-US" dirty="0" smtClean="0">
                <a:sym typeface="Wingdings" panose="05000000000000000000" pitchFamily="2" charset="2"/>
              </a:rPr>
              <a:t>a </a:t>
            </a:r>
            <a:r>
              <a:rPr lang="en-US" dirty="0">
                <a:sym typeface="Wingdings" panose="05000000000000000000" pitchFamily="2" charset="2"/>
              </a:rPr>
              <a:t>patient prefers telehealth over in </a:t>
            </a:r>
            <a:r>
              <a:rPr lang="en-US" dirty="0" smtClean="0">
                <a:sym typeface="Wingdings" panose="05000000000000000000" pitchFamily="2" charset="2"/>
              </a:rPr>
              <a:t>-</a:t>
            </a:r>
            <a:r>
              <a:rPr lang="en-US" dirty="0" err="1" smtClean="0">
                <a:sym typeface="Wingdings" panose="05000000000000000000" pitchFamily="2" charset="2"/>
              </a:rPr>
              <a:t>erson</a:t>
            </a:r>
            <a:r>
              <a:rPr lang="en-US" dirty="0" smtClean="0">
                <a:sym typeface="Wingdings" panose="05000000000000000000" pitchFamily="2" charset="2"/>
              </a:rPr>
              <a:t> </a:t>
            </a:r>
            <a:r>
              <a:rPr lang="en-US" dirty="0">
                <a:sym typeface="Wingdings" panose="05000000000000000000" pitchFamily="2" charset="2"/>
              </a:rPr>
              <a:t>appointments this meets that need. In </a:t>
            </a:r>
            <a:r>
              <a:rPr lang="en-US" dirty="0" smtClean="0">
                <a:sym typeface="Wingdings" panose="05000000000000000000" pitchFamily="2" charset="2"/>
              </a:rPr>
              <a:t>turn,</a:t>
            </a:r>
            <a:r>
              <a:rPr lang="en-US" baseline="0" dirty="0" smtClean="0">
                <a:sym typeface="Wingdings" panose="05000000000000000000" pitchFamily="2" charset="2"/>
              </a:rPr>
              <a:t> that</a:t>
            </a:r>
            <a:r>
              <a:rPr lang="en-US" dirty="0" smtClean="0">
                <a:sym typeface="Wingdings" panose="05000000000000000000" pitchFamily="2" charset="2"/>
              </a:rPr>
              <a:t> </a:t>
            </a:r>
            <a:r>
              <a:rPr lang="en-US" dirty="0">
                <a:sym typeface="Wingdings" panose="05000000000000000000" pitchFamily="2" charset="2"/>
              </a:rPr>
              <a:t>increases the likelihood they will continue on and complete their treatment. </a:t>
            </a:r>
          </a:p>
          <a:p>
            <a:pPr marL="181240" indent="-181240">
              <a:buFont typeface="Arial" panose="020B0604020202020204" pitchFamily="34" charset="0"/>
              <a:buChar char="•"/>
            </a:pPr>
            <a:r>
              <a:rPr lang="en-US" dirty="0" smtClean="0">
                <a:sym typeface="Wingdings" panose="05000000000000000000" pitchFamily="2" charset="2"/>
              </a:rPr>
              <a:t>Telehealth can reduce the financial burden</a:t>
            </a:r>
            <a:r>
              <a:rPr lang="en-US" baseline="0" dirty="0" smtClean="0">
                <a:sym typeface="Wingdings" panose="05000000000000000000" pitchFamily="2" charset="2"/>
              </a:rPr>
              <a:t> of a medical appointment. There are lower</a:t>
            </a:r>
            <a:r>
              <a:rPr lang="en-US" dirty="0" smtClean="0">
                <a:sym typeface="Wingdings" panose="05000000000000000000" pitchFamily="2" charset="2"/>
              </a:rPr>
              <a:t> </a:t>
            </a:r>
            <a:r>
              <a:rPr lang="en-US" dirty="0">
                <a:sym typeface="Wingdings" panose="05000000000000000000" pitchFamily="2" charset="2"/>
              </a:rPr>
              <a:t>fuel and car maintenance costs, </a:t>
            </a:r>
            <a:r>
              <a:rPr lang="en-US" dirty="0" smtClean="0">
                <a:sym typeface="Wingdings" panose="05000000000000000000" pitchFamily="2" charset="2"/>
              </a:rPr>
              <a:t>and no lost </a:t>
            </a:r>
            <a:r>
              <a:rPr lang="en-US" dirty="0">
                <a:sym typeface="Wingdings" panose="05000000000000000000" pitchFamily="2" charset="2"/>
              </a:rPr>
              <a:t>wages (i.e. taking less time off work because don’t need to travel as far for appointments), no additional transportation costs (i.e. uber, etc.). </a:t>
            </a:r>
          </a:p>
          <a:p>
            <a:pPr marL="181240" indent="-181240">
              <a:buFont typeface="Arial" panose="020B0604020202020204" pitchFamily="34" charset="0"/>
              <a:buChar char="•"/>
            </a:pPr>
            <a:r>
              <a:rPr lang="en-US" dirty="0">
                <a:sym typeface="Wingdings" panose="05000000000000000000" pitchFamily="2" charset="2"/>
              </a:rPr>
              <a:t>Specialty services are available such as neurology, oncology, and </a:t>
            </a:r>
            <a:r>
              <a:rPr lang="en-US" dirty="0" smtClean="0">
                <a:sym typeface="Wingdings" panose="05000000000000000000" pitchFamily="2" charset="2"/>
              </a:rPr>
              <a:t>psychiatry.</a:t>
            </a:r>
            <a:endParaRPr lang="en-US" dirty="0">
              <a:sym typeface="Wingdings" panose="05000000000000000000" pitchFamily="2" charset="2"/>
            </a:endParaRP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7</a:t>
            </a:fld>
            <a:endParaRPr lang="en-US"/>
          </a:p>
        </p:txBody>
      </p:sp>
    </p:spTree>
    <p:extLst>
      <p:ext uri="{BB962C8B-B14F-4D97-AF65-F5344CB8AC3E}">
        <p14:creationId xmlns:p14="http://schemas.microsoft.com/office/powerpoint/2010/main" val="1783991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Healthcare</a:t>
            </a:r>
            <a:r>
              <a:rPr lang="en-US" baseline="0" dirty="0" smtClean="0"/>
              <a:t> organizations and even retailers have begun to recognize a market for telehealth. The list of companies that have announced virtual care services include Costco, Walmart, Amazon, Walgreens and even Best Buy.  Retailers’ services are often marketed directly to the consumer on a pay-as-you-go basis.</a:t>
            </a: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How </a:t>
            </a:r>
            <a:r>
              <a:rPr lang="en-US" dirty="0"/>
              <a:t>often is telehealth really used? </a:t>
            </a:r>
          </a:p>
          <a:p>
            <a:pPr marL="171450" indent="-171450">
              <a:buFont typeface="Arial" panose="020B0604020202020204" pitchFamily="34" charset="0"/>
              <a:buChar char="•"/>
            </a:pPr>
            <a:r>
              <a:rPr lang="en-US" dirty="0"/>
              <a:t>2022 Study National Center for Health Statistics surveyed telehealth users over the course of a one-year period</a:t>
            </a:r>
          </a:p>
          <a:p>
            <a:pPr marL="181240" indent="-181240">
              <a:buFont typeface="Arial" panose="020B0604020202020204" pitchFamily="34" charset="0"/>
              <a:buChar char="•"/>
            </a:pPr>
            <a:r>
              <a:rPr lang="en-US" dirty="0"/>
              <a:t>During 2021, 37% of adults survey used telehealth for at least one service </a:t>
            </a:r>
          </a:p>
          <a:p>
            <a:pPr marL="638440" lvl="1" indent="-181240">
              <a:buFont typeface="Arial" panose="020B0604020202020204" pitchFamily="34" charset="0"/>
              <a:buChar char="•"/>
            </a:pPr>
            <a:r>
              <a:rPr lang="en-US" dirty="0"/>
              <a:t>Even with the pandemic slowly receding, future use is expected to rise as more providers offer telehealth services. </a:t>
            </a:r>
          </a:p>
          <a:p>
            <a:pPr marL="638440" lvl="1" indent="-181240">
              <a:buFont typeface="Arial" panose="020B0604020202020204" pitchFamily="34" charset="0"/>
              <a:buChar char="•"/>
            </a:pPr>
            <a:r>
              <a:rPr lang="en-US" dirty="0"/>
              <a:t>The new infrastructure bill will allow for increased broadband access in rural </a:t>
            </a:r>
            <a:r>
              <a:rPr lang="en-US" dirty="0" smtClean="0"/>
              <a:t>areas, </a:t>
            </a:r>
            <a:r>
              <a:rPr lang="en-US" dirty="0"/>
              <a:t>allowing more patient/clients to </a:t>
            </a:r>
            <a:r>
              <a:rPr lang="en-US" dirty="0" smtClean="0"/>
              <a:t>use </a:t>
            </a:r>
            <a:r>
              <a:rPr lang="en-US" dirty="0"/>
              <a:t>telehealth services in those regions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DC57A8-AE18-4654-B6AF-04B3577165BE}" type="slidenum">
              <a:rPr kumimoji="0" lang="en-US" sz="1200" b="0" i="0" u="none" strike="noStrike" kern="1200" cap="none" spc="0" normalizeH="0" baseline="0" noProof="0" smtClean="0">
                <a:ln>
                  <a:noFill/>
                </a:ln>
                <a:solidFill>
                  <a:srgbClr val="9A5315"/>
                </a:solidFill>
                <a:effectLst/>
                <a:uLnTx/>
                <a:uFillTx/>
                <a:latin typeface="Segoe Prin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9A5315"/>
              </a:solidFill>
              <a:effectLst/>
              <a:uLnTx/>
              <a:uFillTx/>
              <a:latin typeface="Segoe Print"/>
              <a:ea typeface="+mn-ea"/>
              <a:cs typeface="+mn-cs"/>
            </a:endParaRPr>
          </a:p>
        </p:txBody>
      </p:sp>
    </p:spTree>
    <p:extLst>
      <p:ext uri="{BB962C8B-B14F-4D97-AF65-F5344CB8AC3E}">
        <p14:creationId xmlns:p14="http://schemas.microsoft.com/office/powerpoint/2010/main" val="997754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063" indent="-302066"/>
            <a:r>
              <a:rPr lang="en-US" sz="1300" dirty="0" smtClean="0"/>
              <a:t>Here are highlights</a:t>
            </a:r>
            <a:r>
              <a:rPr lang="en-US" sz="1300" baseline="0" dirty="0" smtClean="0"/>
              <a:t> of </a:t>
            </a:r>
            <a:r>
              <a:rPr lang="en-US" sz="1300" dirty="0" smtClean="0"/>
              <a:t>telehealth </a:t>
            </a:r>
            <a:r>
              <a:rPr lang="en-US" sz="1300" dirty="0"/>
              <a:t>d</a:t>
            </a:r>
            <a:r>
              <a:rPr lang="en-US" sz="1300" dirty="0" smtClean="0"/>
              <a:t>ata </a:t>
            </a:r>
            <a:r>
              <a:rPr lang="en-US" sz="1300" dirty="0"/>
              <a:t>analyzed from five University of California Care Systems</a:t>
            </a:r>
          </a:p>
          <a:p>
            <a:pPr marL="360063" indent="-302066"/>
            <a:r>
              <a:rPr lang="en-US" sz="1300" dirty="0" smtClean="0"/>
              <a:t>The study looked at 3 </a:t>
            </a:r>
            <a:r>
              <a:rPr lang="en-US" sz="1300" dirty="0"/>
              <a:t>Million Ambulatory Telehealth Encounters over a two-year period (March 1, 2020 - February 28, 2022</a:t>
            </a:r>
            <a:r>
              <a:rPr lang="en-US" sz="1300" dirty="0" smtClean="0"/>
              <a:t>).</a:t>
            </a:r>
          </a:p>
          <a:p>
            <a:pPr marL="360063" indent="-302066"/>
            <a:r>
              <a:rPr lang="en-US" sz="1300" dirty="0" smtClean="0"/>
              <a:t>In those five</a:t>
            </a:r>
            <a:r>
              <a:rPr lang="en-US" sz="1300" baseline="0" dirty="0" smtClean="0"/>
              <a:t> systems alone, telehealth saved healthcare systems $33.5 million over a two-year period during </a:t>
            </a:r>
            <a:r>
              <a:rPr lang="en-US" sz="1300" baseline="0" dirty="0" err="1" smtClean="0"/>
              <a:t>Covid</a:t>
            </a:r>
            <a:r>
              <a:rPr lang="en-US" sz="1300" baseline="0" dirty="0" smtClean="0"/>
              <a:t>.</a:t>
            </a:r>
          </a:p>
          <a:p>
            <a:pPr marL="360063" indent="-302066"/>
            <a:endParaRPr lang="en-US" sz="1300" dirty="0"/>
          </a:p>
          <a:p>
            <a:r>
              <a:rPr lang="en-US" dirty="0" smtClean="0"/>
              <a:t>They even found that telehealth saved injuries and even lives because people were not getting into accidents on their way to the doctor.</a:t>
            </a:r>
            <a:endParaRPr lang="en-US" dirty="0"/>
          </a:p>
          <a:p>
            <a:endParaRPr lang="en-US" dirty="0"/>
          </a:p>
        </p:txBody>
      </p:sp>
      <p:sp>
        <p:nvSpPr>
          <p:cNvPr id="4" name="Slide Number Placeholder 3"/>
          <p:cNvSpPr>
            <a:spLocks noGrp="1"/>
          </p:cNvSpPr>
          <p:nvPr>
            <p:ph type="sldNum" sz="quarter" idx="5"/>
          </p:nvPr>
        </p:nvSpPr>
        <p:spPr/>
        <p:txBody>
          <a:bodyPr/>
          <a:lstStyle/>
          <a:p>
            <a:fld id="{E22815FE-BC4D-474E-9AA3-6983BC3D8777}" type="slidenum">
              <a:rPr lang="en-US" smtClean="0"/>
              <a:t>9</a:t>
            </a:fld>
            <a:endParaRPr lang="en-US"/>
          </a:p>
        </p:txBody>
      </p:sp>
    </p:spTree>
    <p:extLst>
      <p:ext uri="{BB962C8B-B14F-4D97-AF65-F5344CB8AC3E}">
        <p14:creationId xmlns:p14="http://schemas.microsoft.com/office/powerpoint/2010/main" val="2144637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5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5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smtClean="0"/>
              <a:t>This map shows states</a:t>
            </a:r>
            <a:r>
              <a:rPr lang="en-US" baseline="0" dirty="0" smtClean="0"/>
              <a:t> where there is at least somebody working on a telehealth program. In many cases, this can be one library pioneering a new service on their own. However, i</a:t>
            </a:r>
            <a:r>
              <a:rPr lang="en-US" dirty="0" smtClean="0"/>
              <a:t>ncreasingly </a:t>
            </a:r>
            <a:r>
              <a:rPr lang="en-US" dirty="0"/>
              <a:t>we are seeing </a:t>
            </a:r>
            <a:r>
              <a:rPr lang="en-US" sz="1200" dirty="0">
                <a:solidFill>
                  <a:schemeClr val="dk1"/>
                </a:solidFill>
                <a:latin typeface="Calibri"/>
                <a:ea typeface="Calibri"/>
                <a:cs typeface="Calibri"/>
                <a:sym typeface="Calibri"/>
              </a:rPr>
              <a:t>state libraries like </a:t>
            </a:r>
            <a:r>
              <a:rPr lang="en-US" sz="1200" dirty="0" smtClean="0">
                <a:solidFill>
                  <a:schemeClr val="dk1"/>
                </a:solidFill>
                <a:latin typeface="Calibri"/>
                <a:ea typeface="Calibri"/>
                <a:cs typeface="Calibri"/>
                <a:sym typeface="Calibri"/>
              </a:rPr>
              <a:t>Delaware</a:t>
            </a:r>
            <a:r>
              <a:rPr lang="en-US" sz="1200" dirty="0">
                <a:solidFill>
                  <a:schemeClr val="dk1"/>
                </a:solidFill>
                <a:latin typeface="Calibri"/>
                <a:ea typeface="Calibri"/>
                <a:cs typeface="Calibri"/>
                <a:sym typeface="Calibri"/>
              </a:rPr>
              <a:t>, Idaho, Wyoming and Maine </a:t>
            </a:r>
            <a:r>
              <a:rPr lang="en-US" dirty="0"/>
              <a:t>launching </a:t>
            </a:r>
            <a:r>
              <a:rPr lang="en-US" sz="1200" dirty="0">
                <a:solidFill>
                  <a:schemeClr val="dk1"/>
                </a:solidFill>
                <a:latin typeface="Calibri"/>
                <a:ea typeface="Calibri"/>
                <a:cs typeface="Calibri"/>
                <a:sym typeface="Calibri"/>
              </a:rPr>
              <a:t>programs to enable private and secure telehealth access at local public </a:t>
            </a:r>
            <a:r>
              <a:rPr lang="en-US" sz="1200" dirty="0" smtClean="0">
                <a:solidFill>
                  <a:schemeClr val="dk1"/>
                </a:solidFill>
                <a:latin typeface="Calibri"/>
                <a:ea typeface="Calibri"/>
                <a:cs typeface="Calibri"/>
                <a:sym typeface="Calibri"/>
              </a:rPr>
              <a:t>libraries</a:t>
            </a:r>
            <a:r>
              <a:rPr lang="en-US" sz="1200" baseline="0" dirty="0" smtClean="0">
                <a:solidFill>
                  <a:schemeClr val="dk1"/>
                </a:solidFill>
                <a:latin typeface="Calibri"/>
                <a:ea typeface="Calibri"/>
                <a:cs typeface="Calibri"/>
                <a:sym typeface="Calibri"/>
              </a:rPr>
              <a:t> They</a:t>
            </a:r>
            <a:r>
              <a:rPr lang="en-US" sz="1200" dirty="0" smtClean="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usually </a:t>
            </a:r>
            <a:r>
              <a:rPr lang="en-US" sz="1200" dirty="0" smtClean="0">
                <a:solidFill>
                  <a:schemeClr val="dk1"/>
                </a:solidFill>
                <a:latin typeface="Calibri"/>
                <a:ea typeface="Calibri"/>
                <a:cs typeface="Calibri"/>
                <a:sym typeface="Calibri"/>
              </a:rPr>
              <a:t>rely </a:t>
            </a:r>
            <a:r>
              <a:rPr lang="en-US" sz="1200" dirty="0">
                <a:solidFill>
                  <a:schemeClr val="dk1"/>
                </a:solidFill>
                <a:latin typeface="Calibri"/>
                <a:ea typeface="Calibri"/>
                <a:cs typeface="Calibri"/>
                <a:sym typeface="Calibri"/>
              </a:rPr>
              <a:t>on federal money.</a:t>
            </a:r>
            <a:endParaRPr dirty="0"/>
          </a:p>
        </p:txBody>
      </p:sp>
      <p:sp>
        <p:nvSpPr>
          <p:cNvPr id="462" name="Google Shape;462;p53:notes"/>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January 2024</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6672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January 2024</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2B156B-59AE-415F-B24B-8756D48BB977}" type="slidenum">
              <a:rPr lang="en-US" smtClean="0"/>
              <a:t>‹#›</a:t>
            </a:fld>
            <a:endParaRPr lang="en-US"/>
          </a:p>
        </p:txBody>
      </p:sp>
    </p:spTree>
    <p:extLst>
      <p:ext uri="{BB962C8B-B14F-4D97-AF65-F5344CB8AC3E}">
        <p14:creationId xmlns:p14="http://schemas.microsoft.com/office/powerpoint/2010/main" val="108125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January 2024</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2B156B-59AE-415F-B24B-8756D48BB977}" type="slidenum">
              <a:rPr lang="en-US" smtClean="0"/>
              <a:t>‹#›</a:t>
            </a:fld>
            <a:endParaRPr lang="en-US"/>
          </a:p>
        </p:txBody>
      </p:sp>
    </p:spTree>
    <p:extLst>
      <p:ext uri="{BB962C8B-B14F-4D97-AF65-F5344CB8AC3E}">
        <p14:creationId xmlns:p14="http://schemas.microsoft.com/office/powerpoint/2010/main" val="232423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2: Bulleted Text">
  <p:cSld name="O2: Bulleted Text">
    <p:spTree>
      <p:nvGrpSpPr>
        <p:cNvPr id="1" name="Shape 58"/>
        <p:cNvGrpSpPr/>
        <p:nvPr/>
      </p:nvGrpSpPr>
      <p:grpSpPr>
        <a:xfrm>
          <a:off x="0" y="0"/>
          <a:ext cx="0" cy="0"/>
          <a:chOff x="0" y="0"/>
          <a:chExt cx="0" cy="0"/>
        </a:xfrm>
      </p:grpSpPr>
      <p:sp>
        <p:nvSpPr>
          <p:cNvPr id="59" name="Google Shape;59;p50"/>
          <p:cNvSpPr txBox="1">
            <a:spLocks noGrp="1"/>
          </p:cNvSpPr>
          <p:nvPr>
            <p:ph type="sldNum" idx="12"/>
          </p:nvPr>
        </p:nvSpPr>
        <p:spPr>
          <a:xfrm>
            <a:off x="254000" y="6294969"/>
            <a:ext cx="2844800" cy="366183"/>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US"/>
              <a:t>‹#›</a:t>
            </a:fld>
            <a:endParaRPr/>
          </a:p>
        </p:txBody>
      </p:sp>
      <p:sp>
        <p:nvSpPr>
          <p:cNvPr id="60" name="Google Shape;60;p50"/>
          <p:cNvSpPr txBox="1">
            <a:spLocks noGrp="1"/>
          </p:cNvSpPr>
          <p:nvPr>
            <p:ph type="body" idx="1"/>
          </p:nvPr>
        </p:nvSpPr>
        <p:spPr>
          <a:xfrm>
            <a:off x="1710267" y="1947334"/>
            <a:ext cx="8771467" cy="2963333"/>
          </a:xfrm>
          <a:prstGeom prst="rect">
            <a:avLst/>
          </a:prstGeom>
          <a:noFill/>
          <a:ln>
            <a:noFill/>
          </a:ln>
        </p:spPr>
        <p:txBody>
          <a:bodyPr spcFirstLastPara="1" wrap="square" lIns="91425" tIns="45700" rIns="91425" bIns="45700" anchor="t" anchorCtr="0">
            <a:noAutofit/>
          </a:bodyPr>
          <a:lstStyle>
            <a:lvl1pPr marL="457200" marR="0" lvl="0" indent="-317500" algn="ctr">
              <a:lnSpc>
                <a:spcPct val="90000"/>
              </a:lnSpc>
              <a:spcBef>
                <a:spcPts val="373"/>
              </a:spcBef>
              <a:spcAft>
                <a:spcPts val="0"/>
              </a:spcAft>
              <a:buClr>
                <a:srgbClr val="595959"/>
              </a:buClr>
              <a:buSzPts val="1400"/>
              <a:buFont typeface="Arial"/>
              <a:buChar char="•"/>
              <a:defRPr sz="1867" b="0" i="0" u="none" strike="noStrike" cap="none">
                <a:solidFill>
                  <a:srgbClr val="595959"/>
                </a:solidFill>
                <a:latin typeface="Calibri"/>
                <a:ea typeface="Calibri"/>
                <a:cs typeface="Calibri"/>
                <a:sym typeface="Calibri"/>
              </a:defRPr>
            </a:lvl1pPr>
            <a:lvl2pPr marL="914400" marR="0" lvl="1" indent="-317500" algn="l">
              <a:lnSpc>
                <a:spcPct val="90000"/>
              </a:lnSpc>
              <a:spcBef>
                <a:spcPts val="373"/>
              </a:spcBef>
              <a:spcAft>
                <a:spcPts val="0"/>
              </a:spcAft>
              <a:buClr>
                <a:srgbClr val="595959"/>
              </a:buClr>
              <a:buSzPts val="1400"/>
              <a:buFont typeface="Arial"/>
              <a:buChar char="–"/>
              <a:defRPr sz="1867" b="0" i="0" u="none" strike="noStrike" cap="none">
                <a:solidFill>
                  <a:srgbClr val="595959"/>
                </a:solidFill>
                <a:latin typeface="Calibri"/>
                <a:ea typeface="Calibri"/>
                <a:cs typeface="Calibri"/>
                <a:sym typeface="Calibri"/>
              </a:defRPr>
            </a:lvl2pPr>
            <a:lvl3pPr marL="1371600" marR="0" lvl="2" indent="-317500" algn="l">
              <a:lnSpc>
                <a:spcPct val="90000"/>
              </a:lnSpc>
              <a:spcBef>
                <a:spcPts val="373"/>
              </a:spcBef>
              <a:spcAft>
                <a:spcPts val="0"/>
              </a:spcAft>
              <a:buClr>
                <a:srgbClr val="595959"/>
              </a:buClr>
              <a:buSzPts val="1400"/>
              <a:buFont typeface="Arial"/>
              <a:buChar char="•"/>
              <a:defRPr sz="1867" b="0" i="0" u="none" strike="noStrike" cap="none">
                <a:solidFill>
                  <a:srgbClr val="595959"/>
                </a:solidFill>
                <a:latin typeface="Calibri"/>
                <a:ea typeface="Calibri"/>
                <a:cs typeface="Calibri"/>
                <a:sym typeface="Calibri"/>
              </a:defRPr>
            </a:lvl3pPr>
            <a:lvl4pPr marL="1828800" marR="0" lvl="3" indent="-317500" algn="l">
              <a:lnSpc>
                <a:spcPct val="90000"/>
              </a:lnSpc>
              <a:spcBef>
                <a:spcPts val="373"/>
              </a:spcBef>
              <a:spcAft>
                <a:spcPts val="0"/>
              </a:spcAft>
              <a:buClr>
                <a:srgbClr val="595959"/>
              </a:buClr>
              <a:buSzPts val="1400"/>
              <a:buFont typeface="Arial"/>
              <a:buChar char="–"/>
              <a:defRPr sz="1867" b="0" i="0" u="none" strike="noStrike" cap="none">
                <a:solidFill>
                  <a:srgbClr val="595959"/>
                </a:solidFill>
                <a:latin typeface="Calibri"/>
                <a:ea typeface="Calibri"/>
                <a:cs typeface="Calibri"/>
                <a:sym typeface="Calibri"/>
              </a:defRPr>
            </a:lvl4pPr>
            <a:lvl5pPr marL="2286000" marR="0" lvl="4" indent="-317500" algn="l">
              <a:lnSpc>
                <a:spcPct val="90000"/>
              </a:lnSpc>
              <a:spcBef>
                <a:spcPts val="373"/>
              </a:spcBef>
              <a:spcAft>
                <a:spcPts val="0"/>
              </a:spcAft>
              <a:buClr>
                <a:srgbClr val="595959"/>
              </a:buClr>
              <a:buSzPts val="1400"/>
              <a:buFont typeface="Arial"/>
              <a:buChar char="»"/>
              <a:defRPr sz="1867" b="0" i="0" u="none" strike="noStrike" cap="none">
                <a:solidFill>
                  <a:srgbClr val="595959"/>
                </a:solidFill>
                <a:latin typeface="Calibri"/>
                <a:ea typeface="Calibri"/>
                <a:cs typeface="Calibri"/>
                <a:sym typeface="Calibri"/>
              </a:defRPr>
            </a:lvl5pPr>
            <a:lvl6pPr marL="2743200" marR="0" lvl="5" indent="-355600" algn="l">
              <a:lnSpc>
                <a:spcPct val="9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200400" marR="0" lvl="6" indent="-355600" algn="l">
              <a:lnSpc>
                <a:spcPct val="9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3657600" marR="0" lvl="7" indent="-355600" algn="l">
              <a:lnSpc>
                <a:spcPct val="9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4114800" marR="0" lvl="8" indent="-355600" algn="l">
              <a:lnSpc>
                <a:spcPct val="9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61" name="Google Shape;61;p50"/>
          <p:cNvSpPr txBox="1">
            <a:spLocks noGrp="1"/>
          </p:cNvSpPr>
          <p:nvPr>
            <p:ph type="body" idx="2"/>
          </p:nvPr>
        </p:nvSpPr>
        <p:spPr>
          <a:xfrm>
            <a:off x="609600" y="558800"/>
            <a:ext cx="10972800" cy="812800"/>
          </a:xfrm>
          <a:prstGeom prst="rect">
            <a:avLst/>
          </a:prstGeom>
          <a:noFill/>
          <a:ln>
            <a:noFill/>
          </a:ln>
        </p:spPr>
        <p:txBody>
          <a:bodyPr spcFirstLastPara="1" wrap="square" lIns="91425" tIns="45700" rIns="91425" bIns="45700" anchor="t" anchorCtr="0">
            <a:noAutofit/>
          </a:bodyPr>
          <a:lstStyle>
            <a:lvl1pPr marL="457200" marR="0" lvl="0" indent="-228600" algn="ctr">
              <a:lnSpc>
                <a:spcPct val="90000"/>
              </a:lnSpc>
              <a:spcBef>
                <a:spcPts val="853"/>
              </a:spcBef>
              <a:spcAft>
                <a:spcPts val="0"/>
              </a:spcAft>
              <a:buClr>
                <a:srgbClr val="E46C0A"/>
              </a:buClr>
              <a:buSzPts val="3200"/>
              <a:buFont typeface="Arial"/>
              <a:buNone/>
              <a:defRPr sz="4267" b="0" i="0" u="none" strike="noStrike" cap="none">
                <a:solidFill>
                  <a:srgbClr val="E46C0A"/>
                </a:solidFill>
                <a:latin typeface="Franklin Gothic"/>
                <a:ea typeface="Franklin Gothic"/>
                <a:cs typeface="Franklin Gothic"/>
                <a:sym typeface="Franklin Gothic"/>
              </a:defRPr>
            </a:lvl1pPr>
            <a:lvl2pPr marL="914400" marR="0" lvl="1" indent="-406400" algn="l">
              <a:lnSpc>
                <a:spcPct val="90000"/>
              </a:lnSpc>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L="1371600" marR="0" lvl="2" indent="-381000" algn="l">
              <a:lnSpc>
                <a:spcPct val="90000"/>
              </a:lnSpc>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1828800" marR="0" lvl="3" indent="-355600" algn="l">
              <a:lnSpc>
                <a:spcPct val="9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2286000" marR="0" lvl="4" indent="-355600" algn="l">
              <a:lnSpc>
                <a:spcPct val="9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2743200" marR="0" lvl="5" indent="-355600" algn="l">
              <a:lnSpc>
                <a:spcPct val="9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3200400" marR="0" lvl="6" indent="-355600" algn="l">
              <a:lnSpc>
                <a:spcPct val="9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3657600" marR="0" lvl="7" indent="-355600" algn="l">
              <a:lnSpc>
                <a:spcPct val="9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4114800" marR="0" lvl="8" indent="-355600" algn="l">
              <a:lnSpc>
                <a:spcPct val="9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05509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5495544" y="0"/>
            <a:ext cx="4370832" cy="2194560"/>
          </a:xfrm>
        </p:spPr>
        <p:txBody>
          <a:bodyPr/>
          <a:lstStyle>
            <a:lvl1pPr algn="l">
              <a:defRPr sz="7200"/>
            </a:lvl1pPr>
          </a:lstStyle>
          <a:p>
            <a:r>
              <a:rPr lang="en-US"/>
              <a:t>Click to edit Master title style</a:t>
            </a:r>
          </a:p>
        </p:txBody>
      </p:sp>
      <p:sp>
        <p:nvSpPr>
          <p:cNvPr id="13" name="Picture Placeholder 12">
            <a:extLst>
              <a:ext uri="{FF2B5EF4-FFF2-40B4-BE49-F238E27FC236}">
                <a16:creationId xmlns:a16="http://schemas.microsoft.com/office/drawing/2014/main" id="{54A61420-31F3-2DF5-A319-19A8896350EA}"/>
              </a:ext>
            </a:extLst>
          </p:cNvPr>
          <p:cNvSpPr>
            <a:spLocks noGrp="1"/>
          </p:cNvSpPr>
          <p:nvPr>
            <p:ph type="pic" sz="quarter" idx="13"/>
          </p:nvPr>
        </p:nvSpPr>
        <p:spPr>
          <a:xfrm>
            <a:off x="1" y="3810"/>
            <a:ext cx="4856184" cy="6850379"/>
          </a:xfrm>
          <a:ln w="15875">
            <a:solidFill>
              <a:schemeClr val="tx1"/>
            </a:solidFill>
          </a:ln>
        </p:spPr>
        <p:txBody>
          <a:bodyPr/>
          <a:lstStyle/>
          <a:p>
            <a:r>
              <a:rPr lang="en-US"/>
              <a:t>Click icon to add picture</a:t>
            </a:r>
          </a:p>
        </p:txBody>
      </p:sp>
      <p:sp>
        <p:nvSpPr>
          <p:cNvPr id="3" name="Content Placeholder 2">
            <a:extLst>
              <a:ext uri="{FF2B5EF4-FFF2-40B4-BE49-F238E27FC236}">
                <a16:creationId xmlns:a16="http://schemas.microsoft.com/office/drawing/2014/main" id="{D53F374C-57DC-E207-D494-6986428A2D60}"/>
              </a:ext>
            </a:extLst>
          </p:cNvPr>
          <p:cNvSpPr>
            <a:spLocks noGrp="1"/>
          </p:cNvSpPr>
          <p:nvPr>
            <p:ph idx="1"/>
          </p:nvPr>
        </p:nvSpPr>
        <p:spPr>
          <a:xfrm>
            <a:off x="4856185" y="2212849"/>
            <a:ext cx="7335814" cy="4645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4545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r>
              <a:rPr lang="en-US"/>
              <a:t>January 2024</a:t>
            </a:r>
            <a:endParaRPr/>
          </a:p>
        </p:txBody>
      </p:sp>
    </p:spTree>
    <p:extLst>
      <p:ext uri="{BB962C8B-B14F-4D97-AF65-F5344CB8AC3E}">
        <p14:creationId xmlns:p14="http://schemas.microsoft.com/office/powerpoint/2010/main" val="45176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r>
              <a:rPr lang="en-US"/>
              <a:t>January 2024</a:t>
            </a:r>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r>
              <a:rPr lang="en-US"/>
              <a:t>January 2024</a:t>
            </a:r>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January 2024</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2B156B-59AE-415F-B24B-8756D48BB977}" type="slidenum">
              <a:rPr lang="en-US" smtClean="0"/>
              <a:t>‹#›</a:t>
            </a:fld>
            <a:endParaRPr lang="en-US" dirty="0"/>
          </a:p>
        </p:txBody>
      </p:sp>
    </p:spTree>
    <p:extLst>
      <p:ext uri="{BB962C8B-B14F-4D97-AF65-F5344CB8AC3E}">
        <p14:creationId xmlns:p14="http://schemas.microsoft.com/office/powerpoint/2010/main" val="251808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January 2024</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4240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January 2024</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2B156B-59AE-415F-B24B-8756D48BB977}" type="slidenum">
              <a:rPr lang="en-US" smtClean="0"/>
              <a:t>‹#›</a:t>
            </a:fld>
            <a:endParaRPr lang="en-US"/>
          </a:p>
        </p:txBody>
      </p:sp>
    </p:spTree>
    <p:extLst>
      <p:ext uri="{BB962C8B-B14F-4D97-AF65-F5344CB8AC3E}">
        <p14:creationId xmlns:p14="http://schemas.microsoft.com/office/powerpoint/2010/main" val="176455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January 2024</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2B156B-59AE-415F-B24B-8756D48BB977}" type="slidenum">
              <a:rPr lang="en-US" smtClean="0"/>
              <a:t>‹#›</a:t>
            </a:fld>
            <a:endParaRPr lang="en-US"/>
          </a:p>
        </p:txBody>
      </p:sp>
    </p:spTree>
    <p:extLst>
      <p:ext uri="{BB962C8B-B14F-4D97-AF65-F5344CB8AC3E}">
        <p14:creationId xmlns:p14="http://schemas.microsoft.com/office/powerpoint/2010/main" val="277478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January 2024</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2B156B-59AE-415F-B24B-8756D48BB977}" type="slidenum">
              <a:rPr lang="en-US" smtClean="0"/>
              <a:t>‹#›</a:t>
            </a:fld>
            <a:endParaRPr lang="en-US"/>
          </a:p>
        </p:txBody>
      </p:sp>
    </p:spTree>
    <p:extLst>
      <p:ext uri="{BB962C8B-B14F-4D97-AF65-F5344CB8AC3E}">
        <p14:creationId xmlns:p14="http://schemas.microsoft.com/office/powerpoint/2010/main" val="110091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January 2024</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2B156B-59AE-415F-B24B-8756D48BB977}" type="slidenum">
              <a:rPr lang="en-US" smtClean="0"/>
              <a:t>‹#›</a:t>
            </a:fld>
            <a:endParaRPr lang="en-US"/>
          </a:p>
        </p:txBody>
      </p:sp>
    </p:spTree>
    <p:extLst>
      <p:ext uri="{BB962C8B-B14F-4D97-AF65-F5344CB8AC3E}">
        <p14:creationId xmlns:p14="http://schemas.microsoft.com/office/powerpoint/2010/main" val="232148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January 2024</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2B156B-59AE-415F-B24B-8756D48BB977}" type="slidenum">
              <a:rPr lang="en-US" smtClean="0"/>
              <a:pPr/>
              <a:t>‹#›</a:t>
            </a:fld>
            <a:endParaRPr lang="en-US"/>
          </a:p>
        </p:txBody>
      </p:sp>
    </p:spTree>
    <p:extLst>
      <p:ext uri="{BB962C8B-B14F-4D97-AF65-F5344CB8AC3E}">
        <p14:creationId xmlns:p14="http://schemas.microsoft.com/office/powerpoint/2010/main" val="185603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January 2024</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2B156B-59AE-415F-B24B-8756D48BB977}" type="slidenum">
              <a:rPr lang="en-US" smtClean="0"/>
              <a:t>‹#›</a:t>
            </a:fld>
            <a:endParaRPr lang="en-US"/>
          </a:p>
        </p:txBody>
      </p:sp>
    </p:spTree>
    <p:extLst>
      <p:ext uri="{BB962C8B-B14F-4D97-AF65-F5344CB8AC3E}">
        <p14:creationId xmlns:p14="http://schemas.microsoft.com/office/powerpoint/2010/main" val="69225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January 2024</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2B156B-59AE-415F-B24B-8756D48BB977}" type="slidenum">
              <a:rPr lang="en-US" smtClean="0"/>
              <a:pPr/>
              <a:t>‹#›</a:t>
            </a:fld>
            <a:endParaRPr lang="en-US"/>
          </a:p>
        </p:txBody>
      </p:sp>
    </p:spTree>
    <p:extLst>
      <p:ext uri="{BB962C8B-B14F-4D97-AF65-F5344CB8AC3E}">
        <p14:creationId xmlns:p14="http://schemas.microsoft.com/office/powerpoint/2010/main" val="342240257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77" r:id="rId13"/>
    <p:sldLayoutId id="2147483679" r:id="rId14"/>
    <p:sldLayoutId id="2147483660" r:id="rId15"/>
    <p:sldLayoutId id="2147483662" r:id="rId16"/>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video" Target="https://www.youtube.com/embed/e77dpoXg2iU" TargetMode="External"/><Relationship Id="rId5" Type="http://schemas.openxmlformats.org/officeDocument/2006/relationships/image" Target="../media/image18.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3.png"/><Relationship Id="rId7" Type="http://schemas.openxmlformats.org/officeDocument/2006/relationships/diagramQuickStyle" Target="../diagrams/quickStyle5.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8.png"/><Relationship Id="rId9" Type="http://schemas.microsoft.com/office/2007/relationships/diagramDrawing" Target="../diagrams/drawing5.xml"/></Relationships>
</file>

<file path=ppt/slides/_rels/slide1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8.png"/><Relationship Id="rId7" Type="http://schemas.openxmlformats.org/officeDocument/2006/relationships/diagramColors" Target="../diagrams/colors6.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18.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8.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1.png"/><Relationship Id="rId7" Type="http://schemas.openxmlformats.org/officeDocument/2006/relationships/diagramColors" Target="../diagrams/colors11.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jpeg"/><Relationship Id="rId11" Type="http://schemas.microsoft.com/office/2007/relationships/hdphoto" Target="../media/hdphoto1.wdp"/><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creativecommons.org/licenses/by/2.0/?ref=openverse"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www.flickr.com/photos/95222905@N02" TargetMode="External"/><Relationship Id="rId5" Type="http://schemas.openxmlformats.org/officeDocument/2006/relationships/hyperlink" Target="https://www.flickr.com/photos/95222905@N02/10997835056" TargetMode="External"/><Relationship Id="rId4" Type="http://schemas.openxmlformats.org/officeDocument/2006/relationships/image" Target="../media/image46.jpg"/></Relationships>
</file>

<file path=ppt/slides/_rels/slide34.xml.rels><?xml version="1.0" encoding="UTF-8" standalone="yes"?>
<Relationships xmlns="http://schemas.openxmlformats.org/package/2006/relationships"><Relationship Id="rId3" Type="http://schemas.openxmlformats.org/officeDocument/2006/relationships/hyperlink" Target="mailto:george.strawley@utah.edu"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hyperlink" Target="https://aspe.hhs.gov/sites/default/files/documents/4e1853c0b4885112b2994680a58af9ed/telehealth-hps-ib.pdf" TargetMode="External"/><Relationship Id="rId13" Type="http://schemas.openxmlformats.org/officeDocument/2006/relationships/hyperlink" Target="https://www.providertech.com/6-benefits-of-telehealth-for-healthcare-providers/" TargetMode="External"/><Relationship Id="rId3" Type="http://schemas.openxmlformats.org/officeDocument/2006/relationships/hyperlink" Target="https://www.mckinsey.com/industries/public-and-social-sector/our-insights/virtual-health-for-all-closing-the-digital-divide-to-expand-access" TargetMode="External"/><Relationship Id="rId7" Type="http://schemas.openxmlformats.org/officeDocument/2006/relationships/hyperlink" Target="https://libraries.idaho.gov/patron-privacy-and-the-confidentiality-of-patron-records-what-happens-at-the-library-stays-at-the-library/" TargetMode="External"/><Relationship Id="rId12" Type="http://schemas.openxmlformats.org/officeDocument/2006/relationships/hyperlink" Target="https://www.pewtrusts.org/en/research-and-analysis/issue-briefs/2023/01/what-states-need-to-know-about-federal-bead-funding-for-high-speed-internet-expansion" TargetMode="External"/><Relationship Id="rId17" Type="http://schemas.openxmlformats.org/officeDocument/2006/relationships/hyperlink" Target="https://dx.doi.org/10.15620/cdc:121435" TargetMode="External"/><Relationship Id="rId2" Type="http://schemas.openxmlformats.org/officeDocument/2006/relationships/notesSlide" Target="../notesSlides/notesSlide33.xml"/><Relationship Id="rId16" Type="http://schemas.openxmlformats.org/officeDocument/2006/relationships/hyperlink" Target="https://www.urmc.rochester.edu/news/story/myths-busted-new-studies-show-telemedicine-is-effective-doesnt-reduce-access-to-care" TargetMode="External"/><Relationship Id="rId1" Type="http://schemas.openxmlformats.org/officeDocument/2006/relationships/slideLayout" Target="../slideLayouts/slideLayout2.xml"/><Relationship Id="rId6" Type="http://schemas.openxmlformats.org/officeDocument/2006/relationships/hyperlink" Target="https://www.ala.org/advocacy/privacy" TargetMode="External"/><Relationship Id="rId11" Type="http://schemas.openxmlformats.org/officeDocument/2006/relationships/hyperlink" Target="https://legislature.idaho.gov/statutesrules/idstat/title54/t54ch57/" TargetMode="External"/><Relationship Id="rId5" Type="http://schemas.openxmlformats.org/officeDocument/2006/relationships/hyperlink" Target="https://www.ibisworld.com/industry-statistics/market-size/telehealth-services-united-states/" TargetMode="External"/><Relationship Id="rId15" Type="http://schemas.openxmlformats.org/officeDocument/2006/relationships/hyperlink" Target="https://www.ncbi.nlm.nih.gov/books/NBK207141/" TargetMode="External"/><Relationship Id="rId10" Type="http://schemas.openxmlformats.org/officeDocument/2006/relationships/hyperlink" Target="https://legislature.idaho.gov/statutesrules/idstat/Title74/T74CH1/SECT74-108/" TargetMode="External"/><Relationship Id="rId4" Type="http://schemas.openxmlformats.org/officeDocument/2006/relationships/hyperlink" Target="https://www.mgma.com/resources/quality-patient-experience/telehealth-in-the-pursuit-of-value-based-care" TargetMode="External"/><Relationship Id="rId9" Type="http://schemas.openxmlformats.org/officeDocument/2006/relationships/hyperlink" Target="https://www.nasdaq.com/articles/telehealth-2.0%3A-remote-patient-monitoring-tools-to-give-shot-in-the-arm-to-telehealth" TargetMode="External"/><Relationship Id="rId14" Type="http://schemas.openxmlformats.org/officeDocument/2006/relationships/hyperlink" Target="https://healthandwelfare.idaho.gov/providers/rural-health-and-underserved-areas/rural-health-and-underserved-area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b="1"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Telehealth Library Partnership</a:t>
            </a:r>
            <a:r>
              <a:rPr lang="en-US" dirty="0"/>
              <a:t/>
            </a:r>
            <a:br>
              <a:rPr lang="en-US" dirty="0"/>
            </a:br>
            <a:endParaRPr lang="en-US" dirty="0"/>
          </a:p>
        </p:txBody>
      </p:sp>
      <p:sp>
        <p:nvSpPr>
          <p:cNvPr id="3" name="Subtitle 2"/>
          <p:cNvSpPr>
            <a:spLocks noGrp="1"/>
          </p:cNvSpPr>
          <p:nvPr>
            <p:ph type="subTitle" idx="1"/>
          </p:nvPr>
        </p:nvSpPr>
        <p:spPr>
          <a:xfrm>
            <a:off x="2438400" y="3052763"/>
            <a:ext cx="7315200" cy="914400"/>
          </a:xfrm>
        </p:spPr>
        <p:txBody>
          <a:bodyPr>
            <a:normAutofit/>
          </a:bodyPr>
          <a:lstStyle/>
          <a:p>
            <a:pPr algn="ctr"/>
            <a:r>
              <a:rPr lang="en-US" sz="3200" dirty="0"/>
              <a:t>Lessons Learned and Looking Ahead</a:t>
            </a:r>
          </a:p>
        </p:txBody>
      </p:sp>
      <p:sp>
        <p:nvSpPr>
          <p:cNvPr id="4" name="Subtitle 2">
            <a:extLst>
              <a:ext uri="{FF2B5EF4-FFF2-40B4-BE49-F238E27FC236}">
                <a16:creationId xmlns:a16="http://schemas.microsoft.com/office/drawing/2014/main" id="{48B60A04-D544-4853-8612-AFD99879AFD8}"/>
              </a:ext>
            </a:extLst>
          </p:cNvPr>
          <p:cNvSpPr txBox="1">
            <a:spLocks/>
          </p:cNvSpPr>
          <p:nvPr/>
        </p:nvSpPr>
        <p:spPr>
          <a:xfrm>
            <a:off x="1524000" y="5063979"/>
            <a:ext cx="3287731" cy="664208"/>
          </a:xfrm>
          <a:prstGeom prst="rect">
            <a:avLst/>
          </a:prstGeom>
          <a:ln>
            <a:noFill/>
          </a:ln>
          <a:effectLst>
            <a:glow>
              <a:schemeClr val="accent1">
                <a:alpha val="0"/>
              </a:schemeClr>
            </a:glow>
          </a:effectLst>
        </p:spPr>
        <p:txBody>
          <a:bodyPr vert="horz" lIns="91440" tIns="0" rIns="91440" bIns="45720" rtlCol="0">
            <a:normAutofit fontScale="70000" lnSpcReduction="20000"/>
          </a:bodyPr>
          <a:lst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0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8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600"/>
              </a:spcBef>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90000"/>
              </a:lnSpc>
              <a:spcBef>
                <a:spcPts val="600"/>
              </a:spcBef>
              <a:buFont typeface="Arial" panose="020B0604020202020204" pitchFamily="34" charset="0"/>
              <a:buNone/>
              <a:defRPr sz="1600" kern="1200" baseline="0">
                <a:solidFill>
                  <a:schemeClr val="tx1"/>
                </a:solidFill>
                <a:latin typeface="+mn-lt"/>
                <a:ea typeface="+mn-ea"/>
                <a:cs typeface="+mn-cs"/>
              </a:defRPr>
            </a:lvl9pPr>
          </a:lstStyle>
          <a:p>
            <a:r>
              <a:rPr lang="en-US" sz="4900" dirty="0">
                <a:ln w="0"/>
                <a:effectLst>
                  <a:outerShdw blurRad="38100" dist="19050" dir="2700000" algn="tl" rotWithShape="0">
                    <a:schemeClr val="dk1">
                      <a:alpha val="40000"/>
                    </a:schemeClr>
                  </a:outerShdw>
                </a:effectLst>
                <a:latin typeface="+mj-lt"/>
                <a:ea typeface="+mj-ea"/>
                <a:cs typeface="+mj-cs"/>
              </a:rPr>
              <a:t>Rachael Masaitis</a:t>
            </a:r>
            <a:endParaRPr lang="en-US" dirty="0">
              <a:ln w="0"/>
              <a:effectLst>
                <a:outerShdw blurRad="38100" dist="19050" dir="2700000" algn="tl" rotWithShape="0">
                  <a:schemeClr val="dk1">
                    <a:alpha val="40000"/>
                  </a:schemeClr>
                </a:outerShdw>
              </a:effectLst>
            </a:endParaRPr>
          </a:p>
          <a:p>
            <a:endParaRPr lang="en-US" dirty="0"/>
          </a:p>
        </p:txBody>
      </p:sp>
      <p:sp>
        <p:nvSpPr>
          <p:cNvPr id="7" name="Subtitle 2">
            <a:extLst>
              <a:ext uri="{FF2B5EF4-FFF2-40B4-BE49-F238E27FC236}">
                <a16:creationId xmlns:a16="http://schemas.microsoft.com/office/drawing/2014/main" id="{E99AB822-1E61-4476-A691-61660A79DA3F}"/>
              </a:ext>
            </a:extLst>
          </p:cNvPr>
          <p:cNvSpPr txBox="1">
            <a:spLocks/>
          </p:cNvSpPr>
          <p:nvPr/>
        </p:nvSpPr>
        <p:spPr>
          <a:xfrm>
            <a:off x="7083355" y="5190832"/>
            <a:ext cx="3584645" cy="535731"/>
          </a:xfrm>
          <a:prstGeom prst="rect">
            <a:avLst/>
          </a:prstGeom>
          <a:ln>
            <a:noFill/>
          </a:ln>
          <a:effectLst>
            <a:glow>
              <a:schemeClr val="tx1">
                <a:lumMod val="75000"/>
                <a:alpha val="0"/>
              </a:schemeClr>
            </a:glow>
          </a:effectLst>
        </p:spPr>
        <p:txBody>
          <a:bodyPr vert="horz" lIns="91440" tIns="0" rIns="91440" bIns="45720" rtlCol="0">
            <a:normAutofit fontScale="92500"/>
          </a:bodyPr>
          <a:lst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0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8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600"/>
              </a:spcBef>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90000"/>
              </a:lnSpc>
              <a:spcBef>
                <a:spcPts val="600"/>
              </a:spcBef>
              <a:buFont typeface="Arial" panose="020B0604020202020204" pitchFamily="34" charset="0"/>
              <a:buNone/>
              <a:defRPr sz="1600" kern="1200" baseline="0">
                <a:solidFill>
                  <a:schemeClr val="tx1"/>
                </a:solidFill>
                <a:latin typeface="+mn-lt"/>
                <a:ea typeface="+mn-ea"/>
                <a:cs typeface="+mn-cs"/>
              </a:defRPr>
            </a:lvl9pPr>
          </a:lstStyle>
          <a:p>
            <a:pPr algn="ctr"/>
            <a:r>
              <a:rPr lang="en-US" sz="3400" dirty="0" smtClean="0">
                <a:ln w="0"/>
                <a:effectLst>
                  <a:outerShdw blurRad="38100" dist="19050" dir="2700000" algn="tl" rotWithShape="0">
                    <a:schemeClr val="dk1">
                      <a:alpha val="40000"/>
                    </a:schemeClr>
                  </a:outerShdw>
                </a:effectLst>
                <a:latin typeface="+mj-lt"/>
                <a:ea typeface="+mj-ea"/>
                <a:cs typeface="+mj-cs"/>
              </a:rPr>
              <a:t>       George </a:t>
            </a:r>
            <a:r>
              <a:rPr lang="en-US" sz="3400" dirty="0">
                <a:ln w="0"/>
                <a:effectLst>
                  <a:outerShdw blurRad="38100" dist="19050" dir="2700000" algn="tl" rotWithShape="0">
                    <a:schemeClr val="dk1">
                      <a:alpha val="40000"/>
                    </a:schemeClr>
                  </a:outerShdw>
                </a:effectLst>
                <a:latin typeface="+mj-lt"/>
                <a:ea typeface="+mj-ea"/>
                <a:cs typeface="+mj-cs"/>
              </a:rPr>
              <a:t>Strawley</a:t>
            </a:r>
          </a:p>
          <a:p>
            <a:pPr algn="ctr"/>
            <a:endParaRPr lang="en-US" sz="4900" dirty="0">
              <a:solidFill>
                <a:schemeClr val="tx1">
                  <a:lumMod val="50000"/>
                </a:schemeClr>
              </a:solidFill>
              <a:latin typeface="+mj-lt"/>
              <a:ea typeface="+mj-ea"/>
              <a:cs typeface="+mj-cs"/>
            </a:endParaRPr>
          </a:p>
          <a:p>
            <a:pPr algn="ctr"/>
            <a:endParaRPr lang="en-US" dirty="0"/>
          </a:p>
        </p:txBody>
      </p:sp>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3"/>
          <p:cNvSpPr txBox="1">
            <a:spLocks noGrp="1"/>
          </p:cNvSpPr>
          <p:nvPr>
            <p:ph type="title"/>
          </p:nvPr>
        </p:nvSpPr>
        <p:spPr>
          <a:xfrm>
            <a:off x="911777" y="180938"/>
            <a:ext cx="10883112" cy="111442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11111"/>
              <a:buFont typeface="Calibri"/>
              <a:buNone/>
            </a:pPr>
            <a:r>
              <a:rPr lang="en-US" sz="4000" dirty="0" smtClean="0">
                <a:solidFill>
                  <a:schemeClr val="tx1">
                    <a:lumMod val="75000"/>
                  </a:schemeClr>
                </a:solidFill>
                <a:effectLst>
                  <a:outerShdw blurRad="50800" dist="50800" dir="5400000" algn="ctr" rotWithShape="0">
                    <a:schemeClr val="tx1"/>
                  </a:outerShdw>
                </a:effectLst>
                <a:sym typeface="Arial"/>
              </a:rPr>
              <a:t>Library Telehealth </a:t>
            </a:r>
            <a:r>
              <a:rPr lang="en-US" sz="4000" dirty="0">
                <a:solidFill>
                  <a:schemeClr val="tx1">
                    <a:lumMod val="75000"/>
                  </a:schemeClr>
                </a:solidFill>
                <a:effectLst>
                  <a:outerShdw blurRad="50800" dist="50800" dir="5400000" algn="ctr" rotWithShape="0">
                    <a:schemeClr val="tx1"/>
                  </a:outerShdw>
                </a:effectLst>
                <a:sym typeface="Arial"/>
              </a:rPr>
              <a:t>Pilots or Programs Exist in These States</a:t>
            </a:r>
            <a:r>
              <a:rPr lang="en-US" sz="4000" dirty="0">
                <a:ln w="0">
                  <a:solidFill>
                    <a:schemeClr val="tx1">
                      <a:lumMod val="60000"/>
                      <a:lumOff val="40000"/>
                    </a:schemeClr>
                  </a:solidFill>
                </a:ln>
                <a:solidFill>
                  <a:schemeClr val="tx1">
                    <a:lumMod val="75000"/>
                  </a:schemeClr>
                </a:solidFill>
                <a:effectLst>
                  <a:outerShdw blurRad="38100" dist="19050" dir="2700000" algn="tl" rotWithShape="0">
                    <a:schemeClr val="dk1">
                      <a:alpha val="40000"/>
                    </a:schemeClr>
                  </a:outerShdw>
                </a:effectLst>
                <a:latin typeface="+mn-lt"/>
                <a:ea typeface="Arial"/>
                <a:cs typeface="Arial"/>
                <a:sym typeface="Arial"/>
              </a:rPr>
              <a:t/>
            </a:r>
            <a:br>
              <a:rPr lang="en-US" sz="4000" dirty="0">
                <a:ln w="0">
                  <a:solidFill>
                    <a:schemeClr val="tx1">
                      <a:lumMod val="60000"/>
                      <a:lumOff val="40000"/>
                    </a:schemeClr>
                  </a:solidFill>
                </a:ln>
                <a:solidFill>
                  <a:schemeClr val="tx1">
                    <a:lumMod val="75000"/>
                  </a:schemeClr>
                </a:solidFill>
                <a:effectLst>
                  <a:outerShdw blurRad="38100" dist="19050" dir="2700000" algn="tl" rotWithShape="0">
                    <a:schemeClr val="dk1">
                      <a:alpha val="40000"/>
                    </a:schemeClr>
                  </a:outerShdw>
                </a:effectLst>
                <a:latin typeface="+mn-lt"/>
                <a:ea typeface="Arial"/>
                <a:cs typeface="Arial"/>
                <a:sym typeface="Arial"/>
              </a:rPr>
            </a:br>
            <a:endParaRPr sz="4000" dirty="0">
              <a:ln w="0">
                <a:solidFill>
                  <a:schemeClr val="tx1">
                    <a:lumMod val="60000"/>
                    <a:lumOff val="40000"/>
                  </a:schemeClr>
                </a:solidFill>
              </a:ln>
              <a:solidFill>
                <a:schemeClr val="tx1">
                  <a:lumMod val="75000"/>
                </a:schemeClr>
              </a:solidFill>
              <a:effectLst>
                <a:outerShdw blurRad="38100" dist="19050" dir="2700000" algn="tl" rotWithShape="0">
                  <a:schemeClr val="dk1">
                    <a:alpha val="40000"/>
                  </a:schemeClr>
                </a:outerShdw>
              </a:effectLst>
              <a:latin typeface="+mn-lt"/>
              <a:ea typeface="Arial"/>
              <a:cs typeface="Arial"/>
              <a:sym typeface="Arial"/>
            </a:endParaRPr>
          </a:p>
        </p:txBody>
      </p:sp>
      <p:pic>
        <p:nvPicPr>
          <p:cNvPr id="4" name="Picture 3">
            <a:extLst>
              <a:ext uri="{FF2B5EF4-FFF2-40B4-BE49-F238E27FC236}">
                <a16:creationId xmlns:a16="http://schemas.microsoft.com/office/drawing/2014/main" id="{FDB44F65-3920-4806-85AC-40467425EDCB}"/>
              </a:ext>
            </a:extLst>
          </p:cNvPr>
          <p:cNvPicPr>
            <a:picLocks noChangeAspect="1"/>
          </p:cNvPicPr>
          <p:nvPr/>
        </p:nvPicPr>
        <p:blipFill>
          <a:blip r:embed="rId3">
            <a:alphaModFix amt="70000"/>
          </a:blip>
          <a:stretch>
            <a:fillRect/>
          </a:stretch>
        </p:blipFill>
        <p:spPr>
          <a:xfrm>
            <a:off x="0" y="6267524"/>
            <a:ext cx="12192000" cy="590476"/>
          </a:xfrm>
          <a:prstGeom prst="rect">
            <a:avLst/>
          </a:prstGeom>
        </p:spPr>
      </p:pic>
      <p:pic>
        <p:nvPicPr>
          <p:cNvPr id="5" name="Google Shape;466;p53" title="Map of states with telehealth programs"/>
          <p:cNvPicPr preferRelativeResize="0">
            <a:picLocks noChangeAspect="1"/>
          </p:cNvPicPr>
          <p:nvPr/>
        </p:nvPicPr>
        <p:blipFill rotWithShape="1">
          <a:blip r:embed="rId4">
            <a:alphaModFix/>
          </a:blip>
          <a:srcRect/>
          <a:stretch/>
        </p:blipFill>
        <p:spPr>
          <a:xfrm>
            <a:off x="911777" y="960083"/>
            <a:ext cx="9681210" cy="4803934"/>
          </a:xfrm>
          <a:prstGeom prst="rect">
            <a:avLst/>
          </a:prstGeom>
          <a:noFill/>
          <a:ln>
            <a:noFill/>
          </a:ln>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4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800"/>
              <a:buNone/>
            </a:pPr>
            <a:r>
              <a:rPr lang="en-US" dirty="0" smtClean="0">
                <a:solidFill>
                  <a:schemeClr val="tx1">
                    <a:lumMod val="75000"/>
                  </a:schemeClr>
                </a:solidFill>
                <a:effectLst>
                  <a:outerShdw blurRad="50800" dist="50800" dir="5400000" algn="ctr" rotWithShape="0">
                    <a:schemeClr val="tx1"/>
                  </a:outerShdw>
                </a:effectLst>
              </a:rPr>
              <a:t>What a Telehealth Appointment Looks Like</a:t>
            </a:r>
            <a:endParaRPr dirty="0"/>
          </a:p>
        </p:txBody>
      </p:sp>
      <p:pic>
        <p:nvPicPr>
          <p:cNvPr id="9" name="e77dpoXg2iU" title="Pottsboro Library Telehealth video"/>
          <p:cNvPicPr>
            <a:picLocks noGrp="1" noRot="1" noChangeAspect="1"/>
          </p:cNvPicPr>
          <p:nvPr>
            <p:ph idx="1"/>
            <a:videoFile r:link="rId1"/>
          </p:nvPr>
        </p:nvPicPr>
        <p:blipFill>
          <a:blip r:embed="rId4"/>
          <a:stretch>
            <a:fillRect/>
          </a:stretch>
        </p:blipFill>
        <p:spPr>
          <a:xfrm>
            <a:off x="4735513" y="1700213"/>
            <a:ext cx="5943600" cy="3343275"/>
          </a:xfrm>
          <a:prstGeom prst="rect">
            <a:avLst/>
          </a:prstGeom>
        </p:spPr>
      </p:pic>
      <p:pic>
        <p:nvPicPr>
          <p:cNvPr id="4" name="Picture 3">
            <a:extLst>
              <a:ext uri="{FF2B5EF4-FFF2-40B4-BE49-F238E27FC236}">
                <a16:creationId xmlns:a16="http://schemas.microsoft.com/office/drawing/2014/main" id="{009E4C7C-05BA-4C58-8BD8-31463BEC5DD7}"/>
              </a:ext>
            </a:extLst>
          </p:cNvPr>
          <p:cNvPicPr>
            <a:picLocks noChangeAspect="1"/>
          </p:cNvPicPr>
          <p:nvPr/>
        </p:nvPicPr>
        <p:blipFill>
          <a:blip r:embed="rId5">
            <a:alphaModFix amt="70000"/>
          </a:blip>
          <a:stretch>
            <a:fillRect/>
          </a:stretch>
        </p:blipFill>
        <p:spPr>
          <a:xfrm>
            <a:off x="0" y="6267524"/>
            <a:ext cx="12192000" cy="590476"/>
          </a:xfrm>
          <a:prstGeom prst="rect">
            <a:avLst/>
          </a:prstGeom>
        </p:spPr>
      </p:pic>
    </p:spTree>
    <p:extLst>
      <p:ext uri="{BB962C8B-B14F-4D97-AF65-F5344CB8AC3E}">
        <p14:creationId xmlns:p14="http://schemas.microsoft.com/office/powerpoint/2010/main" val="180691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Graphic of birds in landscape setting">
            <a:extLst>
              <a:ext uri="{FF2B5EF4-FFF2-40B4-BE49-F238E27FC236}">
                <a16:creationId xmlns:a16="http://schemas.microsoft.com/office/drawing/2014/main" id="{C0541F1E-F40D-4FD3-B6A8-1338B138CDCC}"/>
              </a:ext>
            </a:extLst>
          </p:cNvPr>
          <p:cNvPicPr>
            <a:picLocks noChangeAspect="1"/>
          </p:cNvPicPr>
          <p:nvPr/>
        </p:nvPicPr>
        <p:blipFill>
          <a:blip r:embed="rId3"/>
          <a:stretch>
            <a:fillRect/>
          </a:stretch>
        </p:blipFill>
        <p:spPr>
          <a:xfrm>
            <a:off x="9846021" y="133564"/>
            <a:ext cx="2194560" cy="6858000"/>
          </a:xfrm>
          <a:prstGeom prst="rect">
            <a:avLst/>
          </a:prstGeom>
        </p:spPr>
      </p:pic>
      <p:sp>
        <p:nvSpPr>
          <p:cNvPr id="2" name="Title 1"/>
          <p:cNvSpPr>
            <a:spLocks noGrp="1"/>
          </p:cNvSpPr>
          <p:nvPr>
            <p:ph type="title"/>
          </p:nvPr>
        </p:nvSpPr>
        <p:spPr>
          <a:xfrm>
            <a:off x="2666999" y="2648164"/>
            <a:ext cx="6858002" cy="1828800"/>
          </a:xfrm>
        </p:spPr>
        <p:txBody>
          <a:bodyPr>
            <a:normAutofit fontScale="90000"/>
          </a:bodyPr>
          <a:lstStyle/>
          <a:p>
            <a:pPr algn="ctr"/>
            <a:r>
              <a:rPr lang="en-US"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Network </a:t>
            </a:r>
            <a:br>
              <a:rPr lang="en-US"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of the</a:t>
            </a:r>
            <a:br>
              <a:rPr lang="en-US"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National </a:t>
            </a:r>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Library </a:t>
            </a:r>
            <a:r>
              <a:rPr lang="en-US"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r>
            <a:br>
              <a:rPr lang="en-US"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of </a:t>
            </a:r>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Medicine</a:t>
            </a:r>
          </a:p>
        </p:txBody>
      </p:sp>
      <p:sp>
        <p:nvSpPr>
          <p:cNvPr id="3" name="Text Placeholder 2"/>
          <p:cNvSpPr>
            <a:spLocks noGrp="1"/>
          </p:cNvSpPr>
          <p:nvPr>
            <p:ph type="body" idx="1"/>
          </p:nvPr>
        </p:nvSpPr>
        <p:spPr>
          <a:xfrm>
            <a:off x="2666999" y="4533187"/>
            <a:ext cx="6858002" cy="914400"/>
          </a:xfrm>
        </p:spPr>
        <p:txBody>
          <a:bodyPr/>
          <a:lstStyle/>
          <a:p>
            <a:pPr algn="ctr"/>
            <a:r>
              <a:rPr lang="en-US" dirty="0"/>
              <a:t>George Strawley</a:t>
            </a:r>
          </a:p>
        </p:txBody>
      </p:sp>
      <p:pic>
        <p:nvPicPr>
          <p:cNvPr id="4" name="Picture 3">
            <a:extLst>
              <a:ext uri="{FF2B5EF4-FFF2-40B4-BE49-F238E27FC236}">
                <a16:creationId xmlns:a16="http://schemas.microsoft.com/office/drawing/2014/main" id="{465CF5FA-0D51-41B2-A074-ED8ECD6B4761}"/>
              </a:ext>
            </a:extLst>
          </p:cNvPr>
          <p:cNvPicPr>
            <a:picLocks noChangeAspect="1"/>
          </p:cNvPicPr>
          <p:nvPr/>
        </p:nvPicPr>
        <p:blipFill>
          <a:blip r:embed="rId4">
            <a:alphaModFix amt="70000"/>
          </a:blip>
          <a:stretch>
            <a:fillRect/>
          </a:stretch>
        </p:blipFill>
        <p:spPr>
          <a:xfrm>
            <a:off x="0" y="6267524"/>
            <a:ext cx="12192000" cy="590476"/>
          </a:xfrm>
          <a:prstGeom prst="rect">
            <a:avLst/>
          </a:prstGeom>
        </p:spPr>
      </p:pic>
      <p:sp>
        <p:nvSpPr>
          <p:cNvPr id="5" name="TextBox 4" descr="&quot;The only thing that you absolutely have to know is the location of the library.&quot; -- Albert Einstein" title="Quotation">
            <a:extLst>
              <a:ext uri="{FF2B5EF4-FFF2-40B4-BE49-F238E27FC236}">
                <a16:creationId xmlns:a16="http://schemas.microsoft.com/office/drawing/2014/main" id="{A8FABD44-10BF-4B79-82B1-96204147F229}"/>
              </a:ext>
            </a:extLst>
          </p:cNvPr>
          <p:cNvSpPr txBox="1"/>
          <p:nvPr/>
        </p:nvSpPr>
        <p:spPr>
          <a:xfrm>
            <a:off x="9846021" y="4631931"/>
            <a:ext cx="2194560" cy="1384995"/>
          </a:xfrm>
          <a:prstGeom prst="rect">
            <a:avLst/>
          </a:prstGeom>
          <a:solidFill>
            <a:srgbClr val="D43E14"/>
          </a:solidFill>
          <a:ln>
            <a:solidFill>
              <a:schemeClr val="bg1"/>
            </a:solidFill>
          </a:ln>
          <a:effectLst>
            <a:outerShdw blurRad="50800" dist="50800" dir="5400000" algn="ctr" rotWithShape="0">
              <a:srgbClr val="000000"/>
            </a:outerShdw>
            <a:softEdge rad="0"/>
          </a:effectLst>
        </p:spPr>
        <p:txBody>
          <a:bodyPr wrap="square" rtlCol="0">
            <a:spAutoFit/>
          </a:bodyPr>
          <a:lstStyle/>
          <a:p>
            <a:endParaRPr lang="en-US" sz="1400" dirty="0">
              <a:ln w="0"/>
              <a:effectLst>
                <a:outerShdw blurRad="38100" dist="19050" dir="2700000" algn="tl" rotWithShape="0">
                  <a:schemeClr val="dk1">
                    <a:alpha val="40000"/>
                  </a:schemeClr>
                </a:outerShdw>
              </a:effectLst>
            </a:endParaRPr>
          </a:p>
          <a:p>
            <a:r>
              <a:rPr lang="en-US" sz="1400" dirty="0">
                <a:ln w="0"/>
                <a:effectLst>
                  <a:outerShdw blurRad="38100" dist="19050" dir="2700000" algn="tl" rotWithShape="0">
                    <a:schemeClr val="dk1">
                      <a:alpha val="40000"/>
                    </a:schemeClr>
                  </a:outerShdw>
                </a:effectLst>
              </a:rPr>
              <a:t>"The only thing that you absolutely have to know is the location of the library."</a:t>
            </a:r>
          </a:p>
          <a:p>
            <a:endParaRPr lang="en-US" sz="1400" dirty="0">
              <a:ln w="0"/>
              <a:effectLst>
                <a:outerShdw blurRad="38100" dist="19050" dir="2700000" algn="tl" rotWithShape="0">
                  <a:schemeClr val="dk1">
                    <a:alpha val="40000"/>
                  </a:schemeClr>
                </a:outerShdw>
              </a:effectLst>
            </a:endParaRPr>
          </a:p>
          <a:p>
            <a:r>
              <a:rPr lang="en-US" sz="1400" dirty="0">
                <a:ln w="0"/>
                <a:effectLst>
                  <a:outerShdw blurRad="38100" dist="19050" dir="2700000" algn="tl" rotWithShape="0">
                    <a:schemeClr val="dk1">
                      <a:alpha val="40000"/>
                    </a:schemeClr>
                  </a:outerShdw>
                </a:effectLst>
              </a:rPr>
              <a:t>-Albert Einstein</a:t>
            </a:r>
          </a:p>
        </p:txBody>
      </p:sp>
    </p:spTree>
    <p:extLst>
      <p:ext uri="{BB962C8B-B14F-4D97-AF65-F5344CB8AC3E}">
        <p14:creationId xmlns:p14="http://schemas.microsoft.com/office/powerpoint/2010/main" val="137968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15" name="Google Shape;500;g164c04d3d7a_2_188">
            <a:extLst>
              <a:ext uri="{FF2B5EF4-FFF2-40B4-BE49-F238E27FC236}">
                <a16:creationId xmlns:a16="http://schemas.microsoft.com/office/drawing/2014/main" id="{40C4EF22-8B01-4E7E-9B46-4163FA0A6F43}"/>
              </a:ext>
            </a:extLst>
          </p:cNvPr>
          <p:cNvSpPr txBox="1">
            <a:spLocks noGrp="1"/>
          </p:cNvSpPr>
          <p:nvPr>
            <p:ph type="title"/>
          </p:nvPr>
        </p:nvSpPr>
        <p:spPr>
          <a:xfrm>
            <a:off x="1158240" y="629878"/>
            <a:ext cx="9875520" cy="588135"/>
          </a:xfrm>
          <a:prstGeom prst="rect">
            <a:avLst/>
          </a:prstGeom>
          <a:noFill/>
          <a:ln>
            <a:noFill/>
          </a:ln>
        </p:spPr>
        <p:txBody>
          <a:bodyPr spcFirstLastPara="1" wrap="square" lIns="91425" tIns="45700" rIns="91425" bIns="45700" anchor="ctr" anchorCtr="0">
            <a:noAutofit/>
          </a:bodyPr>
          <a:lstStyle/>
          <a:p>
            <a:pPr algn="ctr">
              <a:spcBef>
                <a:spcPts val="0"/>
              </a:spcBef>
              <a:buClr>
                <a:schemeClr val="dk1"/>
              </a:buClr>
              <a:buSzPts val="1800"/>
            </a:pPr>
            <a:r>
              <a:rPr lang="en-US" dirty="0">
                <a:solidFill>
                  <a:schemeClr val="tx1">
                    <a:lumMod val="75000"/>
                  </a:schemeClr>
                </a:solidFill>
                <a:effectLst>
                  <a:outerShdw blurRad="50800" dist="50800" dir="5400000" algn="ctr" rotWithShape="0">
                    <a:schemeClr val="tx1"/>
                  </a:outerShdw>
                </a:effectLst>
                <a:sym typeface="Arial"/>
              </a:rPr>
              <a:t>Telehealth 101</a:t>
            </a:r>
            <a:r>
              <a:rPr lang="en-US" sz="3600" dirty="0">
                <a:ln w="0"/>
                <a:solidFill>
                  <a:schemeClr val="tx1"/>
                </a:solidFill>
                <a:effectLst>
                  <a:outerShdw blurRad="50800" dist="38100" dir="2700000" algn="tl" rotWithShape="0">
                    <a:prstClr val="black">
                      <a:alpha val="40000"/>
                    </a:prstClr>
                  </a:outerShdw>
                </a:effectLst>
                <a:latin typeface="+mn-lt"/>
                <a:ea typeface="Arial"/>
                <a:cs typeface="Arial"/>
                <a:sym typeface="Arial"/>
              </a:rPr>
              <a:t/>
            </a:r>
            <a:br>
              <a:rPr lang="en-US" sz="3600" dirty="0">
                <a:ln w="0"/>
                <a:solidFill>
                  <a:schemeClr val="tx1"/>
                </a:solidFill>
                <a:effectLst>
                  <a:outerShdw blurRad="50800" dist="38100" dir="2700000" algn="tl" rotWithShape="0">
                    <a:prstClr val="black">
                      <a:alpha val="40000"/>
                    </a:prstClr>
                  </a:outerShdw>
                </a:effectLst>
                <a:latin typeface="+mn-lt"/>
                <a:ea typeface="Arial"/>
                <a:cs typeface="Arial"/>
                <a:sym typeface="Arial"/>
              </a:rPr>
            </a:br>
            <a:r>
              <a:rPr lang="en-US" sz="3600" dirty="0">
                <a:ln w="0"/>
                <a:solidFill>
                  <a:schemeClr val="tx1"/>
                </a:solidFill>
                <a:effectLst>
                  <a:outerShdw blurRad="50800" dist="38100" dir="2700000" algn="tl" rotWithShape="0">
                    <a:prstClr val="black">
                      <a:alpha val="40000"/>
                    </a:prstClr>
                  </a:outerShdw>
                </a:effectLst>
                <a:latin typeface="+mn-lt"/>
                <a:ea typeface="Arial"/>
                <a:cs typeface="Arial"/>
                <a:sym typeface="Arial"/>
              </a:rPr>
              <a:t> </a:t>
            </a:r>
            <a:endParaRPr dirty="0">
              <a:latin typeface="+mn-lt"/>
            </a:endParaRPr>
          </a:p>
        </p:txBody>
      </p:sp>
      <p:pic>
        <p:nvPicPr>
          <p:cNvPr id="493" name="Google Shape;493;p44" title="Telehealth 101: What Libraries Need to Know"/>
          <p:cNvPicPr preferRelativeResize="0">
            <a:picLocks noGrp="1"/>
          </p:cNvPicPr>
          <p:nvPr>
            <p:ph sz="half" idx="1"/>
          </p:nvPr>
        </p:nvPicPr>
        <p:blipFill rotWithShape="1">
          <a:blip r:embed="rId3" cstate="email">
            <a:alphaModFix/>
            <a:extLst>
              <a:ext uri="{28A0092B-C50C-407E-A947-70E740481C1C}">
                <a14:useLocalDpi xmlns:a14="http://schemas.microsoft.com/office/drawing/2010/main"/>
              </a:ext>
            </a:extLst>
          </a:blip>
          <a:srcRect/>
          <a:stretch/>
        </p:blipFill>
        <p:spPr>
          <a:xfrm>
            <a:off x="677011" y="1218013"/>
            <a:ext cx="6599957" cy="4176928"/>
          </a:xfrm>
          <a:prstGeom prst="rect">
            <a:avLst/>
          </a:prstGeom>
          <a:ln>
            <a:noFill/>
          </a:ln>
          <a:effectLst>
            <a:outerShdw blurRad="292100" dist="139700" dir="2700000" algn="tl" rotWithShape="0">
              <a:srgbClr val="333333">
                <a:alpha val="65000"/>
              </a:srgbClr>
            </a:outerShdw>
          </a:effectLst>
        </p:spPr>
      </p:pic>
      <p:sp>
        <p:nvSpPr>
          <p:cNvPr id="494" name="Google Shape;494;p44"/>
          <p:cNvSpPr txBox="1"/>
          <p:nvPr/>
        </p:nvSpPr>
        <p:spPr>
          <a:xfrm>
            <a:off x="888274" y="2557122"/>
            <a:ext cx="2756263" cy="307777"/>
          </a:xfrm>
          <a:prstGeom prst="rect">
            <a:avLst/>
          </a:prstGeom>
          <a:solidFill>
            <a:srgbClr val="F3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 name="Picture 12">
            <a:extLst>
              <a:ext uri="{FF2B5EF4-FFF2-40B4-BE49-F238E27FC236}">
                <a16:creationId xmlns:a16="http://schemas.microsoft.com/office/drawing/2014/main" id="{6F334F5A-BB3E-4530-9053-FD62F32DD0DE}"/>
              </a:ext>
            </a:extLst>
          </p:cNvPr>
          <p:cNvPicPr>
            <a:picLocks noChangeAspect="1"/>
          </p:cNvPicPr>
          <p:nvPr/>
        </p:nvPicPr>
        <p:blipFill>
          <a:blip r:embed="rId4">
            <a:alphaModFix amt="70000"/>
          </a:blip>
          <a:stretch>
            <a:fillRect/>
          </a:stretch>
        </p:blipFill>
        <p:spPr>
          <a:xfrm>
            <a:off x="0" y="6267524"/>
            <a:ext cx="12192000" cy="590476"/>
          </a:xfrm>
          <a:prstGeom prst="rect">
            <a:avLst/>
          </a:prstGeom>
        </p:spPr>
      </p:pic>
      <p:graphicFrame>
        <p:nvGraphicFramePr>
          <p:cNvPr id="2" name="Diagram 1">
            <a:extLst>
              <a:ext uri="{FF2B5EF4-FFF2-40B4-BE49-F238E27FC236}">
                <a16:creationId xmlns:a16="http://schemas.microsoft.com/office/drawing/2014/main" id="{CA02B085-810B-46DB-AC9A-58CBF22EABCE}"/>
              </a:ext>
            </a:extLst>
          </p:cNvPr>
          <p:cNvGraphicFramePr/>
          <p:nvPr>
            <p:extLst>
              <p:ext uri="{D42A27DB-BD31-4B8C-83A1-F6EECF244321}">
                <p14:modId xmlns:p14="http://schemas.microsoft.com/office/powerpoint/2010/main" val="1465968250"/>
              </p:ext>
            </p:extLst>
          </p:nvPr>
        </p:nvGraphicFramePr>
        <p:xfrm>
          <a:off x="8096624" y="739589"/>
          <a:ext cx="3691196" cy="50916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8619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164c04d3d7a_2_188"/>
          <p:cNvSpPr txBox="1">
            <a:spLocks noGrp="1"/>
          </p:cNvSpPr>
          <p:nvPr>
            <p:ph type="title"/>
          </p:nvPr>
        </p:nvSpPr>
        <p:spPr>
          <a:xfrm>
            <a:off x="3678842" y="722356"/>
            <a:ext cx="9875520" cy="588135"/>
          </a:xfrm>
          <a:prstGeom prst="rect">
            <a:avLst/>
          </a:prstGeom>
          <a:noFill/>
          <a:ln>
            <a:noFill/>
          </a:ln>
        </p:spPr>
        <p:txBody>
          <a:bodyPr spcFirstLastPara="1" wrap="square" lIns="91425" tIns="45700" rIns="91425" bIns="45700" anchor="ctr" anchorCtr="0">
            <a:noAutofit/>
          </a:bodyPr>
          <a:lstStyle/>
          <a:p>
            <a:pPr>
              <a:spcBef>
                <a:spcPts val="0"/>
              </a:spcBef>
              <a:buClr>
                <a:schemeClr val="dk1"/>
              </a:buClr>
              <a:buSzPts val="1800"/>
            </a:pPr>
            <a:r>
              <a:rPr lang="en-US" dirty="0">
                <a:solidFill>
                  <a:schemeClr val="tx1">
                    <a:lumMod val="75000"/>
                  </a:schemeClr>
                </a:solidFill>
                <a:effectLst>
                  <a:outerShdw blurRad="50800" dist="50800" dir="5400000" algn="ctr" rotWithShape="0">
                    <a:schemeClr val="tx1"/>
                  </a:outerShdw>
                </a:effectLst>
                <a:sym typeface="Arial"/>
              </a:rPr>
              <a:t>Telehealth 101: Course Objectives</a:t>
            </a:r>
            <a:r>
              <a:rPr lang="en-US" sz="3600" dirty="0">
                <a:ln w="0"/>
                <a:solidFill>
                  <a:schemeClr val="tx1"/>
                </a:solidFill>
                <a:effectLst>
                  <a:outerShdw blurRad="50800" dist="38100" dir="2700000" algn="tl" rotWithShape="0">
                    <a:prstClr val="black">
                      <a:alpha val="40000"/>
                    </a:prstClr>
                  </a:outerShdw>
                </a:effectLst>
                <a:latin typeface="+mn-lt"/>
                <a:ea typeface="Arial"/>
                <a:cs typeface="Arial"/>
                <a:sym typeface="Arial"/>
              </a:rPr>
              <a:t/>
            </a:r>
            <a:br>
              <a:rPr lang="en-US" sz="3600" dirty="0">
                <a:ln w="0"/>
                <a:solidFill>
                  <a:schemeClr val="tx1"/>
                </a:solidFill>
                <a:effectLst>
                  <a:outerShdw blurRad="50800" dist="38100" dir="2700000" algn="tl" rotWithShape="0">
                    <a:prstClr val="black">
                      <a:alpha val="40000"/>
                    </a:prstClr>
                  </a:outerShdw>
                </a:effectLst>
                <a:latin typeface="+mn-lt"/>
                <a:ea typeface="Arial"/>
                <a:cs typeface="Arial"/>
                <a:sym typeface="Arial"/>
              </a:rPr>
            </a:br>
            <a:r>
              <a:rPr lang="en-US" sz="3600" dirty="0">
                <a:ln w="0"/>
                <a:solidFill>
                  <a:schemeClr val="tx1"/>
                </a:solidFill>
                <a:effectLst>
                  <a:outerShdw blurRad="50800" dist="38100" dir="2700000" algn="tl" rotWithShape="0">
                    <a:prstClr val="black">
                      <a:alpha val="40000"/>
                    </a:prstClr>
                  </a:outerShdw>
                </a:effectLst>
                <a:latin typeface="+mn-lt"/>
                <a:ea typeface="Arial"/>
                <a:cs typeface="Arial"/>
                <a:sym typeface="Arial"/>
              </a:rPr>
              <a:t> </a:t>
            </a:r>
            <a:endParaRPr dirty="0">
              <a:latin typeface="+mn-lt"/>
            </a:endParaRPr>
          </a:p>
        </p:txBody>
      </p:sp>
      <p:pic>
        <p:nvPicPr>
          <p:cNvPr id="12" name="Picture 11">
            <a:extLst>
              <a:ext uri="{FF2B5EF4-FFF2-40B4-BE49-F238E27FC236}">
                <a16:creationId xmlns:a16="http://schemas.microsoft.com/office/drawing/2014/main" id="{E909CBD5-3E7B-476B-BA58-D068E4ECAAD9}"/>
              </a:ext>
            </a:extLst>
          </p:cNvPr>
          <p:cNvPicPr>
            <a:picLocks noChangeAspect="1"/>
          </p:cNvPicPr>
          <p:nvPr/>
        </p:nvPicPr>
        <p:blipFill>
          <a:blip r:embed="rId3">
            <a:alphaModFix amt="70000"/>
          </a:blip>
          <a:stretch>
            <a:fillRect/>
          </a:stretch>
        </p:blipFill>
        <p:spPr>
          <a:xfrm>
            <a:off x="0" y="6267524"/>
            <a:ext cx="12192000" cy="590476"/>
          </a:xfrm>
          <a:prstGeom prst="rect">
            <a:avLst/>
          </a:prstGeom>
        </p:spPr>
      </p:pic>
      <p:graphicFrame>
        <p:nvGraphicFramePr>
          <p:cNvPr id="2" name="Diagram 1">
            <a:extLst>
              <a:ext uri="{FF2B5EF4-FFF2-40B4-BE49-F238E27FC236}">
                <a16:creationId xmlns:a16="http://schemas.microsoft.com/office/drawing/2014/main" id="{BFF24877-41DD-4EEA-819B-FBF874622030}"/>
              </a:ext>
            </a:extLst>
          </p:cNvPr>
          <p:cNvGraphicFramePr/>
          <p:nvPr>
            <p:extLst>
              <p:ext uri="{D42A27DB-BD31-4B8C-83A1-F6EECF244321}">
                <p14:modId xmlns:p14="http://schemas.microsoft.com/office/powerpoint/2010/main" val="2698873412"/>
              </p:ext>
            </p:extLst>
          </p:nvPr>
        </p:nvGraphicFramePr>
        <p:xfrm>
          <a:off x="1389503" y="1492624"/>
          <a:ext cx="9744662" cy="44106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7672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174" y="186549"/>
            <a:ext cx="10515600" cy="1325563"/>
          </a:xfrm>
        </p:spPr>
        <p:txBody>
          <a:bodyPr/>
          <a:lstStyle/>
          <a:p>
            <a:r>
              <a:rPr lang="en-US" dirty="0"/>
              <a:t>What Learners Said </a:t>
            </a:r>
          </a:p>
        </p:txBody>
      </p:sp>
      <p:sp>
        <p:nvSpPr>
          <p:cNvPr id="4" name="Google Shape;201;p22"/>
          <p:cNvSpPr txBox="1">
            <a:spLocks/>
          </p:cNvSpPr>
          <p:nvPr/>
        </p:nvSpPr>
        <p:spPr>
          <a:xfrm>
            <a:off x="4054512" y="340266"/>
            <a:ext cx="9385200" cy="1218800"/>
          </a:xfrm>
          <a:prstGeom prst="rect">
            <a:avLst/>
          </a:prstGeom>
        </p:spPr>
        <p:txBody>
          <a:bodyPr spcFirstLastPara="1" vert="horz" wrap="square" lIns="121900" tIns="121900" rIns="121900" bIns="121900" rtlCol="0" anchor="t" anchorCtr="0">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endParaRPr lang="en-US" dirty="0">
              <a:solidFill>
                <a:schemeClr val="tx1"/>
              </a:solidFill>
            </a:endParaRPr>
          </a:p>
        </p:txBody>
      </p:sp>
      <p:sp>
        <p:nvSpPr>
          <p:cNvPr id="5" name="Google Shape;202;p22"/>
          <p:cNvSpPr txBox="1">
            <a:spLocks/>
          </p:cNvSpPr>
          <p:nvPr/>
        </p:nvSpPr>
        <p:spPr>
          <a:xfrm>
            <a:off x="913746" y="1328497"/>
            <a:ext cx="3618498" cy="2223086"/>
          </a:xfrm>
          <a:prstGeom prst="rect">
            <a:avLst/>
          </a:prstGeom>
          <a:ln>
            <a:solidFill>
              <a:schemeClr val="tx1"/>
            </a:solidFill>
          </a:ln>
        </p:spPr>
        <p:txBody>
          <a:bodyPr spcFirstLastPara="1" vert="horz" wrap="square" lIns="121900" tIns="121900" rIns="121900" bIns="121900" rtlCol="0" anchor="t" anchorCtr="0">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00000"/>
              </a:lnSpc>
              <a:spcBef>
                <a:spcPts val="0"/>
              </a:spcBef>
              <a:buFont typeface="Wingdings 2" pitchFamily="18" charset="2"/>
              <a:buNone/>
            </a:pPr>
            <a:r>
              <a:rPr lang="en-US" sz="1800" dirty="0" smtClean="0">
                <a:solidFill>
                  <a:schemeClr val="bg2"/>
                </a:solidFill>
              </a:rPr>
              <a:t>“</a:t>
            </a:r>
            <a:r>
              <a:rPr lang="en-US" sz="1800" dirty="0" smtClean="0">
                <a:solidFill>
                  <a:schemeClr val="tx1"/>
                </a:solidFill>
              </a:rPr>
              <a:t>The most useful aspect was being able to see how other libraries are using telehealth services and being exposed to new resources for telehealth information and funding.”</a:t>
            </a:r>
            <a:endParaRPr lang="en-US" sz="1800" dirty="0">
              <a:solidFill>
                <a:schemeClr val="tx1"/>
              </a:solidFill>
            </a:endParaRPr>
          </a:p>
        </p:txBody>
      </p:sp>
      <p:sp>
        <p:nvSpPr>
          <p:cNvPr id="6" name="Google Shape;203;p22"/>
          <p:cNvSpPr txBox="1">
            <a:spLocks/>
          </p:cNvSpPr>
          <p:nvPr/>
        </p:nvSpPr>
        <p:spPr>
          <a:xfrm>
            <a:off x="5562601" y="1435997"/>
            <a:ext cx="5632173" cy="1665580"/>
          </a:xfrm>
          <a:prstGeom prst="rect">
            <a:avLst/>
          </a:prstGeom>
          <a:ln>
            <a:solidFill>
              <a:schemeClr val="tx1"/>
            </a:solidFill>
          </a:ln>
        </p:spPr>
        <p:txBody>
          <a:bodyPr spcFirstLastPara="1" wrap="square" lIns="121900" tIns="121900" rIns="121900" bIns="121900" anchor="t" anchorCtr="0">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00000"/>
              </a:lnSpc>
              <a:spcBef>
                <a:spcPts val="0"/>
              </a:spcBef>
              <a:buFont typeface="Wingdings 2" pitchFamily="18" charset="2"/>
              <a:buNone/>
            </a:pPr>
            <a:r>
              <a:rPr lang="en-US" sz="1800" dirty="0" smtClean="0">
                <a:solidFill>
                  <a:schemeClr val="tx1"/>
                </a:solidFill>
              </a:rPr>
              <a:t>“Colleague discussion and recorded dialogue about implementing telehealth helped me think about how different groups that use my library could be affected by adjustments [we‘d] have to make to implement these services.” </a:t>
            </a:r>
            <a:endParaRPr lang="en-US" sz="1800" dirty="0">
              <a:solidFill>
                <a:schemeClr val="tx1"/>
              </a:solidFill>
            </a:endParaRPr>
          </a:p>
        </p:txBody>
      </p:sp>
      <p:sp>
        <p:nvSpPr>
          <p:cNvPr id="7" name="TextBox 6"/>
          <p:cNvSpPr txBox="1"/>
          <p:nvPr/>
        </p:nvSpPr>
        <p:spPr>
          <a:xfrm>
            <a:off x="1332331" y="4360262"/>
            <a:ext cx="4814956" cy="1200329"/>
          </a:xfrm>
          <a:prstGeom prst="rect">
            <a:avLst/>
          </a:prstGeom>
          <a:noFill/>
          <a:ln>
            <a:solidFill>
              <a:schemeClr val="tx1"/>
            </a:solidFill>
          </a:ln>
        </p:spPr>
        <p:txBody>
          <a:bodyPr wrap="square" rtlCol="0">
            <a:spAutoFit/>
          </a:bodyPr>
          <a:lstStyle/>
          <a:p>
            <a:r>
              <a:rPr lang="en-US" dirty="0">
                <a:latin typeface="Corbel" panose="020B0503020204020204" pitchFamily="34" charset="0"/>
              </a:rPr>
              <a:t>“Being exposed to existing telehealth programs was invaluable. The fact that both programs were quite different in setting / funding was great to see as well.” </a:t>
            </a:r>
          </a:p>
        </p:txBody>
      </p:sp>
      <p:sp>
        <p:nvSpPr>
          <p:cNvPr id="8" name="TextBox 7"/>
          <p:cNvSpPr txBox="1"/>
          <p:nvPr/>
        </p:nvSpPr>
        <p:spPr>
          <a:xfrm>
            <a:off x="7154648" y="4197308"/>
            <a:ext cx="4594087" cy="1200329"/>
          </a:xfrm>
          <a:prstGeom prst="rect">
            <a:avLst/>
          </a:prstGeom>
          <a:noFill/>
          <a:ln>
            <a:solidFill>
              <a:schemeClr val="tx1"/>
            </a:solidFill>
          </a:ln>
        </p:spPr>
        <p:txBody>
          <a:bodyPr wrap="square" rtlCol="0">
            <a:spAutoFit/>
          </a:bodyPr>
          <a:lstStyle/>
          <a:p>
            <a:r>
              <a:rPr lang="en-US" dirty="0">
                <a:latin typeface="Corbel" panose="020B0503020204020204" pitchFamily="34" charset="0"/>
              </a:rPr>
              <a:t>“The offered list of funding opportunities has motivated me to consider this for my library. Seeing specific examples of telehealth helps me imagine this in my own library as well. “</a:t>
            </a:r>
          </a:p>
        </p:txBody>
      </p:sp>
    </p:spTree>
    <p:extLst>
      <p:ext uri="{BB962C8B-B14F-4D97-AF65-F5344CB8AC3E}">
        <p14:creationId xmlns:p14="http://schemas.microsoft.com/office/powerpoint/2010/main" val="82449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46"/>
          <p:cNvSpPr txBox="1">
            <a:spLocks noGrp="1"/>
          </p:cNvSpPr>
          <p:nvPr>
            <p:ph type="title"/>
          </p:nvPr>
        </p:nvSpPr>
        <p:spPr>
          <a:xfrm>
            <a:off x="1158240" y="111456"/>
            <a:ext cx="9875520" cy="1356360"/>
          </a:xfrm>
          <a:prstGeom prst="rect">
            <a:avLst/>
          </a:prstGeom>
          <a:noFill/>
          <a:ln>
            <a:noFill/>
          </a:ln>
          <a:effectLst>
            <a:outerShdw blurRad="50800" dist="38100" dir="18900000" algn="bl" rotWithShape="0">
              <a:prstClr val="black">
                <a:alpha val="40000"/>
              </a:prstClr>
            </a:outerShdw>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orbel"/>
              <a:buNone/>
            </a:pPr>
            <a:r>
              <a:rPr lang="en-US" b="1" dirty="0">
                <a:ln w="12700" cmpd="sng">
                  <a:solidFill>
                    <a:schemeClr val="tx2">
                      <a:lumMod val="95000"/>
                      <a:lumOff val="5000"/>
                    </a:schemeClr>
                  </a:solidFill>
                  <a:prstDash val="solid"/>
                </a:ln>
                <a:gradFill>
                  <a:gsLst>
                    <a:gs pos="0">
                      <a:schemeClr val="bg2">
                        <a:lumMod val="50000"/>
                      </a:schemeClr>
                    </a:gs>
                    <a:gs pos="4000">
                      <a:schemeClr val="bg2">
                        <a:lumMod val="50000"/>
                      </a:schemeClr>
                    </a:gs>
                    <a:gs pos="87000">
                      <a:schemeClr val="accent4">
                        <a:lumMod val="20000"/>
                        <a:lumOff val="80000"/>
                      </a:schemeClr>
                    </a:gs>
                  </a:gsLst>
                  <a:lin ang="5400000"/>
                </a:gradFill>
              </a:rPr>
              <a:t>New</a:t>
            </a:r>
            <a:r>
              <a:rPr lang="en-US" b="1" dirty="0">
                <a:ln w="12700" cmpd="sng">
                  <a:solidFill>
                    <a:schemeClr val="tx2">
                      <a:lumMod val="95000"/>
                      <a:lumOff val="5000"/>
                    </a:schemeClr>
                  </a:solidFill>
                  <a:prstDash val="solid"/>
                </a:ln>
                <a:gradFill>
                  <a:gsLst>
                    <a:gs pos="0">
                      <a:schemeClr val="accent4"/>
                    </a:gs>
                    <a:gs pos="4000">
                      <a:srgbClr val="00B050"/>
                    </a:gs>
                    <a:gs pos="87000">
                      <a:schemeClr val="accent4">
                        <a:lumMod val="20000"/>
                        <a:lumOff val="80000"/>
                      </a:schemeClr>
                    </a:gs>
                  </a:gsLst>
                  <a:lin ang="5400000"/>
                </a:gradFill>
              </a:rPr>
              <a:t> </a:t>
            </a:r>
            <a:r>
              <a:rPr lang="en-US" b="1" dirty="0">
                <a:ln w="12700" cmpd="sng">
                  <a:solidFill>
                    <a:schemeClr val="tx2">
                      <a:lumMod val="95000"/>
                      <a:lumOff val="5000"/>
                    </a:schemeClr>
                  </a:solidFill>
                  <a:prstDash val="solid"/>
                </a:ln>
                <a:gradFill>
                  <a:gsLst>
                    <a:gs pos="0">
                      <a:schemeClr val="bg2">
                        <a:lumMod val="50000"/>
                      </a:schemeClr>
                    </a:gs>
                    <a:gs pos="4000">
                      <a:srgbClr val="00B050"/>
                    </a:gs>
                    <a:gs pos="87000">
                      <a:schemeClr val="accent4">
                        <a:lumMod val="20000"/>
                        <a:lumOff val="80000"/>
                      </a:schemeClr>
                    </a:gs>
                  </a:gsLst>
                  <a:lin ang="5400000"/>
                </a:gradFill>
              </a:rPr>
              <a:t>Training</a:t>
            </a:r>
            <a:r>
              <a:rPr lang="en-US" b="1" dirty="0">
                <a:ln w="12700" cmpd="sng">
                  <a:solidFill>
                    <a:schemeClr val="tx2">
                      <a:lumMod val="95000"/>
                      <a:lumOff val="5000"/>
                    </a:schemeClr>
                  </a:solidFill>
                  <a:prstDash val="solid"/>
                </a:ln>
                <a:gradFill>
                  <a:gsLst>
                    <a:gs pos="0">
                      <a:schemeClr val="accent4"/>
                    </a:gs>
                    <a:gs pos="4000">
                      <a:srgbClr val="00B050"/>
                    </a:gs>
                    <a:gs pos="87000">
                      <a:schemeClr val="accent4">
                        <a:lumMod val="20000"/>
                        <a:lumOff val="80000"/>
                      </a:schemeClr>
                    </a:gs>
                  </a:gsLst>
                  <a:lin ang="5400000"/>
                </a:gradFill>
              </a:rPr>
              <a:t> </a:t>
            </a:r>
            <a:r>
              <a:rPr lang="en-US" b="1" dirty="0">
                <a:ln w="12700" cmpd="sng">
                  <a:solidFill>
                    <a:schemeClr val="tx2">
                      <a:lumMod val="95000"/>
                      <a:lumOff val="5000"/>
                    </a:schemeClr>
                  </a:solidFill>
                  <a:prstDash val="solid"/>
                </a:ln>
                <a:gradFill>
                  <a:gsLst>
                    <a:gs pos="0">
                      <a:schemeClr val="accent4"/>
                    </a:gs>
                    <a:gs pos="4000">
                      <a:schemeClr val="bg2">
                        <a:lumMod val="50000"/>
                      </a:schemeClr>
                    </a:gs>
                    <a:gs pos="87000">
                      <a:schemeClr val="accent4">
                        <a:lumMod val="20000"/>
                        <a:lumOff val="80000"/>
                      </a:schemeClr>
                    </a:gs>
                  </a:gsLst>
                  <a:lin ang="5400000"/>
                </a:gradFill>
              </a:rPr>
              <a:t>Opportunity</a:t>
            </a:r>
            <a:r>
              <a:rPr lang="en-US" b="1" dirty="0">
                <a:ln w="12700" cmpd="sng">
                  <a:solidFill>
                    <a:schemeClr val="tx2">
                      <a:lumMod val="95000"/>
                      <a:lumOff val="5000"/>
                    </a:schemeClr>
                  </a:solidFill>
                  <a:prstDash val="solid"/>
                </a:ln>
                <a:gradFill>
                  <a:gsLst>
                    <a:gs pos="0">
                      <a:schemeClr val="accent4"/>
                    </a:gs>
                    <a:gs pos="4000">
                      <a:srgbClr val="00B050"/>
                    </a:gs>
                    <a:gs pos="87000">
                      <a:schemeClr val="accent4">
                        <a:lumMod val="20000"/>
                        <a:lumOff val="80000"/>
                      </a:schemeClr>
                    </a:gs>
                  </a:gsLst>
                  <a:lin ang="5400000"/>
                </a:gradFill>
              </a:rPr>
              <a:t> from NNLM</a:t>
            </a:r>
            <a:endParaRPr b="1" dirty="0">
              <a:ln w="12700" cmpd="sng">
                <a:solidFill>
                  <a:schemeClr val="tx2">
                    <a:lumMod val="95000"/>
                    <a:lumOff val="5000"/>
                  </a:schemeClr>
                </a:solidFill>
                <a:prstDash val="solid"/>
              </a:ln>
              <a:gradFill>
                <a:gsLst>
                  <a:gs pos="0">
                    <a:schemeClr val="accent4"/>
                  </a:gs>
                  <a:gs pos="4000">
                    <a:srgbClr val="00B050"/>
                  </a:gs>
                  <a:gs pos="87000">
                    <a:schemeClr val="accent4">
                      <a:lumMod val="20000"/>
                      <a:lumOff val="80000"/>
                    </a:schemeClr>
                  </a:gs>
                </a:gsLst>
                <a:lin ang="5400000"/>
              </a:gradFill>
            </a:endParaRPr>
          </a:p>
        </p:txBody>
      </p:sp>
      <p:sp>
        <p:nvSpPr>
          <p:cNvPr id="6" name="Content Placeholder 5"/>
          <p:cNvSpPr>
            <a:spLocks noGrp="1"/>
          </p:cNvSpPr>
          <p:nvPr>
            <p:ph sz="half" idx="1"/>
          </p:nvPr>
        </p:nvSpPr>
        <p:spPr>
          <a:xfrm>
            <a:off x="1158239" y="1737360"/>
            <a:ext cx="4977517" cy="3894814"/>
          </a:xfrm>
        </p:spPr>
        <p:txBody>
          <a:bodyPr/>
          <a:lstStyle/>
          <a:p>
            <a:pPr marL="0" indent="0">
              <a:buNone/>
            </a:pPr>
            <a:r>
              <a:rPr lang="en-US" sz="2800" b="1" dirty="0" smtClean="0"/>
              <a:t>Telehealth 101: What Libraries Need to Know</a:t>
            </a:r>
          </a:p>
          <a:p>
            <a:pPr marL="0" indent="0">
              <a:buNone/>
            </a:pPr>
            <a:endParaRPr lang="en-US" b="1" dirty="0"/>
          </a:p>
          <a:p>
            <a:pPr marL="0" indent="0">
              <a:buNone/>
            </a:pPr>
            <a:r>
              <a:rPr lang="en-US" dirty="0" smtClean="0"/>
              <a:t>Next online class Feb. 5-Mar. 1</a:t>
            </a:r>
          </a:p>
          <a:p>
            <a:pPr marL="0" indent="0">
              <a:buNone/>
            </a:pPr>
            <a:r>
              <a:rPr lang="en-US" dirty="0" smtClean="0"/>
              <a:t>3 one-hour modules</a:t>
            </a:r>
          </a:p>
          <a:p>
            <a:pPr marL="0" indent="0">
              <a:buNone/>
            </a:pPr>
            <a:r>
              <a:rPr lang="en-US" dirty="0" smtClean="0"/>
              <a:t>2 more sections to come</a:t>
            </a:r>
            <a:endParaRPr lang="en-US" dirty="0"/>
          </a:p>
        </p:txBody>
      </p:sp>
      <p:pic>
        <p:nvPicPr>
          <p:cNvPr id="524" name="Google Shape;524;p46" descr="QR code to access NNLM telehealth training page" title="QR code for Telehealth 101 course"/>
          <p:cNvPicPr preferRelativeResize="0">
            <a:picLocks noGrp="1"/>
          </p:cNvPicPr>
          <p:nvPr>
            <p:ph sz="half" idx="2"/>
          </p:nvPr>
        </p:nvPicPr>
        <p:blipFill rotWithShape="1">
          <a:blip r:embed="rId3">
            <a:alphaModFix/>
          </a:blip>
          <a:stretch/>
        </p:blipFill>
        <p:spPr>
          <a:xfrm>
            <a:off x="7543630" y="2781924"/>
            <a:ext cx="2438740" cy="243874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5" name="Picture 4">
            <a:extLst>
              <a:ext uri="{FF2B5EF4-FFF2-40B4-BE49-F238E27FC236}">
                <a16:creationId xmlns:a16="http://schemas.microsoft.com/office/drawing/2014/main" id="{4E0F56BC-AD32-46C7-A576-2B3903BF85A9}"/>
              </a:ext>
            </a:extLst>
          </p:cNvPr>
          <p:cNvPicPr>
            <a:picLocks noChangeAspect="1"/>
          </p:cNvPicPr>
          <p:nvPr/>
        </p:nvPicPr>
        <p:blipFill>
          <a:blip r:embed="rId4">
            <a:alphaModFix amt="70000"/>
          </a:blip>
          <a:stretch>
            <a:fillRect/>
          </a:stretch>
        </p:blipFill>
        <p:spPr>
          <a:xfrm>
            <a:off x="0" y="6267524"/>
            <a:ext cx="12192000" cy="590476"/>
          </a:xfrm>
          <a:prstGeom prst="rect">
            <a:avLst/>
          </a:prstGeom>
        </p:spPr>
      </p:pic>
    </p:spTree>
    <p:extLst>
      <p:ext uri="{BB962C8B-B14F-4D97-AF65-F5344CB8AC3E}">
        <p14:creationId xmlns:p14="http://schemas.microsoft.com/office/powerpoint/2010/main" val="399818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Plans</a:t>
            </a:r>
            <a:endParaRPr lang="en-US" dirty="0"/>
          </a:p>
        </p:txBody>
      </p:sp>
      <p:sp>
        <p:nvSpPr>
          <p:cNvPr id="4" name="Google Shape;209;p23"/>
          <p:cNvSpPr txBox="1">
            <a:spLocks/>
          </p:cNvSpPr>
          <p:nvPr/>
        </p:nvSpPr>
        <p:spPr>
          <a:xfrm>
            <a:off x="2806800" y="1566689"/>
            <a:ext cx="9385200" cy="4802156"/>
          </a:xfrm>
          <a:prstGeom prst="rect">
            <a:avLst/>
          </a:prstGeom>
          <a:ln>
            <a:noFill/>
          </a:ln>
          <a:effectLst/>
        </p:spPr>
        <p:txBody>
          <a:bodyPr spcFirstLastPara="1" vert="horz" wrap="square" lIns="121900" tIns="121900" rIns="121900" bIns="121900" rtlCol="0" anchor="t" anchorCtr="0">
            <a:normAutofit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lnSpc>
                <a:spcPct val="120000"/>
              </a:lnSpc>
              <a:spcBef>
                <a:spcPts val="800"/>
              </a:spcBef>
              <a:spcAft>
                <a:spcPts val="800"/>
              </a:spcAft>
              <a:buFont typeface="Wingdings 2" pitchFamily="18" charset="2"/>
              <a:buNone/>
            </a:pPr>
            <a:r>
              <a:rPr lang="en-US" sz="1800" b="1" u="sng" dirty="0" smtClean="0">
                <a:solidFill>
                  <a:schemeClr val="tx1"/>
                </a:solidFill>
              </a:rPr>
              <a:t>Bridging the Digital Divide: Telehealth and Libraries</a:t>
            </a:r>
          </a:p>
          <a:p>
            <a:pPr marL="0" indent="0" algn="ctr">
              <a:spcBef>
                <a:spcPts val="800"/>
              </a:spcBef>
              <a:buFont typeface="Wingdings 2" pitchFamily="18" charset="2"/>
              <a:buNone/>
            </a:pPr>
            <a:r>
              <a:rPr lang="en-US" sz="2400" b="1" i="1" dirty="0" smtClean="0">
                <a:solidFill>
                  <a:schemeClr val="tx1"/>
                </a:solidFill>
              </a:rPr>
              <a:t>Implementation of Telehealth Services in Rural Public Libraries</a:t>
            </a:r>
          </a:p>
          <a:p>
            <a:pPr marL="0" indent="0" algn="ctr">
              <a:spcBef>
                <a:spcPts val="800"/>
              </a:spcBef>
              <a:buFont typeface="Wingdings 2" pitchFamily="18" charset="2"/>
              <a:buNone/>
            </a:pPr>
            <a:endParaRPr lang="en-US" dirty="0" smtClean="0">
              <a:solidFill>
                <a:schemeClr val="tx1"/>
              </a:solidFill>
            </a:endParaRPr>
          </a:p>
          <a:p>
            <a:pPr marL="0" indent="0" algn="ctr">
              <a:lnSpc>
                <a:spcPct val="100000"/>
              </a:lnSpc>
              <a:spcBef>
                <a:spcPts val="0"/>
              </a:spcBef>
              <a:buNone/>
            </a:pPr>
            <a:r>
              <a:rPr lang="en-US" dirty="0" smtClean="0">
                <a:solidFill>
                  <a:schemeClr val="tx1"/>
                </a:solidFill>
              </a:rPr>
              <a:t>Kieran Hixon</a:t>
            </a:r>
          </a:p>
          <a:p>
            <a:pPr marL="0" indent="0" algn="ctr">
              <a:lnSpc>
                <a:spcPct val="100000"/>
              </a:lnSpc>
              <a:spcBef>
                <a:spcPts val="0"/>
              </a:spcBef>
              <a:buNone/>
            </a:pPr>
            <a:r>
              <a:rPr lang="en-US" dirty="0" smtClean="0">
                <a:solidFill>
                  <a:schemeClr val="tx1"/>
                </a:solidFill>
              </a:rPr>
              <a:t>Colorado Department of Education</a:t>
            </a:r>
          </a:p>
          <a:p>
            <a:pPr marL="0" indent="0" algn="ctr">
              <a:lnSpc>
                <a:spcPct val="100000"/>
              </a:lnSpc>
              <a:spcBef>
                <a:spcPts val="0"/>
              </a:spcBef>
              <a:buNone/>
            </a:pPr>
            <a:endParaRPr lang="en-US" dirty="0" smtClean="0">
              <a:solidFill>
                <a:schemeClr val="tx1"/>
              </a:solidFill>
            </a:endParaRPr>
          </a:p>
          <a:p>
            <a:pPr marL="0" indent="0" algn="ctr">
              <a:lnSpc>
                <a:spcPct val="100000"/>
              </a:lnSpc>
              <a:spcBef>
                <a:spcPts val="0"/>
              </a:spcBef>
              <a:buNone/>
            </a:pPr>
            <a:r>
              <a:rPr lang="en-US" dirty="0" smtClean="0">
                <a:solidFill>
                  <a:schemeClr val="tx1"/>
                </a:solidFill>
              </a:rPr>
              <a:t>Ashley </a:t>
            </a:r>
            <a:r>
              <a:rPr lang="en-US" dirty="0" err="1" smtClean="0">
                <a:solidFill>
                  <a:schemeClr val="tx1"/>
                </a:solidFill>
              </a:rPr>
              <a:t>Heathfield</a:t>
            </a:r>
            <a:endParaRPr lang="en-US" dirty="0" smtClean="0">
              <a:solidFill>
                <a:schemeClr val="tx1"/>
              </a:solidFill>
            </a:endParaRPr>
          </a:p>
          <a:p>
            <a:pPr marL="0" indent="0" algn="ctr">
              <a:lnSpc>
                <a:spcPct val="100000"/>
              </a:lnSpc>
              <a:spcBef>
                <a:spcPts val="0"/>
              </a:spcBef>
              <a:buNone/>
            </a:pPr>
            <a:r>
              <a:rPr lang="en-US" dirty="0" smtClean="0">
                <a:solidFill>
                  <a:schemeClr val="tx1"/>
                </a:solidFill>
              </a:rPr>
              <a:t>Office of eHealth Innovation</a:t>
            </a:r>
          </a:p>
          <a:p>
            <a:pPr marL="0" indent="0" algn="ctr">
              <a:lnSpc>
                <a:spcPct val="100000"/>
              </a:lnSpc>
              <a:spcBef>
                <a:spcPts val="0"/>
              </a:spcBef>
              <a:buNone/>
            </a:pPr>
            <a:r>
              <a:rPr lang="en-US" dirty="0" smtClean="0">
                <a:solidFill>
                  <a:schemeClr val="tx1"/>
                </a:solidFill>
              </a:rPr>
              <a:t>Colorado Governor’s Office of Information Technology</a:t>
            </a:r>
          </a:p>
          <a:p>
            <a:pPr marL="0" indent="0" algn="ctr">
              <a:spcBef>
                <a:spcPts val="800"/>
              </a:spcBef>
              <a:buFont typeface="Wingdings 2" pitchFamily="18" charset="2"/>
              <a:buNone/>
            </a:pPr>
            <a:endParaRPr lang="en-US" dirty="0" smtClean="0">
              <a:solidFill>
                <a:schemeClr val="tx1"/>
              </a:solidFill>
            </a:endParaRPr>
          </a:p>
          <a:p>
            <a:pPr marL="0" indent="0" algn="ctr">
              <a:spcBef>
                <a:spcPts val="800"/>
              </a:spcBef>
              <a:buFont typeface="Wingdings 2" pitchFamily="18" charset="2"/>
              <a:buNone/>
            </a:pPr>
            <a:r>
              <a:rPr lang="en-US" sz="2400" dirty="0" smtClean="0">
                <a:solidFill>
                  <a:schemeClr val="tx1"/>
                </a:solidFill>
              </a:rPr>
              <a:t>April 3</a:t>
            </a:r>
          </a:p>
          <a:p>
            <a:pPr marL="0" indent="0" algn="ctr">
              <a:lnSpc>
                <a:spcPct val="120000"/>
              </a:lnSpc>
              <a:spcBef>
                <a:spcPts val="800"/>
              </a:spcBef>
              <a:spcAft>
                <a:spcPts val="800"/>
              </a:spcAft>
              <a:buFont typeface="Wingdings 2" pitchFamily="18" charset="2"/>
              <a:buNone/>
            </a:pPr>
            <a:r>
              <a:rPr lang="en-US" sz="2400" dirty="0" smtClean="0">
                <a:solidFill>
                  <a:schemeClr val="tx1"/>
                </a:solidFill>
              </a:rPr>
              <a:t>1 p.m. MT / 3 ET</a:t>
            </a:r>
          </a:p>
          <a:p>
            <a:pPr marL="0" indent="0" algn="ctr">
              <a:lnSpc>
                <a:spcPct val="100000"/>
              </a:lnSpc>
              <a:spcBef>
                <a:spcPts val="0"/>
              </a:spcBef>
              <a:buFont typeface="Wingdings 2" pitchFamily="18" charset="2"/>
              <a:buNone/>
            </a:pPr>
            <a:endParaRPr lang="en-US" dirty="0" smtClean="0">
              <a:solidFill>
                <a:schemeClr val="tx1"/>
              </a:solidFill>
            </a:endParaRPr>
          </a:p>
        </p:txBody>
      </p:sp>
      <p:pic>
        <p:nvPicPr>
          <p:cNvPr id="3" name="Picture 2" title="QR code for Briding the Digital Divide: Telehalth and Libraries webina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50" y="4366328"/>
            <a:ext cx="2381250" cy="2381250"/>
          </a:xfrm>
          <a:prstGeom prst="rect">
            <a:avLst/>
          </a:prstGeom>
        </p:spPr>
      </p:pic>
    </p:spTree>
    <p:extLst>
      <p:ext uri="{BB962C8B-B14F-4D97-AF65-F5344CB8AC3E}">
        <p14:creationId xmlns:p14="http://schemas.microsoft.com/office/powerpoint/2010/main" val="377550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3" name="Picture 2">
            <a:extLst>
              <a:ext uri="{FF2B5EF4-FFF2-40B4-BE49-F238E27FC236}">
                <a16:creationId xmlns:a16="http://schemas.microsoft.com/office/drawing/2014/main" id="{745CA873-CECF-4F42-904E-1C909ACD13BE}"/>
              </a:ext>
            </a:extLst>
          </p:cNvPr>
          <p:cNvPicPr>
            <a:picLocks noChangeAspect="1"/>
          </p:cNvPicPr>
          <p:nvPr/>
        </p:nvPicPr>
        <p:blipFill>
          <a:blip r:embed="rId3">
            <a:alphaModFix amt="70000"/>
          </a:blip>
          <a:stretch>
            <a:fillRect/>
          </a:stretch>
        </p:blipFill>
        <p:spPr>
          <a:xfrm>
            <a:off x="0" y="6267524"/>
            <a:ext cx="12192000" cy="590476"/>
          </a:xfrm>
          <a:prstGeom prst="rect">
            <a:avLst/>
          </a:prstGeom>
        </p:spPr>
      </p:pic>
      <p:sp>
        <p:nvSpPr>
          <p:cNvPr id="4" name="Google Shape;515;p45">
            <a:extLst>
              <a:ext uri="{FF2B5EF4-FFF2-40B4-BE49-F238E27FC236}">
                <a16:creationId xmlns:a16="http://schemas.microsoft.com/office/drawing/2014/main" id="{FF1F97B5-7999-4536-BE09-E62008F4D62A}"/>
              </a:ext>
            </a:extLst>
          </p:cNvPr>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800"/>
              <a:buNone/>
            </a:pPr>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Northwest Regional Telehealth Resource Center</a:t>
            </a:r>
            <a:endParaRPr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5" name="Google Shape;711;p30" title="Graphic for Navigating the Telehealth Neighborhood"/>
          <p:cNvPicPr preferRelativeResize="0"/>
          <p:nvPr/>
        </p:nvPicPr>
        <p:blipFill rotWithShape="1">
          <a:blip r:embed="rId4">
            <a:alphaModFix/>
          </a:blip>
          <a:srcRect l="28088" t="28944" r="25770" b="9393"/>
          <a:stretch/>
        </p:blipFill>
        <p:spPr>
          <a:xfrm>
            <a:off x="3790604" y="1886989"/>
            <a:ext cx="4854632" cy="3649287"/>
          </a:xfrm>
          <a:prstGeom prst="rect">
            <a:avLst/>
          </a:prstGeom>
          <a:noFill/>
          <a:ln>
            <a:noFill/>
          </a:ln>
        </p:spPr>
      </p:pic>
      <p:pic>
        <p:nvPicPr>
          <p:cNvPr id="6" name="Google Shape;711;p30" title="QR code for Navigating the Telehealth Neighborhood"/>
          <p:cNvPicPr preferRelativeResize="0"/>
          <p:nvPr/>
        </p:nvPicPr>
        <p:blipFill rotWithShape="1">
          <a:blip r:embed="rId4">
            <a:alphaModFix/>
          </a:blip>
          <a:srcRect l="3832" t="68414" r="80762" b="3633"/>
          <a:stretch/>
        </p:blipFill>
        <p:spPr>
          <a:xfrm>
            <a:off x="845820" y="4324815"/>
            <a:ext cx="1620982" cy="1654233"/>
          </a:xfrm>
          <a:prstGeom prst="rect">
            <a:avLst/>
          </a:prstGeom>
          <a:noFill/>
          <a:ln>
            <a:noFill/>
          </a:ln>
        </p:spPr>
      </p:pic>
      <p:sp>
        <p:nvSpPr>
          <p:cNvPr id="2" name="TextBox 1"/>
          <p:cNvSpPr txBox="1"/>
          <p:nvPr/>
        </p:nvSpPr>
        <p:spPr>
          <a:xfrm>
            <a:off x="8891752" y="5611578"/>
            <a:ext cx="2837793" cy="461665"/>
          </a:xfrm>
          <a:prstGeom prst="rect">
            <a:avLst/>
          </a:prstGeom>
          <a:noFill/>
        </p:spPr>
        <p:txBody>
          <a:bodyPr wrap="square" rtlCol="0">
            <a:spAutoFit/>
          </a:bodyPr>
          <a:lstStyle/>
          <a:p>
            <a:r>
              <a:rPr lang="en-US" sz="2400" dirty="0" smtClean="0"/>
              <a:t>https://nrtrc.org</a:t>
            </a:r>
            <a:endParaRPr lang="en-US" sz="2400" dirty="0"/>
          </a:p>
        </p:txBody>
      </p:sp>
    </p:spTree>
    <p:extLst>
      <p:ext uri="{BB962C8B-B14F-4D97-AF65-F5344CB8AC3E}">
        <p14:creationId xmlns:p14="http://schemas.microsoft.com/office/powerpoint/2010/main" val="322790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41" title="Page from workboo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636400">
            <a:off x="53046" y="2631434"/>
            <a:ext cx="4287624" cy="3553615"/>
          </a:xfrm>
          <a:prstGeom prst="rect">
            <a:avLst/>
          </a:prstGeom>
          <a:noFill/>
          <a:ln>
            <a:noFill/>
          </a:ln>
          <a:effectLst>
            <a:outerShdw blurRad="63500" sx="102000" sy="102000" algn="ctr" rotWithShape="0">
              <a:srgbClr val="000000">
                <a:alpha val="40000"/>
              </a:srgbClr>
            </a:outerShdw>
          </a:effectLst>
        </p:spPr>
      </p:pic>
      <p:sp>
        <p:nvSpPr>
          <p:cNvPr id="449" name="Google Shape;449;p41"/>
          <p:cNvSpPr txBox="1">
            <a:spLocks noGrp="1"/>
          </p:cNvSpPr>
          <p:nvPr>
            <p:ph type="body" idx="1"/>
          </p:nvPr>
        </p:nvSpPr>
        <p:spPr>
          <a:xfrm>
            <a:off x="356742" y="0"/>
            <a:ext cx="6119906" cy="812800"/>
          </a:xfrm>
          <a:prstGeom prst="rect">
            <a:avLst/>
          </a:prstGeom>
          <a:noFill/>
          <a:ln>
            <a:noFill/>
          </a:ln>
        </p:spPr>
        <p:txBody>
          <a:bodyPr spcFirstLastPara="1" wrap="square" lIns="121900" tIns="60925" rIns="121900" bIns="60925" anchor="t" anchorCtr="0">
            <a:noAutofit/>
          </a:bodyPr>
          <a:lstStyle/>
          <a:p>
            <a:pPr marL="0" lvl="0" indent="0" algn="l" rtl="0">
              <a:lnSpc>
                <a:spcPct val="90000"/>
              </a:lnSpc>
              <a:spcBef>
                <a:spcPts val="853"/>
              </a:spcBef>
              <a:spcAft>
                <a:spcPts val="0"/>
              </a:spcAft>
              <a:buSzPts val="3200"/>
              <a:buNone/>
            </a:pPr>
            <a:r>
              <a:rPr lang="en-US" sz="4000" dirty="0">
                <a:solidFill>
                  <a:schemeClr val="tx1">
                    <a:lumMod val="75000"/>
                  </a:schemeClr>
                </a:solidFill>
                <a:effectLst>
                  <a:outerShdw blurRad="50800" dist="50800" dir="5400000" algn="ctr" rotWithShape="0">
                    <a:schemeClr val="tx1"/>
                  </a:outerShdw>
                </a:effectLst>
                <a:sym typeface="Arial"/>
              </a:rPr>
              <a:t>Developing Your Program</a:t>
            </a:r>
            <a:endParaRPr sz="4000" dirty="0">
              <a:ln w="0"/>
              <a:solidFill>
                <a:schemeClr val="tx1"/>
              </a:solidFill>
              <a:effectLst>
                <a:outerShdw blurRad="50800" dist="38100" dir="2700000" algn="tl" rotWithShape="0">
                  <a:prstClr val="black">
                    <a:alpha val="40000"/>
                  </a:prstClr>
                </a:outerShdw>
              </a:effectLst>
              <a:latin typeface="+mn-lt"/>
              <a:ea typeface="Arial"/>
              <a:cs typeface="Arial"/>
              <a:sym typeface="Arial"/>
            </a:endParaRPr>
          </a:p>
        </p:txBody>
      </p:sp>
      <p:pic>
        <p:nvPicPr>
          <p:cNvPr id="451" name="Google Shape;451;p41" title="Page from workbook"/>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161630">
            <a:off x="3003929" y="1660731"/>
            <a:ext cx="4230027" cy="3398886"/>
          </a:xfrm>
          <a:prstGeom prst="rect">
            <a:avLst/>
          </a:prstGeom>
          <a:noFill/>
          <a:ln>
            <a:noFill/>
          </a:ln>
          <a:effectLst>
            <a:outerShdw blurRad="63500" sx="102000" sy="102000" algn="ctr" rotWithShape="0">
              <a:srgbClr val="000000">
                <a:alpha val="40000"/>
              </a:srgbClr>
            </a:outerShdw>
          </a:effectLst>
        </p:spPr>
      </p:pic>
      <p:pic>
        <p:nvPicPr>
          <p:cNvPr id="7" name="Picture 6">
            <a:extLst>
              <a:ext uri="{FF2B5EF4-FFF2-40B4-BE49-F238E27FC236}">
                <a16:creationId xmlns:a16="http://schemas.microsoft.com/office/drawing/2014/main" id="{B7E99A50-33DF-4C62-8D3C-2B895B9F1CBD}"/>
              </a:ext>
            </a:extLst>
          </p:cNvPr>
          <p:cNvPicPr>
            <a:picLocks noChangeAspect="1"/>
          </p:cNvPicPr>
          <p:nvPr/>
        </p:nvPicPr>
        <p:blipFill>
          <a:blip r:embed="rId5">
            <a:alphaModFix amt="70000"/>
          </a:blip>
          <a:stretch>
            <a:fillRect/>
          </a:stretch>
        </p:blipFill>
        <p:spPr>
          <a:xfrm>
            <a:off x="0" y="6267524"/>
            <a:ext cx="12192000" cy="590476"/>
          </a:xfrm>
          <a:prstGeom prst="rect">
            <a:avLst/>
          </a:prstGeom>
        </p:spPr>
      </p:pic>
      <p:pic>
        <p:nvPicPr>
          <p:cNvPr id="2" name="Picture 1" title="Image of Telehealth in Libraries: Pre-Implementation Workbook"/>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54421">
            <a:off x="7230053" y="405531"/>
            <a:ext cx="4398306" cy="5667214"/>
          </a:xfrm>
          <a:prstGeom prst="rect">
            <a:avLst/>
          </a:prstGeom>
          <a:ln>
            <a:solidFill>
              <a:schemeClr val="accent3"/>
            </a:solidFill>
          </a:ln>
          <a:effectLst>
            <a:outerShdw blurRad="50800" dist="38100" dir="2700000" algn="tl" rotWithShape="0">
              <a:prstClr val="black">
                <a:alpha val="40000"/>
              </a:prstClr>
            </a:outerShdw>
          </a:effectLst>
          <a:scene3d>
            <a:camera prst="perspectiveLeft"/>
            <a:lightRig rig="threePt" dir="t"/>
          </a:scene3d>
        </p:spPr>
      </p:pic>
      <p:pic>
        <p:nvPicPr>
          <p:cNvPr id="3" name="Picture 2" title="QR code for Telehealth in Libraries: Pre-Implementation Workboo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98580" y="4718554"/>
            <a:ext cx="1905000" cy="1905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1380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7027-67C0-4BE4-9192-9A33566237F9}"/>
              </a:ext>
            </a:extLst>
          </p:cNvPr>
          <p:cNvSpPr>
            <a:spLocks noGrp="1"/>
          </p:cNvSpPr>
          <p:nvPr>
            <p:ph type="title"/>
          </p:nvPr>
        </p:nvSpPr>
        <p:spPr/>
        <p:txBody>
          <a:bodyPr/>
          <a:lstStyle/>
          <a:p>
            <a:r>
              <a:rPr lang="en-US" dirty="0">
                <a:solidFill>
                  <a:schemeClr val="tx1">
                    <a:lumMod val="75000"/>
                  </a:schemeClr>
                </a:solidFill>
                <a:effectLst>
                  <a:outerShdw blurRad="50800" dist="50800" dir="5400000" algn="ctr" rotWithShape="0">
                    <a:schemeClr val="tx1"/>
                  </a:outerShdw>
                </a:effectLst>
              </a:rPr>
              <a:t>Disclaimers</a:t>
            </a:r>
            <a:endParaRPr lang="en-US" dirty="0"/>
          </a:p>
        </p:txBody>
      </p:sp>
      <p:sp>
        <p:nvSpPr>
          <p:cNvPr id="3" name="Content Placeholder 2">
            <a:extLst>
              <a:ext uri="{FF2B5EF4-FFF2-40B4-BE49-F238E27FC236}">
                <a16:creationId xmlns:a16="http://schemas.microsoft.com/office/drawing/2014/main" id="{EDEAC5E8-A0F9-49A8-AC18-BB2DD6B1EAA6}"/>
              </a:ext>
            </a:extLst>
          </p:cNvPr>
          <p:cNvSpPr>
            <a:spLocks noGrp="1"/>
          </p:cNvSpPr>
          <p:nvPr>
            <p:ph idx="1"/>
          </p:nvPr>
        </p:nvSpPr>
        <p:spPr/>
        <p:txBody>
          <a:bodyPr>
            <a:normAutofit fontScale="92500" lnSpcReduction="20000"/>
          </a:bodyPr>
          <a:lstStyle/>
          <a:p>
            <a:pPr marL="0" indent="0">
              <a:buNone/>
            </a:pPr>
            <a:r>
              <a:rPr lang="en-US" dirty="0"/>
              <a:t>Developed resources reported in this presentation are supported by the National Library of Medicine (NLM), National Institutes of Health (NIH) under cooperative agreement number UG4LM013732 with the University of Utah. The content is solely the responsibility of the authors and does not necessarily represent the official views of the National Institutes of Health</a:t>
            </a:r>
            <a:r>
              <a:rPr lang="en-US" dirty="0" smtClean="0"/>
              <a:t>.</a:t>
            </a:r>
          </a:p>
          <a:p>
            <a:pPr marL="0" indent="0">
              <a:buNone/>
            </a:pPr>
            <a:endParaRPr lang="en-US" dirty="0"/>
          </a:p>
          <a:p>
            <a:pPr marL="0" indent="0">
              <a:buNone/>
            </a:pPr>
            <a:r>
              <a:rPr lang="en-US" dirty="0"/>
              <a:t>Funding for this presentation was made possible in part, by the Substance Abuse Prevention Block Grant (SABG) Coronavirus Response and Relief Supplement Appropriations Act 93.959 from SAMHSA. The views expressed in written conference materials or publications and by speakers and moderators do not reflect the official policies of the Idaho Department of Health and Welfare, HHS, or SAMHSA, nor does mention of trade names, commercial practices, or organizations imply endorsement by the U.S. Government.</a:t>
            </a:r>
          </a:p>
          <a:p>
            <a:endParaRPr lang="en-US" dirty="0"/>
          </a:p>
        </p:txBody>
      </p:sp>
    </p:spTree>
    <p:extLst>
      <p:ext uri="{BB962C8B-B14F-4D97-AF65-F5344CB8AC3E}">
        <p14:creationId xmlns:p14="http://schemas.microsoft.com/office/powerpoint/2010/main" val="397717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816086" y="2620423"/>
            <a:ext cx="6858002" cy="1921760"/>
          </a:xfrm>
        </p:spPr>
        <p:txBody>
          <a:bodyPr>
            <a:normAutofit fontScale="90000"/>
          </a:bodyPr>
          <a:lstStyle/>
          <a:p>
            <a:pPr algn="ctr"/>
            <a:r>
              <a:rPr lang="en-US" dirty="0">
                <a:solidFill>
                  <a:schemeClr val="tx1">
                    <a:lumMod val="75000"/>
                  </a:schemeClr>
                </a:solidFill>
                <a:effectLst>
                  <a:outerShdw blurRad="50800" dist="50800" dir="5400000" algn="ctr" rotWithShape="0">
                    <a:schemeClr val="tx1"/>
                  </a:outerShdw>
                </a:effectLst>
              </a:rPr>
              <a:t>Upgrade Your Space Project</a:t>
            </a:r>
            <a:r>
              <a:rPr lang="en-US" dirty="0"/>
              <a:t/>
            </a:r>
            <a:br>
              <a:rPr lang="en-US" dirty="0"/>
            </a:br>
            <a:endParaRPr lang="en-US" dirty="0"/>
          </a:p>
        </p:txBody>
      </p:sp>
      <p:pic>
        <p:nvPicPr>
          <p:cNvPr id="11" name="Picture Placeholder 16" title="Image of birds in tree">
            <a:extLst>
              <a:ext uri="{FF2B5EF4-FFF2-40B4-BE49-F238E27FC236}">
                <a16:creationId xmlns:a16="http://schemas.microsoft.com/office/drawing/2014/main" id="{9CA51B3E-A13F-4ADF-8B5D-9D22AD6FD785}"/>
              </a:ext>
              <a:ext uri="{C183D7F6-B498-43B3-948B-1728B52AA6E4}">
                <adec:decorative xmlns=""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971720" y="168965"/>
            <a:ext cx="2073063" cy="5577606"/>
          </a:xfrm>
          <a:prstGeom prst="rect">
            <a:avLst/>
          </a:prstGeom>
          <a:ln>
            <a:noFill/>
          </a:ln>
          <a:effectLst>
            <a:outerShdw blurRad="292100" dist="139700" dir="2700000" algn="tl" rotWithShape="0">
              <a:srgbClr val="333333">
                <a:alpha val="65000"/>
              </a:srgbClr>
            </a:outerShdw>
          </a:effectLst>
        </p:spPr>
      </p:pic>
      <p:sp>
        <p:nvSpPr>
          <p:cNvPr id="12" name="Text Placeholder 11" descr="&quot;Experience is a hard teacher because she gives the test first, the lesson afterward.&quot; -- Vernon Law" title="Quotation">
            <a:extLst>
              <a:ext uri="{FF2B5EF4-FFF2-40B4-BE49-F238E27FC236}">
                <a16:creationId xmlns:a16="http://schemas.microsoft.com/office/drawing/2014/main" id="{8EFC0A92-F933-4A56-90FA-6003D16BC712}"/>
              </a:ext>
            </a:extLst>
          </p:cNvPr>
          <p:cNvSpPr txBox="1">
            <a:spLocks/>
          </p:cNvSpPr>
          <p:nvPr/>
        </p:nvSpPr>
        <p:spPr>
          <a:xfrm>
            <a:off x="9971721" y="4841139"/>
            <a:ext cx="2073063" cy="1550505"/>
          </a:xfrm>
          <a:prstGeom prst="rect">
            <a:avLst/>
          </a:prstGeom>
          <a:solidFill>
            <a:schemeClr val="accent1"/>
          </a:solidFill>
          <a:ln>
            <a:noFill/>
          </a:ln>
          <a:effectLst>
            <a:outerShdw blurRad="50800" dist="38100" dir="2700000" algn="tl" rotWithShape="0">
              <a:schemeClr val="bg1">
                <a:alpha val="40000"/>
              </a:schemeClr>
            </a:outerShdw>
          </a:effectLst>
        </p:spPr>
        <p:txBody>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lgn="ctr" defTabSz="685800">
              <a:spcBef>
                <a:spcPts val="750"/>
              </a:spcBef>
              <a:buFont typeface="Arial" panose="020B0604020202020204" pitchFamily="34" charset="0"/>
              <a:buNone/>
              <a:defRPr/>
            </a:pPr>
            <a:r>
              <a:rPr lang="en-US" sz="1400" dirty="0">
                <a:ln w="0"/>
                <a:effectLst>
                  <a:outerShdw blurRad="38100" dist="19050" dir="2700000" algn="tl" rotWithShape="0">
                    <a:schemeClr val="dk1">
                      <a:alpha val="40000"/>
                    </a:schemeClr>
                  </a:outerShdw>
                </a:effectLst>
              </a:rPr>
              <a:t>Experience is a hard teacher because she gives the test first the lesson afterward.</a:t>
            </a:r>
          </a:p>
          <a:p>
            <a:pPr marL="0" indent="0" algn="ctr" defTabSz="685800">
              <a:spcBef>
                <a:spcPts val="750"/>
              </a:spcBef>
              <a:buFont typeface="Arial" panose="020B0604020202020204" pitchFamily="34" charset="0"/>
              <a:buNone/>
              <a:defRPr/>
            </a:pPr>
            <a:r>
              <a:rPr lang="en-US" sz="1200" dirty="0">
                <a:ln w="0"/>
                <a:effectLst>
                  <a:outerShdw blurRad="38100" dist="19050" dir="2700000" algn="tl" rotWithShape="0">
                    <a:schemeClr val="dk1">
                      <a:alpha val="40000"/>
                    </a:schemeClr>
                  </a:outerShdw>
                </a:effectLst>
              </a:rPr>
              <a:t>– Vernon Law</a:t>
            </a:r>
          </a:p>
        </p:txBody>
      </p:sp>
    </p:spTree>
    <p:extLst>
      <p:ext uri="{BB962C8B-B14F-4D97-AF65-F5344CB8AC3E}">
        <p14:creationId xmlns:p14="http://schemas.microsoft.com/office/powerpoint/2010/main" val="216163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BECB9F-CBEF-462B-B20A-2D84095B8DC2}"/>
              </a:ext>
            </a:extLst>
          </p:cNvPr>
          <p:cNvSpPr>
            <a:spLocks noGrp="1"/>
          </p:cNvSpPr>
          <p:nvPr>
            <p:ph type="title"/>
          </p:nvPr>
        </p:nvSpPr>
        <p:spPr>
          <a:xfrm>
            <a:off x="289248" y="1123837"/>
            <a:ext cx="6451110" cy="1255469"/>
          </a:xfrm>
        </p:spPr>
        <p:txBody>
          <a:bodyPr vert="horz" lIns="91440" tIns="45720" rIns="91440" bIns="45720" rtlCol="0" anchor="ctr">
            <a:normAutofit/>
          </a:bodyPr>
          <a:lstStyle/>
          <a:p>
            <a:r>
              <a:rPr lang="en-US" sz="3600" dirty="0" smtClean="0">
                <a:effectLst>
                  <a:outerShdw blurRad="38100" dist="38100" dir="2700000" algn="tl">
                    <a:srgbClr val="000000">
                      <a:alpha val="43137"/>
                    </a:srgbClr>
                  </a:outerShdw>
                </a:effectLst>
              </a:rPr>
              <a:t>Rachael </a:t>
            </a:r>
            <a:r>
              <a:rPr lang="en-US" sz="3600" dirty="0">
                <a:effectLst>
                  <a:outerShdw blurRad="38100" dist="38100" dir="2700000" algn="tl">
                    <a:srgbClr val="000000">
                      <a:alpha val="43137"/>
                    </a:srgbClr>
                  </a:outerShdw>
                </a:effectLst>
              </a:rPr>
              <a:t>Masaitis</a:t>
            </a:r>
          </a:p>
        </p:txBody>
      </p:sp>
      <p:pic>
        <p:nvPicPr>
          <p:cNvPr id="10" name="Picture Placeholder 9" title="Photo of Rachael">
            <a:extLst>
              <a:ext uri="{FF2B5EF4-FFF2-40B4-BE49-F238E27FC236}">
                <a16:creationId xmlns:a16="http://schemas.microsoft.com/office/drawing/2014/main" id="{A653AAA7-9E23-43B5-A5AF-646AF609EB04}"/>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1199" r="484" b="3"/>
          <a:stretch/>
        </p:blipFill>
        <p:spPr>
          <a:xfrm>
            <a:off x="7545032" y="759599"/>
            <a:ext cx="3778286" cy="5330650"/>
          </a:xfrm>
          <a:prstGeom prst="rect">
            <a:avLst/>
          </a:prstGeom>
        </p:spPr>
      </p:pic>
      <p:sp>
        <p:nvSpPr>
          <p:cNvPr id="8" name="Text Placeholder 7">
            <a:extLst>
              <a:ext uri="{FF2B5EF4-FFF2-40B4-BE49-F238E27FC236}">
                <a16:creationId xmlns:a16="http://schemas.microsoft.com/office/drawing/2014/main" id="{92D951E8-6BC3-4183-BF36-6BB8A72767B7}"/>
              </a:ext>
            </a:extLst>
          </p:cNvPr>
          <p:cNvSpPr>
            <a:spLocks noGrp="1"/>
          </p:cNvSpPr>
          <p:nvPr>
            <p:ph type="body" sz="half" idx="2"/>
          </p:nvPr>
        </p:nvSpPr>
        <p:spPr>
          <a:xfrm>
            <a:off x="289248" y="2510395"/>
            <a:ext cx="6451109" cy="3274586"/>
          </a:xfrm>
        </p:spPr>
        <p:txBody>
          <a:bodyPr vert="horz" lIns="91440" tIns="45720" rIns="91440" bIns="45720" rtlCol="0" anchor="t">
            <a:normAutofit/>
          </a:bodyPr>
          <a:lstStyle/>
          <a:p>
            <a:pPr indent="-182880">
              <a:lnSpc>
                <a:spcPct val="90000"/>
              </a:lnSpc>
              <a:buFont typeface="Wingdings 2" pitchFamily="18" charset="2"/>
              <a:buChar char=""/>
            </a:pPr>
            <a:r>
              <a:rPr lang="en-US" sz="2400" dirty="0"/>
              <a:t>Idaho Department of Health and Welfare </a:t>
            </a:r>
          </a:p>
          <a:p>
            <a:pPr indent="-182880">
              <a:lnSpc>
                <a:spcPct val="90000"/>
              </a:lnSpc>
              <a:buFont typeface="Wingdings 2" pitchFamily="18" charset="2"/>
              <a:buChar char=""/>
            </a:pPr>
            <a:r>
              <a:rPr lang="en-US" sz="2400" dirty="0"/>
              <a:t>Human Services Program Specialist</a:t>
            </a:r>
          </a:p>
        </p:txBody>
      </p:sp>
    </p:spTree>
    <p:extLst>
      <p:ext uri="{BB962C8B-B14F-4D97-AF65-F5344CB8AC3E}">
        <p14:creationId xmlns:p14="http://schemas.microsoft.com/office/powerpoint/2010/main" val="341521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7CC46-343B-447F-882A-BB143D56708F}"/>
              </a:ext>
            </a:extLst>
          </p:cNvPr>
          <p:cNvSpPr>
            <a:spLocks noGrp="1"/>
          </p:cNvSpPr>
          <p:nvPr>
            <p:ph type="title"/>
          </p:nvPr>
        </p:nvSpPr>
        <p:spPr>
          <a:xfrm>
            <a:off x="289248" y="1123837"/>
            <a:ext cx="6451110" cy="1255469"/>
          </a:xfrm>
        </p:spPr>
        <p:txBody>
          <a:bodyPr>
            <a:normAutofit/>
          </a:bodyPr>
          <a:lstStyle/>
          <a:p>
            <a:r>
              <a:rPr lang="en-US" sz="4800" dirty="0"/>
              <a:t>The Goal</a:t>
            </a:r>
          </a:p>
        </p:txBody>
      </p:sp>
      <p:sp>
        <p:nvSpPr>
          <p:cNvPr id="10" name="Content Placeholder 9">
            <a:extLst>
              <a:ext uri="{FF2B5EF4-FFF2-40B4-BE49-F238E27FC236}">
                <a16:creationId xmlns:a16="http://schemas.microsoft.com/office/drawing/2014/main" id="{689CF1BA-2B54-4C1A-9E53-403DAEBC26D3}"/>
              </a:ext>
            </a:extLst>
          </p:cNvPr>
          <p:cNvSpPr>
            <a:spLocks noGrp="1"/>
          </p:cNvSpPr>
          <p:nvPr>
            <p:ph idx="1"/>
          </p:nvPr>
        </p:nvSpPr>
        <p:spPr>
          <a:xfrm>
            <a:off x="289248" y="2510395"/>
            <a:ext cx="6451109" cy="3274586"/>
          </a:xfrm>
        </p:spPr>
        <p:txBody>
          <a:bodyPr anchor="t">
            <a:normAutofit/>
          </a:bodyPr>
          <a:lstStyle/>
          <a:p>
            <a:pPr lvl="0"/>
            <a:r>
              <a:rPr lang="en-US" sz="2800" b="1" dirty="0">
                <a:ln w="9525">
                  <a:solidFill>
                    <a:schemeClr val="bg1"/>
                  </a:solidFill>
                  <a:prstDash val="solid"/>
                </a:ln>
                <a:effectLst>
                  <a:outerShdw blurRad="12700" dist="38100" dir="2700000" algn="tl" rotWithShape="0">
                    <a:schemeClr val="bg1">
                      <a:lumMod val="50000"/>
                    </a:schemeClr>
                  </a:outerShdw>
                </a:effectLst>
                <a:latin typeface="+mj-lt"/>
              </a:rPr>
              <a:t>Increase Telehealth access to rural Idahoans by:</a:t>
            </a:r>
          </a:p>
          <a:p>
            <a:pPr lvl="2"/>
            <a:r>
              <a:rPr lang="en-US" sz="2800" b="1" dirty="0">
                <a:ln w="9525">
                  <a:solidFill>
                    <a:schemeClr val="bg1"/>
                  </a:solidFill>
                  <a:prstDash val="solid"/>
                </a:ln>
                <a:effectLst>
                  <a:outerShdw blurRad="12700" dist="38100" dir="2700000" algn="tl" rotWithShape="0">
                    <a:schemeClr val="bg1">
                      <a:lumMod val="50000"/>
                    </a:schemeClr>
                  </a:outerShdw>
                </a:effectLst>
                <a:latin typeface="+mj-lt"/>
              </a:rPr>
              <a:t>Providing privacy spaces</a:t>
            </a:r>
          </a:p>
          <a:p>
            <a:pPr lvl="2"/>
            <a:r>
              <a:rPr lang="en-US" sz="2800" b="1" dirty="0">
                <a:ln w="9525">
                  <a:solidFill>
                    <a:schemeClr val="bg1"/>
                  </a:solidFill>
                  <a:prstDash val="solid"/>
                </a:ln>
                <a:effectLst>
                  <a:outerShdw blurRad="12700" dist="38100" dir="2700000" algn="tl" rotWithShape="0">
                    <a:schemeClr val="bg1">
                      <a:lumMod val="50000"/>
                    </a:schemeClr>
                  </a:outerShdw>
                </a:effectLst>
                <a:latin typeface="+mj-lt"/>
              </a:rPr>
              <a:t>Technology</a:t>
            </a:r>
          </a:p>
          <a:p>
            <a:pPr lvl="2"/>
            <a:r>
              <a:rPr lang="en-US" sz="2800" b="1" dirty="0">
                <a:ln w="9525">
                  <a:solidFill>
                    <a:schemeClr val="bg1"/>
                  </a:solidFill>
                  <a:prstDash val="solid"/>
                </a:ln>
                <a:effectLst>
                  <a:outerShdw blurRad="12700" dist="38100" dir="2700000" algn="tl" rotWithShape="0">
                    <a:schemeClr val="bg1">
                      <a:lumMod val="50000"/>
                    </a:schemeClr>
                  </a:outerShdw>
                </a:effectLst>
                <a:latin typeface="+mj-lt"/>
              </a:rPr>
              <a:t>Support</a:t>
            </a:r>
          </a:p>
          <a:p>
            <a:pPr marL="0" indent="0">
              <a:buNone/>
            </a:pPr>
            <a:endParaRPr lang="en-US" dirty="0">
              <a:solidFill>
                <a:srgbClr val="FFFFFF"/>
              </a:solidFill>
            </a:endParaRPr>
          </a:p>
        </p:txBody>
      </p:sp>
      <p:pic>
        <p:nvPicPr>
          <p:cNvPr id="14" name="Graphic 13" descr="Woman in virtual therapy" title="Photo of online meeting">
            <a:extLst>
              <a:ext uri="{FF2B5EF4-FFF2-40B4-BE49-F238E27FC236}">
                <a16:creationId xmlns:a16="http://schemas.microsoft.com/office/drawing/2014/main" id="{5476CF1E-8052-A284-19E4-83D0A611F8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36" r="23453"/>
          <a:stretch/>
        </p:blipFill>
        <p:spPr>
          <a:xfrm>
            <a:off x="7545032" y="759599"/>
            <a:ext cx="3778286" cy="5330650"/>
          </a:xfrm>
          <a:prstGeom prst="rect">
            <a:avLst/>
          </a:prstGeom>
        </p:spPr>
      </p:pic>
    </p:spTree>
    <p:extLst>
      <p:ext uri="{BB962C8B-B14F-4D97-AF65-F5344CB8AC3E}">
        <p14:creationId xmlns:p14="http://schemas.microsoft.com/office/powerpoint/2010/main" val="116824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289248" y="1123837"/>
            <a:ext cx="4998963" cy="1255469"/>
          </a:xfrm>
        </p:spPr>
        <p:txBody>
          <a:bodyPr vert="horz" lIns="91440" tIns="45720" rIns="91440" bIns="45720" rtlCol="0" anchor="ctr">
            <a:normAutofit fontScale="90000"/>
          </a:bodyPr>
          <a:lstStyle/>
          <a:p>
            <a:r>
              <a:rPr lang="en-US">
                <a:effectLst>
                  <a:outerShdw blurRad="50800" dist="50800" dir="5400000" algn="ctr" rotWithShape="0">
                    <a:schemeClr val="tx1"/>
                  </a:outerShdw>
                </a:effectLst>
              </a:rPr>
              <a:t>The Location: </a:t>
            </a:r>
            <a:br>
              <a:rPr lang="en-US">
                <a:effectLst>
                  <a:outerShdw blurRad="50800" dist="50800" dir="5400000" algn="ctr" rotWithShape="0">
                    <a:schemeClr val="tx1"/>
                  </a:outerShdw>
                </a:effectLst>
              </a:rPr>
            </a:br>
            <a:r>
              <a:rPr lang="en-US">
                <a:effectLst>
                  <a:outerShdw blurRad="50800" dist="50800" dir="5400000" algn="ctr" rotWithShape="0">
                    <a:schemeClr val="tx1"/>
                  </a:outerShdw>
                </a:effectLst>
              </a:rPr>
              <a:t>Libraries</a:t>
            </a:r>
            <a:endParaRPr lang="en-US"/>
          </a:p>
        </p:txBody>
      </p:sp>
      <p:sp>
        <p:nvSpPr>
          <p:cNvPr id="2" name="Content Placeholder 1">
            <a:extLst>
              <a:ext uri="{FF2B5EF4-FFF2-40B4-BE49-F238E27FC236}">
                <a16:creationId xmlns:a16="http://schemas.microsoft.com/office/drawing/2014/main" id="{568209B5-9290-473A-B961-A765E88A2C50}"/>
              </a:ext>
            </a:extLst>
          </p:cNvPr>
          <p:cNvSpPr>
            <a:spLocks noGrp="1"/>
          </p:cNvSpPr>
          <p:nvPr>
            <p:ph sz="half" idx="1"/>
          </p:nvPr>
        </p:nvSpPr>
        <p:spPr>
          <a:xfrm>
            <a:off x="289249" y="2510395"/>
            <a:ext cx="4998962" cy="3274586"/>
          </a:xfrm>
        </p:spPr>
        <p:txBody>
          <a:bodyPr vert="horz" lIns="91440" tIns="45720" rIns="91440" bIns="45720" rtlCol="0" anchor="t">
            <a:normAutofit/>
          </a:bodyPr>
          <a:lstStyle/>
          <a:p>
            <a:r>
              <a:rPr lang="en-US" sz="1800" dirty="0"/>
              <a:t>Digital literacy education</a:t>
            </a:r>
          </a:p>
          <a:p>
            <a:r>
              <a:rPr lang="en-US" sz="1800" dirty="0"/>
              <a:t>Information resource availability </a:t>
            </a:r>
          </a:p>
          <a:p>
            <a:r>
              <a:rPr lang="en-US" sz="1800" dirty="0"/>
              <a:t>Existing confidentiality, privacy policies and compliance with state laws</a:t>
            </a:r>
          </a:p>
          <a:p>
            <a:r>
              <a:rPr lang="en-US" sz="1800" dirty="0"/>
              <a:t>Software available to purge all patron data and browser cache after ever use</a:t>
            </a:r>
          </a:p>
          <a:p>
            <a:r>
              <a:rPr lang="en-US" sz="1800" dirty="0"/>
              <a:t>Most Idaho libraries have stable and reliable broadband access even when community members do not</a:t>
            </a:r>
          </a:p>
          <a:p>
            <a:pPr lvl="1"/>
            <a:endParaRPr lang="en-US" sz="1400" dirty="0">
              <a:solidFill>
                <a:srgbClr val="FFFFFF"/>
              </a:solidFill>
            </a:endParaRPr>
          </a:p>
        </p:txBody>
      </p:sp>
      <p:pic>
        <p:nvPicPr>
          <p:cNvPr id="16" name="Content Placeholder 15" descr="Books on a shelf" title="Photo of bookshelves">
            <a:extLst>
              <a:ext uri="{FF2B5EF4-FFF2-40B4-BE49-F238E27FC236}">
                <a16:creationId xmlns:a16="http://schemas.microsoft.com/office/drawing/2014/main" id="{AE4768A0-6F16-4126-8639-5DF6C84E20C7}"/>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r="-1" b="2053"/>
          <a:stretch/>
        </p:blipFill>
        <p:spPr>
          <a:xfrm>
            <a:off x="6083162" y="759254"/>
            <a:ext cx="5238340" cy="5330650"/>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4230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60000"/>
              <a:lumOff val="40000"/>
            </a:schemeClr>
          </a:solidFill>
          <a:ln>
            <a:headEnd type="none" w="med" len="med"/>
            <a:tailEnd type="none" w="med" len="med"/>
          </a:ln>
          <a:effectLst>
            <a:outerShdw blurRad="57150" dist="19050" dir="5400000" algn="ctr" rotWithShape="0">
              <a:srgbClr val="000000">
                <a:alpha val="63000"/>
              </a:srgbClr>
            </a:outerShdw>
            <a:softEdge rad="114300"/>
          </a:effectLst>
        </p:spPr>
        <p:style>
          <a:lnRef idx="0">
            <a:schemeClr val="accent3"/>
          </a:lnRef>
          <a:fillRef idx="3">
            <a:schemeClr val="accent3"/>
          </a:fillRef>
          <a:effectRef idx="3">
            <a:schemeClr val="accent3"/>
          </a:effectRef>
          <a:fontRef idx="minor">
            <a:schemeClr val="lt1"/>
          </a:fontRef>
        </p:style>
        <p:txBody>
          <a:bodyPr>
            <a:normAutofit/>
          </a:bodyPr>
          <a:lstStyle/>
          <a:p>
            <a:pPr algn="ctr"/>
            <a:r>
              <a:rPr lang="en-US" sz="5400" dirty="0">
                <a:ln>
                  <a:solidFill>
                    <a:schemeClr val="bg2">
                      <a:lumMod val="50000"/>
                    </a:schemeClr>
                  </a:solidFill>
                </a:ln>
                <a:solidFill>
                  <a:schemeClr val="bg1"/>
                </a:solidFill>
                <a:effectLst>
                  <a:outerShdw blurRad="50800" dist="50800" dir="5400000" algn="ctr" rotWithShape="0">
                    <a:schemeClr val="tx1"/>
                  </a:outerShdw>
                </a:effectLst>
              </a:rPr>
              <a:t>The Process </a:t>
            </a:r>
          </a:p>
        </p:txBody>
      </p:sp>
      <p:graphicFrame>
        <p:nvGraphicFramePr>
          <p:cNvPr id="11" name="Content Placeholder 10">
            <a:extLst>
              <a:ext uri="{FF2B5EF4-FFF2-40B4-BE49-F238E27FC236}">
                <a16:creationId xmlns:a16="http://schemas.microsoft.com/office/drawing/2014/main" id="{870BC1C8-80AB-464F-8CCC-ED4F85B4B320}"/>
              </a:ext>
            </a:extLst>
          </p:cNvPr>
          <p:cNvGraphicFramePr>
            <a:graphicFrameLocks noGrp="1"/>
          </p:cNvGraphicFramePr>
          <p:nvPr>
            <p:ph sz="half" idx="1"/>
            <p:extLst>
              <p:ext uri="{D42A27DB-BD31-4B8C-83A1-F6EECF244321}">
                <p14:modId xmlns:p14="http://schemas.microsoft.com/office/powerpoint/2010/main" val="3121631825"/>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Content Placeholder 11">
            <a:extLst>
              <a:ext uri="{FF2B5EF4-FFF2-40B4-BE49-F238E27FC236}">
                <a16:creationId xmlns:a16="http://schemas.microsoft.com/office/drawing/2014/main" id="{E1A45E20-DB52-4C39-B39D-0E40DE7BBDA9}"/>
              </a:ext>
            </a:extLst>
          </p:cNvPr>
          <p:cNvGraphicFramePr>
            <a:graphicFrameLocks noGrp="1"/>
          </p:cNvGraphicFramePr>
          <p:nvPr>
            <p:ph sz="half" idx="2"/>
            <p:extLst>
              <p:ext uri="{D42A27DB-BD31-4B8C-83A1-F6EECF244321}">
                <p14:modId xmlns:p14="http://schemas.microsoft.com/office/powerpoint/2010/main" val="508606712"/>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 Placeholder 2">
            <a:extLst>
              <a:ext uri="{FF2B5EF4-FFF2-40B4-BE49-F238E27FC236}">
                <a16:creationId xmlns:a16="http://schemas.microsoft.com/office/drawing/2014/main" id="{EFD3EA15-05AC-4950-B931-10FD043DEE42}"/>
              </a:ext>
            </a:extLst>
          </p:cNvPr>
          <p:cNvSpPr>
            <a:spLocks noGrp="1"/>
          </p:cNvSpPr>
          <p:nvPr>
            <p:ph type="body" idx="4294967295"/>
          </p:nvPr>
        </p:nvSpPr>
        <p:spPr>
          <a:xfrm>
            <a:off x="2054225" y="1258888"/>
            <a:ext cx="4956175" cy="431800"/>
          </a:xfrm>
        </p:spPr>
        <p:txBody>
          <a:bodyPr>
            <a:normAutofit fontScale="92500" lnSpcReduction="10000"/>
          </a:bodyPr>
          <a:lstStyle/>
          <a:p>
            <a:r>
              <a:rPr lang="en-US" dirty="0">
                <a:solidFill>
                  <a:schemeClr val="tx1"/>
                </a:solidFill>
                <a:effectLst>
                  <a:outerShdw blurRad="38100" dist="38100" dir="2700000" algn="tl">
                    <a:srgbClr val="000000">
                      <a:alpha val="43137"/>
                    </a:srgbClr>
                  </a:outerShdw>
                </a:effectLst>
              </a:rPr>
              <a:t>Applications</a:t>
            </a:r>
          </a:p>
        </p:txBody>
      </p:sp>
      <p:sp>
        <p:nvSpPr>
          <p:cNvPr id="5" name="Text Placeholder 4">
            <a:extLst>
              <a:ext uri="{FF2B5EF4-FFF2-40B4-BE49-F238E27FC236}">
                <a16:creationId xmlns:a16="http://schemas.microsoft.com/office/drawing/2014/main" id="{944E59BA-58FE-4030-A487-127180FB00D0}"/>
              </a:ext>
            </a:extLst>
          </p:cNvPr>
          <p:cNvSpPr>
            <a:spLocks noGrp="1"/>
          </p:cNvSpPr>
          <p:nvPr>
            <p:ph type="body" sz="quarter" idx="4294967295"/>
          </p:nvPr>
        </p:nvSpPr>
        <p:spPr>
          <a:xfrm>
            <a:off x="7811260" y="1110457"/>
            <a:ext cx="2379662" cy="431800"/>
          </a:xfrm>
        </p:spPr>
        <p:txBody>
          <a:bodyPr>
            <a:normAutofit fontScale="92500" lnSpcReduction="10000"/>
          </a:bodyPr>
          <a:lstStyle/>
          <a:p>
            <a:r>
              <a:rPr lang="en-US" dirty="0">
                <a:solidFill>
                  <a:schemeClr val="tx1"/>
                </a:solidFill>
                <a:effectLst>
                  <a:outerShdw blurRad="38100" dist="38100" dir="2700000" algn="tl">
                    <a:srgbClr val="000000">
                      <a:alpha val="43137"/>
                    </a:srgbClr>
                  </a:outerShdw>
                </a:effectLst>
              </a:rPr>
              <a:t>Equipment </a:t>
            </a:r>
          </a:p>
        </p:txBody>
      </p:sp>
    </p:spTree>
    <p:extLst>
      <p:ext uri="{BB962C8B-B14F-4D97-AF65-F5344CB8AC3E}">
        <p14:creationId xmlns:p14="http://schemas.microsoft.com/office/powerpoint/2010/main" val="342752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F051D594-4D4E-4A27-8C1F-E1ABD416A06C}"/>
              </a:ext>
            </a:extLst>
          </p:cNvPr>
          <p:cNvSpPr>
            <a:spLocks noGrp="1"/>
          </p:cNvSpPr>
          <p:nvPr>
            <p:ph sz="half" idx="1"/>
          </p:nvPr>
        </p:nvSpPr>
        <p:spPr>
          <a:xfrm>
            <a:off x="655983" y="1524001"/>
            <a:ext cx="4507943" cy="4489576"/>
          </a:xfrm>
        </p:spPr>
        <p:txBody>
          <a:bodyPr/>
          <a:lstStyle/>
          <a:p>
            <a:endParaRPr lang="en-US" dirty="0"/>
          </a:p>
          <a:p>
            <a:endParaRPr lang="en-US" dirty="0"/>
          </a:p>
        </p:txBody>
      </p:sp>
      <p:pic>
        <p:nvPicPr>
          <p:cNvPr id="16" name="Content Placeholder 15" descr="Astronaut in a spacesuit in a white futuristic tunnel">
            <a:extLst>
              <a:ext uri="{FF2B5EF4-FFF2-40B4-BE49-F238E27FC236}">
                <a16:creationId xmlns:a16="http://schemas.microsoft.com/office/drawing/2014/main" id="{BCF0BBE3-B14F-49D0-8C56-681A1E09BA27}"/>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p:blipFill>
        <p:spPr>
          <a:xfrm>
            <a:off x="478543" y="988343"/>
            <a:ext cx="11204290" cy="5314100"/>
          </a:xfrm>
          <a:effectLst>
            <a:softEdge rad="127000"/>
          </a:effectLst>
        </p:spPr>
      </p:pic>
      <p:sp>
        <p:nvSpPr>
          <p:cNvPr id="8" name="Content Placeholder 12">
            <a:extLst>
              <a:ext uri="{FF2B5EF4-FFF2-40B4-BE49-F238E27FC236}">
                <a16:creationId xmlns:a16="http://schemas.microsoft.com/office/drawing/2014/main" id="{3F13CEC4-1E88-46FB-9ADB-390EBF512038}"/>
              </a:ext>
            </a:extLst>
          </p:cNvPr>
          <p:cNvSpPr txBox="1">
            <a:spLocks/>
          </p:cNvSpPr>
          <p:nvPr/>
        </p:nvSpPr>
        <p:spPr>
          <a:xfrm>
            <a:off x="808383" y="1676401"/>
            <a:ext cx="4507943" cy="4489576"/>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endParaRPr lang="en-US"/>
          </a:p>
          <a:p>
            <a:endParaRPr lang="en-US" dirty="0"/>
          </a:p>
        </p:txBody>
      </p:sp>
      <p:sp>
        <p:nvSpPr>
          <p:cNvPr id="9" name="Content Placeholder 12">
            <a:extLst>
              <a:ext uri="{FF2B5EF4-FFF2-40B4-BE49-F238E27FC236}">
                <a16:creationId xmlns:a16="http://schemas.microsoft.com/office/drawing/2014/main" id="{302AEECE-B92A-4C10-92E2-BE4581566BE4}"/>
              </a:ext>
            </a:extLst>
          </p:cNvPr>
          <p:cNvSpPr txBox="1">
            <a:spLocks/>
          </p:cNvSpPr>
          <p:nvPr/>
        </p:nvSpPr>
        <p:spPr>
          <a:xfrm>
            <a:off x="874030" y="1868323"/>
            <a:ext cx="4507943" cy="4039114"/>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a:r>
              <a:rPr lang="en-US" sz="2800" b="1" dirty="0">
                <a:ln w="22225">
                  <a:solidFill>
                    <a:schemeClr val="bg2">
                      <a:lumMod val="50000"/>
                    </a:schemeClr>
                  </a:solidFill>
                  <a:prstDash val="solid"/>
                </a:ln>
              </a:rPr>
              <a:t>Scheduling</a:t>
            </a:r>
          </a:p>
          <a:p>
            <a:pPr marL="0"/>
            <a:r>
              <a:rPr lang="en-US" sz="2800" b="1" dirty="0" smtClean="0">
                <a:ln w="22225">
                  <a:solidFill>
                    <a:schemeClr val="bg2">
                      <a:lumMod val="50000"/>
                    </a:schemeClr>
                  </a:solidFill>
                  <a:prstDash val="solid"/>
                </a:ln>
              </a:rPr>
              <a:t>HIPAA</a:t>
            </a:r>
            <a:endParaRPr lang="en-US" sz="2800" b="1" dirty="0">
              <a:ln w="22225">
                <a:solidFill>
                  <a:schemeClr val="bg2">
                    <a:lumMod val="50000"/>
                  </a:schemeClr>
                </a:solidFill>
                <a:prstDash val="solid"/>
              </a:ln>
            </a:endParaRPr>
          </a:p>
          <a:p>
            <a:pPr marL="0" lvl="1"/>
            <a:r>
              <a:rPr lang="en-US" sz="2800" b="1" dirty="0">
                <a:ln w="22225">
                  <a:solidFill>
                    <a:schemeClr val="bg2">
                      <a:lumMod val="50000"/>
                    </a:schemeClr>
                  </a:solidFill>
                  <a:prstDash val="solid"/>
                </a:ln>
              </a:rPr>
              <a:t>Client Consent</a:t>
            </a:r>
          </a:p>
          <a:p>
            <a:pPr marL="0" lvl="1"/>
            <a:r>
              <a:rPr lang="en-US" sz="2800" b="1" dirty="0">
                <a:ln w="22225">
                  <a:solidFill>
                    <a:schemeClr val="bg2">
                      <a:lumMod val="50000"/>
                    </a:schemeClr>
                  </a:solidFill>
                  <a:prstDash val="solid"/>
                </a:ln>
              </a:rPr>
              <a:t>Policies</a:t>
            </a:r>
          </a:p>
          <a:p>
            <a:pPr marL="393192" lvl="1"/>
            <a:r>
              <a:rPr lang="en-US" sz="2800" b="1" dirty="0">
                <a:ln w="22225">
                  <a:solidFill>
                    <a:schemeClr val="bg2">
                      <a:lumMod val="50000"/>
                    </a:schemeClr>
                  </a:solidFill>
                  <a:prstDash val="solid"/>
                </a:ln>
              </a:rPr>
              <a:t>Library Staff Emotional and Physical Safety</a:t>
            </a:r>
          </a:p>
        </p:txBody>
      </p:sp>
      <p:sp>
        <p:nvSpPr>
          <p:cNvPr id="10" name="Content Placeholder 12">
            <a:extLst>
              <a:ext uri="{FF2B5EF4-FFF2-40B4-BE49-F238E27FC236}">
                <a16:creationId xmlns:a16="http://schemas.microsoft.com/office/drawing/2014/main" id="{E6C88390-315E-4647-B628-24B48A0C80E7}"/>
              </a:ext>
            </a:extLst>
          </p:cNvPr>
          <p:cNvSpPr txBox="1">
            <a:spLocks/>
          </p:cNvSpPr>
          <p:nvPr/>
        </p:nvSpPr>
        <p:spPr>
          <a:xfrm>
            <a:off x="7548102" y="1395509"/>
            <a:ext cx="4507943" cy="4489576"/>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endParaRPr lang="en-US" dirty="0"/>
          </a:p>
          <a:p>
            <a:endParaRPr lang="en-US" dirty="0"/>
          </a:p>
        </p:txBody>
      </p:sp>
      <p:sp>
        <p:nvSpPr>
          <p:cNvPr id="11" name="Content Placeholder 12">
            <a:extLst>
              <a:ext uri="{FF2B5EF4-FFF2-40B4-BE49-F238E27FC236}">
                <a16:creationId xmlns:a16="http://schemas.microsoft.com/office/drawing/2014/main" id="{AC9A8AC0-9C9E-4BE2-B01E-B4391C406C88}"/>
              </a:ext>
            </a:extLst>
          </p:cNvPr>
          <p:cNvSpPr txBox="1">
            <a:spLocks/>
          </p:cNvSpPr>
          <p:nvPr/>
        </p:nvSpPr>
        <p:spPr>
          <a:xfrm>
            <a:off x="7144217" y="1868323"/>
            <a:ext cx="4507943" cy="3899401"/>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en-US" sz="2800" b="1" dirty="0">
                <a:ln w="22225">
                  <a:solidFill>
                    <a:schemeClr val="bg2">
                      <a:lumMod val="50000"/>
                    </a:schemeClr>
                  </a:solidFill>
                  <a:prstDash val="solid"/>
                </a:ln>
              </a:rPr>
              <a:t>Provider Engagement</a:t>
            </a:r>
          </a:p>
          <a:p>
            <a:r>
              <a:rPr lang="en-US" sz="2800" b="1" dirty="0">
                <a:ln w="22225">
                  <a:solidFill>
                    <a:schemeClr val="bg2">
                      <a:lumMod val="50000"/>
                    </a:schemeClr>
                  </a:solidFill>
                  <a:prstDash val="solid"/>
                </a:ln>
              </a:rPr>
              <a:t>Marketing</a:t>
            </a:r>
          </a:p>
          <a:p>
            <a:r>
              <a:rPr lang="en-US" sz="2800" b="1" dirty="0">
                <a:ln w="22225">
                  <a:solidFill>
                    <a:schemeClr val="bg2">
                      <a:lumMod val="50000"/>
                    </a:schemeClr>
                  </a:solidFill>
                  <a:prstDash val="solid"/>
                </a:ln>
              </a:rPr>
              <a:t>Equipment Vendor</a:t>
            </a:r>
          </a:p>
          <a:p>
            <a:endParaRPr lang="en-US" dirty="0"/>
          </a:p>
        </p:txBody>
      </p:sp>
      <p:sp>
        <p:nvSpPr>
          <p:cNvPr id="3" name="TextBox 2">
            <a:extLst>
              <a:ext uri="{FF2B5EF4-FFF2-40B4-BE49-F238E27FC236}">
                <a16:creationId xmlns:a16="http://schemas.microsoft.com/office/drawing/2014/main" id="{E45E411E-55DF-4C28-8FEB-564D5AE09AFD}"/>
              </a:ext>
            </a:extLst>
          </p:cNvPr>
          <p:cNvSpPr txBox="1"/>
          <p:nvPr/>
        </p:nvSpPr>
        <p:spPr>
          <a:xfrm>
            <a:off x="2995944" y="220483"/>
            <a:ext cx="6169487" cy="830997"/>
          </a:xfrm>
          <a:prstGeom prst="rect">
            <a:avLst/>
          </a:prstGeom>
          <a:noFill/>
        </p:spPr>
        <p:txBody>
          <a:bodyPr wrap="square" rtlCol="0">
            <a:spAutoFit/>
          </a:bodyPr>
          <a:lstStyle/>
          <a:p>
            <a:pPr algn="ctr"/>
            <a:r>
              <a:rPr lang="en-US" sz="4800" b="1" dirty="0">
                <a:ln w="22225">
                  <a:solidFill>
                    <a:schemeClr val="bg2">
                      <a:lumMod val="50000"/>
                    </a:schemeClr>
                  </a:solidFill>
                  <a:prstDash val="solid"/>
                </a:ln>
              </a:rPr>
              <a:t>The Third Space</a:t>
            </a:r>
          </a:p>
        </p:txBody>
      </p:sp>
    </p:spTree>
    <p:extLst>
      <p:ext uri="{BB962C8B-B14F-4D97-AF65-F5344CB8AC3E}">
        <p14:creationId xmlns:p14="http://schemas.microsoft.com/office/powerpoint/2010/main" val="283706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942BCFA-295A-45E7-B394-CEF178F593E9}"/>
              </a:ext>
            </a:extLst>
          </p:cNvPr>
          <p:cNvSpPr txBox="1">
            <a:spLocks/>
          </p:cNvSpPr>
          <p:nvPr/>
        </p:nvSpPr>
        <p:spPr>
          <a:xfrm>
            <a:off x="7977809" y="1123837"/>
            <a:ext cx="3865448"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ctr">
              <a:spcAft>
                <a:spcPts val="600"/>
              </a:spcAft>
            </a:pPr>
            <a:r>
              <a:rPr lang="en-US" sz="6600" b="1" spc="-60" dirty="0">
                <a:ln>
                  <a:solidFill>
                    <a:schemeClr val="bg1">
                      <a:lumMod val="85000"/>
                    </a:schemeClr>
                  </a:solidFill>
                </a:ln>
                <a:solidFill>
                  <a:schemeClr val="tx1"/>
                </a:solidFill>
                <a:effectLst>
                  <a:outerShdw blurRad="50800" dist="50800" dir="5400000" algn="ctr" rotWithShape="0">
                    <a:schemeClr val="tx1"/>
                  </a:outerShdw>
                </a:effectLst>
              </a:rPr>
              <a:t>Role</a:t>
            </a:r>
            <a:endParaRPr lang="en-US" sz="6600" b="1" spc="-60" dirty="0">
              <a:ln>
                <a:solidFill>
                  <a:schemeClr val="bg1">
                    <a:lumMod val="85000"/>
                  </a:schemeClr>
                </a:solidFill>
              </a:ln>
              <a:solidFill>
                <a:schemeClr val="tx1"/>
              </a:solidFill>
              <a:effectLst>
                <a:outerShdw blurRad="38100" dist="38100" dir="2700000" algn="tl">
                  <a:srgbClr val="000000">
                    <a:alpha val="43137"/>
                  </a:srgbClr>
                </a:outerShdw>
              </a:effectLst>
            </a:endParaRPr>
          </a:p>
        </p:txBody>
      </p:sp>
      <p:graphicFrame>
        <p:nvGraphicFramePr>
          <p:cNvPr id="6" name="Content Placeholder 3" descr="Timeline Placeholder ">
            <a:extLst>
              <a:ext uri="{FF2B5EF4-FFF2-40B4-BE49-F238E27FC236}">
                <a16:creationId xmlns:a16="http://schemas.microsoft.com/office/drawing/2014/main" id="{A8CEA9B8-E939-4049-8010-B937EBF318AD}"/>
              </a:ext>
            </a:extLst>
          </p:cNvPr>
          <p:cNvGraphicFramePr>
            <a:graphicFrameLocks noGrp="1"/>
          </p:cNvGraphicFramePr>
          <p:nvPr>
            <p:ph idx="4294967295"/>
            <p:extLst>
              <p:ext uri="{D42A27DB-BD31-4B8C-83A1-F6EECF244321}">
                <p14:modId xmlns:p14="http://schemas.microsoft.com/office/powerpoint/2010/main" val="835932612"/>
              </p:ext>
            </p:extLst>
          </p:nvPr>
        </p:nvGraphicFramePr>
        <p:xfrm>
          <a:off x="0" y="933450"/>
          <a:ext cx="7292975" cy="5041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350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A3A81-9CA9-4464-AED9-3F2C7AB9D7C9}"/>
              </a:ext>
            </a:extLst>
          </p:cNvPr>
          <p:cNvSpPr>
            <a:spLocks noGrp="1"/>
          </p:cNvSpPr>
          <p:nvPr>
            <p:ph type="title"/>
          </p:nvPr>
        </p:nvSpPr>
        <p:spPr/>
        <p:txBody>
          <a:bodyPr>
            <a:normAutofit/>
          </a:bodyPr>
          <a:lstStyle/>
          <a:p>
            <a:r>
              <a:rPr lang="en-US" sz="3300" b="1">
                <a:ln>
                  <a:solidFill>
                    <a:schemeClr val="bg1">
                      <a:lumMod val="65000"/>
                    </a:schemeClr>
                  </a:solidFill>
                </a:ln>
                <a:effectLst>
                  <a:outerShdw blurRad="50800" dist="50800" dir="5400000" algn="ctr" rotWithShape="0">
                    <a:schemeClr val="tx1"/>
                  </a:outerShdw>
                </a:effectLst>
              </a:rPr>
              <a:t>Responsibilities</a:t>
            </a:r>
            <a:endParaRPr lang="en-US" sz="3300" b="1">
              <a:ln>
                <a:solidFill>
                  <a:schemeClr val="bg1">
                    <a:lumMod val="65000"/>
                  </a:schemeClr>
                </a:solidFill>
              </a:ln>
              <a:effectLst>
                <a:outerShdw blurRad="38100" dist="38100" dir="2700000" algn="tl">
                  <a:srgbClr val="000000">
                    <a:alpha val="43137"/>
                  </a:srgbClr>
                </a:outerShdw>
              </a:effectLst>
            </a:endParaRPr>
          </a:p>
        </p:txBody>
      </p:sp>
      <p:graphicFrame>
        <p:nvGraphicFramePr>
          <p:cNvPr id="9" name="Diagram 8">
            <a:extLst>
              <a:ext uri="{FF2B5EF4-FFF2-40B4-BE49-F238E27FC236}">
                <a16:creationId xmlns:a16="http://schemas.microsoft.com/office/drawing/2014/main" id="{016A37EC-0AC9-420A-B208-97CF754700E2}"/>
              </a:ext>
            </a:extLst>
          </p:cNvPr>
          <p:cNvGraphicFramePr/>
          <p:nvPr>
            <p:extLst>
              <p:ext uri="{D42A27DB-BD31-4B8C-83A1-F6EECF244321}">
                <p14:modId xmlns:p14="http://schemas.microsoft.com/office/powerpoint/2010/main" val="2057834200"/>
              </p:ext>
            </p:extLst>
          </p:nvPr>
        </p:nvGraphicFramePr>
        <p:xfrm>
          <a:off x="3869268" y="864108"/>
          <a:ext cx="7315200"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159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30AA5-0334-4BFC-A687-507F3FBF36B9}"/>
              </a:ext>
            </a:extLst>
          </p:cNvPr>
          <p:cNvSpPr>
            <a:spLocks noGrp="1"/>
          </p:cNvSpPr>
          <p:nvPr>
            <p:ph type="title"/>
          </p:nvPr>
        </p:nvSpPr>
        <p:spPr>
          <a:xfrm>
            <a:off x="227322" y="827884"/>
            <a:ext cx="3810100" cy="1167365"/>
          </a:xfrm>
        </p:spPr>
        <p:txBody>
          <a:bodyPr>
            <a:normAutofit/>
          </a:bodyPr>
          <a:lstStyle/>
          <a:p>
            <a:r>
              <a:rPr lang="en-US" sz="4800" b="1" dirty="0">
                <a:ln w="9525">
                  <a:solidFill>
                    <a:schemeClr val="bg1"/>
                  </a:solidFill>
                  <a:prstDash val="solid"/>
                </a:ln>
                <a:effectLst>
                  <a:outerShdw blurRad="12700" dist="38100" dir="2700000" algn="tl" rotWithShape="0">
                    <a:schemeClr val="bg1">
                      <a:lumMod val="50000"/>
                    </a:schemeClr>
                  </a:outerShdw>
                </a:effectLst>
              </a:rPr>
              <a:t>Scheduling</a:t>
            </a:r>
          </a:p>
        </p:txBody>
      </p:sp>
      <p:pic>
        <p:nvPicPr>
          <p:cNvPr id="1026" name="Picture 2" title="Square corporate logo">
            <a:extLst>
              <a:ext uri="{FF2B5EF4-FFF2-40B4-BE49-F238E27FC236}">
                <a16:creationId xmlns:a16="http://schemas.microsoft.com/office/drawing/2014/main" id="{1B5DA50A-2463-4E7D-AFB5-A1D738CDEDEE}"/>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bwMode="auto">
          <a:xfrm>
            <a:off x="146819" y="2172669"/>
            <a:ext cx="3109064" cy="18445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9" name="Content Placeholder 2">
            <a:extLst>
              <a:ext uri="{FF2B5EF4-FFF2-40B4-BE49-F238E27FC236}">
                <a16:creationId xmlns:a16="http://schemas.microsoft.com/office/drawing/2014/main" id="{D5481856-9F63-4ED9-8B1D-F9C6884EE3A1}"/>
              </a:ext>
            </a:extLst>
          </p:cNvPr>
          <p:cNvGraphicFramePr>
            <a:graphicFrameLocks noGrp="1"/>
          </p:cNvGraphicFramePr>
          <p:nvPr>
            <p:ph sz="half" idx="2"/>
            <p:extLst>
              <p:ext uri="{D42A27DB-BD31-4B8C-83A1-F6EECF244321}">
                <p14:modId xmlns:p14="http://schemas.microsoft.com/office/powerpoint/2010/main" val="3835261598"/>
              </p:ext>
            </p:extLst>
          </p:nvPr>
        </p:nvGraphicFramePr>
        <p:xfrm>
          <a:off x="5019261" y="728869"/>
          <a:ext cx="6675783" cy="51062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318A9B6F-C2A0-4E86-8C0E-426DF56FE327}"/>
              </a:ext>
            </a:extLst>
          </p:cNvPr>
          <p:cNvSpPr txBox="1"/>
          <p:nvPr/>
        </p:nvSpPr>
        <p:spPr>
          <a:xfrm>
            <a:off x="996521" y="4533591"/>
            <a:ext cx="2059061" cy="261610"/>
          </a:xfrm>
          <a:prstGeom prst="rect">
            <a:avLst/>
          </a:prstGeom>
          <a:noFill/>
        </p:spPr>
        <p:txBody>
          <a:bodyPr wrap="square" rtlCol="0">
            <a:spAutoFit/>
          </a:bodyPr>
          <a:lstStyle/>
          <a:p>
            <a:r>
              <a:rPr lang="en-US" sz="1100" dirty="0">
                <a:solidFill>
                  <a:schemeClr val="tx2"/>
                </a:solidFill>
              </a:rPr>
              <a:t>Courtesy of Square.com</a:t>
            </a:r>
          </a:p>
        </p:txBody>
      </p:sp>
    </p:spTree>
    <p:extLst>
      <p:ext uri="{BB962C8B-B14F-4D97-AF65-F5344CB8AC3E}">
        <p14:creationId xmlns:p14="http://schemas.microsoft.com/office/powerpoint/2010/main" val="131375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05C250-AE0B-4FAA-AE50-2D5B48C115C5}"/>
              </a:ext>
            </a:extLst>
          </p:cNvPr>
          <p:cNvSpPr>
            <a:spLocks noGrp="1"/>
          </p:cNvSpPr>
          <p:nvPr>
            <p:ph type="title"/>
          </p:nvPr>
        </p:nvSpPr>
        <p:spPr/>
        <p:txBody>
          <a:bodyPr>
            <a:normAutofit/>
          </a:bodyPr>
          <a:lstStyle/>
          <a:p>
            <a:r>
              <a:rPr lang="en-US" b="1" dirty="0">
                <a:effectLst>
                  <a:outerShdw blurRad="38100" dist="38100" dir="2700000" algn="tl">
                    <a:srgbClr val="000000">
                      <a:alpha val="43137"/>
                    </a:srgbClr>
                  </a:outerShdw>
                </a:effectLst>
              </a:rPr>
              <a:t>HIPAA, PHI, and the Library</a:t>
            </a:r>
            <a:r>
              <a:rPr lang="en-US" dirty="0"/>
              <a:t/>
            </a:r>
            <a:br>
              <a:rPr lang="en-US" dirty="0"/>
            </a:br>
            <a:endParaRPr lang="en-US" dirty="0"/>
          </a:p>
        </p:txBody>
      </p:sp>
      <p:graphicFrame>
        <p:nvGraphicFramePr>
          <p:cNvPr id="16" name="Content Placeholder 2">
            <a:extLst>
              <a:ext uri="{FF2B5EF4-FFF2-40B4-BE49-F238E27FC236}">
                <a16:creationId xmlns:a16="http://schemas.microsoft.com/office/drawing/2014/main" id="{21A5D2F8-9EFD-A102-78BA-9EA99CC64842}"/>
              </a:ext>
            </a:extLst>
          </p:cNvPr>
          <p:cNvGraphicFramePr>
            <a:graphicFrameLocks noGrp="1"/>
          </p:cNvGraphicFramePr>
          <p:nvPr>
            <p:ph idx="1"/>
            <p:extLst>
              <p:ext uri="{D42A27DB-BD31-4B8C-83A1-F6EECF244321}">
                <p14:modId xmlns:p14="http://schemas.microsoft.com/office/powerpoint/2010/main" val="887844409"/>
              </p:ext>
            </p:extLst>
          </p:nvPr>
        </p:nvGraphicFramePr>
        <p:xfrm>
          <a:off x="3967170" y="1209526"/>
          <a:ext cx="7104549" cy="53309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430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58;p9" descr="Woman standing in a library smiling" title="Network of the National Library of Medicine logo">
            <a:extLst>
              <a:ext uri="{FF2B5EF4-FFF2-40B4-BE49-F238E27FC236}">
                <a16:creationId xmlns:a16="http://schemas.microsoft.com/office/drawing/2014/main" id="{BD90A883-4097-49B5-A2A8-96FF9BA99AD5}"/>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299144" y="1641017"/>
            <a:ext cx="1723603" cy="2076061"/>
          </a:xfrm>
          <a:prstGeom prst="rect">
            <a:avLst/>
          </a:prstGeom>
          <a:noFill/>
          <a:ln>
            <a:noFill/>
          </a:ln>
        </p:spPr>
      </p:pic>
      <p:pic>
        <p:nvPicPr>
          <p:cNvPr id="10" name="Google Shape;260;p9" descr="Man in a park looking at a tablet" title="Network of the National Library of Medicine logo">
            <a:extLst>
              <a:ext uri="{FF2B5EF4-FFF2-40B4-BE49-F238E27FC236}">
                <a16:creationId xmlns:a16="http://schemas.microsoft.com/office/drawing/2014/main" id="{72026686-3406-49C3-834A-F863D2F39723}"/>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81453" y="1641017"/>
            <a:ext cx="1964830" cy="1369932"/>
          </a:xfrm>
          <a:prstGeom prst="rect">
            <a:avLst/>
          </a:prstGeom>
          <a:noFill/>
          <a:ln>
            <a:noFill/>
          </a:ln>
        </p:spPr>
      </p:pic>
      <p:sp>
        <p:nvSpPr>
          <p:cNvPr id="12" name="Title 11">
            <a:extLst>
              <a:ext uri="{FF2B5EF4-FFF2-40B4-BE49-F238E27FC236}">
                <a16:creationId xmlns:a16="http://schemas.microsoft.com/office/drawing/2014/main" id="{CB77173E-2F3D-4DDA-B1B5-4DA0AFFF7738}"/>
              </a:ext>
            </a:extLst>
          </p:cNvPr>
          <p:cNvSpPr>
            <a:spLocks noGrp="1"/>
          </p:cNvSpPr>
          <p:nvPr>
            <p:ph type="title"/>
          </p:nvPr>
        </p:nvSpPr>
        <p:spPr>
          <a:xfrm>
            <a:off x="1065212" y="304800"/>
            <a:ext cx="10058402" cy="829255"/>
          </a:xfrm>
        </p:spPr>
        <p:txBody>
          <a:bodyPr/>
          <a:lstStyle/>
          <a:p>
            <a:pPr algn="ctr"/>
            <a:r>
              <a:rPr lang="en-US" dirty="0">
                <a:solidFill>
                  <a:schemeClr val="tx1">
                    <a:lumMod val="75000"/>
                  </a:schemeClr>
                </a:solidFill>
                <a:effectLst>
                  <a:outerShdw blurRad="50800" dist="50800" dir="5400000" algn="ctr" rotWithShape="0">
                    <a:schemeClr val="tx1"/>
                  </a:outerShdw>
                </a:effectLst>
              </a:rPr>
              <a:t>Presenter Organizations</a:t>
            </a:r>
            <a:endParaRPr lang="en-US" dirty="0"/>
          </a:p>
        </p:txBody>
      </p:sp>
      <p:pic>
        <p:nvPicPr>
          <p:cNvPr id="9" name="Google Shape;259;p9" descr="a businesswoman in a red suit" title="Network of the National Library of Medicine logo">
            <a:extLst>
              <a:ext uri="{FF2B5EF4-FFF2-40B4-BE49-F238E27FC236}">
                <a16:creationId xmlns:a16="http://schemas.microsoft.com/office/drawing/2014/main" id="{C707AE80-F392-4DF1-84D1-6B0A31D34F3B}"/>
              </a:ext>
            </a:extLst>
          </p:cNvPr>
          <p:cNvPicPr preferRelativeResize="0">
            <a:picLocks noGrp="1"/>
          </p:cNvPicPr>
          <p:nvPr>
            <p:ph sz="half" idx="1"/>
          </p:nvPr>
        </p:nvPicPr>
        <p:blipFill rotWithShape="1">
          <a:blip r:embed="rId5" cstate="email">
            <a:alphaModFix/>
            <a:extLst>
              <a:ext uri="{28A0092B-C50C-407E-A947-70E740481C1C}">
                <a14:useLocalDpi xmlns:a14="http://schemas.microsoft.com/office/drawing/2010/main"/>
              </a:ext>
            </a:extLst>
          </a:blip>
          <a:stretch/>
        </p:blipFill>
        <p:spPr>
          <a:xfrm>
            <a:off x="9746347" y="1641017"/>
            <a:ext cx="1539021" cy="3028142"/>
          </a:xfrm>
          <a:prstGeom prst="rect">
            <a:avLst/>
          </a:prstGeom>
          <a:noFill/>
          <a:ln>
            <a:noFill/>
          </a:ln>
        </p:spPr>
      </p:pic>
      <p:pic>
        <p:nvPicPr>
          <p:cNvPr id="5" name="Google Shape;256;p9" descr="A young boy at a school desk writing with a pencil." title="Network of the National Library of Medicine logo">
            <a:extLst>
              <a:ext uri="{FF2B5EF4-FFF2-40B4-BE49-F238E27FC236}">
                <a16:creationId xmlns:a16="http://schemas.microsoft.com/office/drawing/2014/main" id="{6E7DF9DC-5D34-4309-A74B-4692A9236C51}"/>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994358" y="4362424"/>
            <a:ext cx="1539021" cy="1809776"/>
          </a:xfrm>
          <a:prstGeom prst="rect">
            <a:avLst/>
          </a:prstGeom>
          <a:noFill/>
          <a:ln>
            <a:noFill/>
          </a:ln>
        </p:spPr>
      </p:pic>
      <p:pic>
        <p:nvPicPr>
          <p:cNvPr id="6" name="Google Shape;257;p9" descr="elderly woman sitting near flowers" title="Network of the National Library of Medicine logo">
            <a:extLst>
              <a:ext uri="{FF2B5EF4-FFF2-40B4-BE49-F238E27FC236}">
                <a16:creationId xmlns:a16="http://schemas.microsoft.com/office/drawing/2014/main" id="{16F3EFAA-85C7-48CF-9C70-761397EF8B7E}"/>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525000" y="4362424"/>
            <a:ext cx="1760368" cy="1809776"/>
          </a:xfrm>
          <a:prstGeom prst="rect">
            <a:avLst/>
          </a:prstGeom>
          <a:noFill/>
          <a:ln>
            <a:noFill/>
          </a:ln>
        </p:spPr>
      </p:pic>
      <p:pic>
        <p:nvPicPr>
          <p:cNvPr id="7" name="Google Shape;261;p9" descr="Man and his baby looking at books" title="Network of the National Library of Medicine logo">
            <a:extLst>
              <a:ext uri="{FF2B5EF4-FFF2-40B4-BE49-F238E27FC236}">
                <a16:creationId xmlns:a16="http://schemas.microsoft.com/office/drawing/2014/main" id="{6C8B7376-2F5A-4FB1-9AE0-56DBB06D1825}"/>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299147" y="4362424"/>
            <a:ext cx="1677715" cy="1809776"/>
          </a:xfrm>
          <a:prstGeom prst="rect">
            <a:avLst/>
          </a:prstGeom>
          <a:noFill/>
          <a:ln>
            <a:noFill/>
          </a:ln>
        </p:spPr>
      </p:pic>
      <p:pic>
        <p:nvPicPr>
          <p:cNvPr id="8" name="Google Shape;262;p9" descr="Logo for the Network of the National Library of Medicine." title="Network of the National Library of Medicine logo">
            <a:extLst>
              <a:ext uri="{FF2B5EF4-FFF2-40B4-BE49-F238E27FC236}">
                <a16:creationId xmlns:a16="http://schemas.microsoft.com/office/drawing/2014/main" id="{980E49F6-5E4C-43C5-B7A2-9988F32C4F30}"/>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6299146" y="2902848"/>
            <a:ext cx="4993694" cy="1459576"/>
          </a:xfrm>
          <a:prstGeom prst="rect">
            <a:avLst/>
          </a:prstGeom>
          <a:noFill/>
          <a:ln>
            <a:noFill/>
          </a:ln>
          <a:effectLst>
            <a:outerShdw blurRad="292100" dist="139700" dir="2700000" algn="tl" rotWithShape="0">
              <a:srgbClr val="333333">
                <a:alpha val="63921"/>
              </a:srgbClr>
            </a:outerShdw>
          </a:effectLst>
        </p:spPr>
      </p:pic>
      <p:pic>
        <p:nvPicPr>
          <p:cNvPr id="19" name="Picture 18" title="Idaho Department of Health and Welfare logo">
            <a:extLst>
              <a:ext uri="{FF2B5EF4-FFF2-40B4-BE49-F238E27FC236}">
                <a16:creationId xmlns:a16="http://schemas.microsoft.com/office/drawing/2014/main" id="{C98D6B85-EEA2-4BF7-A7AD-DBF1C06A57B4}"/>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762000" y="1641017"/>
            <a:ext cx="4795989" cy="4531183"/>
          </a:xfrm>
          <a:prstGeom prst="rect">
            <a:avLst/>
          </a:prstGeom>
        </p:spPr>
      </p:pic>
    </p:spTree>
    <p:extLst>
      <p:ext uri="{BB962C8B-B14F-4D97-AF65-F5344CB8AC3E}">
        <p14:creationId xmlns:p14="http://schemas.microsoft.com/office/powerpoint/2010/main" val="117449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D24DC-6017-4419-9FC2-0EF97433A36B}"/>
              </a:ext>
            </a:extLst>
          </p:cNvPr>
          <p:cNvSpPr>
            <a:spLocks noGrp="1"/>
          </p:cNvSpPr>
          <p:nvPr>
            <p:ph type="title"/>
          </p:nvPr>
        </p:nvSpPr>
        <p:spPr/>
        <p:txBody>
          <a:bodyPr>
            <a:normAutofit/>
          </a:bodyPr>
          <a:lstStyle/>
          <a:p>
            <a:r>
              <a:rPr lang="en-US" dirty="0">
                <a:effectLst>
                  <a:outerShdw blurRad="50800" dist="50800" dir="5400000" algn="ctr" rotWithShape="0">
                    <a:schemeClr val="tx1"/>
                  </a:outerShdw>
                </a:effectLst>
              </a:rPr>
              <a:t>How Libraries can Avoid </a:t>
            </a:r>
            <a:r>
              <a:rPr lang="en-US" dirty="0" smtClean="0">
                <a:effectLst>
                  <a:outerShdw blurRad="50800" dist="50800" dir="5400000" algn="ctr" rotWithShape="0">
                    <a:schemeClr val="tx1"/>
                  </a:outerShdw>
                </a:effectLst>
              </a:rPr>
              <a:t>Breaching </a:t>
            </a:r>
            <a:r>
              <a:rPr lang="en-US" dirty="0">
                <a:effectLst>
                  <a:outerShdw blurRad="50800" dist="50800" dir="5400000" algn="ctr" rotWithShape="0">
                    <a:schemeClr val="tx1"/>
                  </a:outerShdw>
                </a:effectLst>
              </a:rPr>
              <a:t>PHI</a:t>
            </a:r>
            <a:endParaRPr lang="en-US" dirty="0"/>
          </a:p>
        </p:txBody>
      </p:sp>
      <p:graphicFrame>
        <p:nvGraphicFramePr>
          <p:cNvPr id="19" name="Content Placeholder 2">
            <a:extLst>
              <a:ext uri="{FF2B5EF4-FFF2-40B4-BE49-F238E27FC236}">
                <a16:creationId xmlns:a16="http://schemas.microsoft.com/office/drawing/2014/main" id="{9AB53469-8122-40D7-F6DF-88EC36F5B270}"/>
              </a:ext>
            </a:extLst>
          </p:cNvPr>
          <p:cNvGraphicFramePr/>
          <p:nvPr>
            <p:extLst>
              <p:ext uri="{D42A27DB-BD31-4B8C-83A1-F6EECF244321}">
                <p14:modId xmlns:p14="http://schemas.microsoft.com/office/powerpoint/2010/main" val="2850355685"/>
              </p:ext>
            </p:extLst>
          </p:nvPr>
        </p:nvGraphicFramePr>
        <p:xfrm>
          <a:off x="2438400" y="1526717"/>
          <a:ext cx="7315200"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734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69294-05DA-4F82-9AE8-76554A3067BA}"/>
              </a:ext>
            </a:extLst>
          </p:cNvPr>
          <p:cNvSpPr>
            <a:spLocks noGrp="1"/>
          </p:cNvSpPr>
          <p:nvPr>
            <p:ph type="title"/>
          </p:nvPr>
        </p:nvSpPr>
        <p:spPr/>
        <p:txBody>
          <a:bodyPr>
            <a:normAutofit/>
          </a:bodyPr>
          <a:lstStyle/>
          <a:p>
            <a:r>
              <a:rPr lang="en-US" spc="0" dirty="0">
                <a:ln w="0"/>
                <a:solidFill>
                  <a:schemeClr val="tx1"/>
                </a:solidFill>
                <a:effectLst>
                  <a:outerShdw blurRad="38100" dist="19050" dir="2700000" algn="tl" rotWithShape="0">
                    <a:schemeClr val="dk1">
                      <a:alpha val="40000"/>
                    </a:schemeClr>
                  </a:outerShdw>
                </a:effectLst>
              </a:rPr>
              <a:t>Provider Marketing</a:t>
            </a:r>
          </a:p>
        </p:txBody>
      </p:sp>
      <p:graphicFrame>
        <p:nvGraphicFramePr>
          <p:cNvPr id="5" name="Content Placeholder 2" descr="Improved patient outcomes&#10;Increased patient engagement and satisfaction.&#10;Remote montioring opportunities.&#10;Reduces no-show rates.&#10;Reduced overhead costs." title="Benefits for providers">
            <a:extLst>
              <a:ext uri="{FF2B5EF4-FFF2-40B4-BE49-F238E27FC236}">
                <a16:creationId xmlns:a16="http://schemas.microsoft.com/office/drawing/2014/main" id="{43DBA5F8-4B2B-9E42-7479-A870A69FB671}"/>
              </a:ext>
            </a:extLst>
          </p:cNvPr>
          <p:cNvGraphicFramePr>
            <a:graphicFrameLocks noGrp="1"/>
          </p:cNvGraphicFramePr>
          <p:nvPr>
            <p:ph sz="half" idx="1"/>
            <p:extLst>
              <p:ext uri="{D42A27DB-BD31-4B8C-83A1-F6EECF244321}">
                <p14:modId xmlns:p14="http://schemas.microsoft.com/office/powerpoint/2010/main" val="1998203522"/>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2" descr="Reduce barriers to accessing treatments.&#10;Additional treatment format to meet patient preference.&#10;Greater convenience and flexibility to schedule visits.&#10;Decreased wait times for an appointment.&#10;Decreased fiancial burden.&#10;Increased access to specialized services." title="Benefits for patrons">
            <a:extLst>
              <a:ext uri="{FF2B5EF4-FFF2-40B4-BE49-F238E27FC236}">
                <a16:creationId xmlns:a16="http://schemas.microsoft.com/office/drawing/2014/main" id="{B9430B4D-566E-4425-ACEC-0A5CEDEF59AE}"/>
              </a:ext>
            </a:extLst>
          </p:cNvPr>
          <p:cNvGraphicFramePr>
            <a:graphicFrameLocks noGrp="1"/>
          </p:cNvGraphicFramePr>
          <p:nvPr>
            <p:ph sz="half" idx="2"/>
            <p:extLst>
              <p:ext uri="{D42A27DB-BD31-4B8C-83A1-F6EECF244321}">
                <p14:modId xmlns:p14="http://schemas.microsoft.com/office/powerpoint/2010/main" val="1016156319"/>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0250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4661" y="2866713"/>
            <a:ext cx="3309618" cy="562287"/>
          </a:xfrm>
        </p:spPr>
        <p:txBody>
          <a:bodyPr>
            <a:normAutofit fontScale="90000"/>
          </a:bodyPr>
          <a:lstStyle/>
          <a:p>
            <a:pPr algn="ctr"/>
            <a:r>
              <a:rPr lang="en-US" dirty="0">
                <a:solidFill>
                  <a:schemeClr val="tx1">
                    <a:lumMod val="75000"/>
                  </a:schemeClr>
                </a:solidFill>
                <a:effectLst>
                  <a:outerShdw blurRad="50800" dist="50800" dir="5400000" algn="ctr" rotWithShape="0">
                    <a:schemeClr val="tx1"/>
                  </a:outerShdw>
                </a:effectLst>
              </a:rPr>
              <a:t>The Greatest Hits! Or Misses? </a:t>
            </a:r>
            <a:endParaRPr lang="en-US" dirty="0"/>
          </a:p>
        </p:txBody>
      </p:sp>
      <p:pic>
        <p:nvPicPr>
          <p:cNvPr id="16" name="Content Placeholder 15" descr="45-rpm record" title="Image of 45 RPM record">
            <a:extLst>
              <a:ext uri="{FF2B5EF4-FFF2-40B4-BE49-F238E27FC236}">
                <a16:creationId xmlns:a16="http://schemas.microsoft.com/office/drawing/2014/main" id="{BCF0BBE3-B14F-49D0-8C56-681A1E09BA27}"/>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p:blipFill>
        <p:spPr>
          <a:xfrm>
            <a:off x="5277893" y="450776"/>
            <a:ext cx="4651685" cy="4651685"/>
          </a:xfrm>
          <a:effectLst>
            <a:softEdge rad="127000"/>
          </a:effectLst>
        </p:spPr>
      </p:pic>
      <p:sp>
        <p:nvSpPr>
          <p:cNvPr id="17" name="Text Placeholder 14" descr="&quot;A man who carries a cat by the tail learns something he can learn in no other way.&quot; -- Mark Twain" title="Quotation">
            <a:extLst>
              <a:ext uri="{FF2B5EF4-FFF2-40B4-BE49-F238E27FC236}">
                <a16:creationId xmlns:a16="http://schemas.microsoft.com/office/drawing/2014/main" id="{A52768D0-FCD2-487F-A2EC-B2B812D87C95}"/>
              </a:ext>
            </a:extLst>
          </p:cNvPr>
          <p:cNvSpPr txBox="1">
            <a:spLocks/>
          </p:cNvSpPr>
          <p:nvPr/>
        </p:nvSpPr>
        <p:spPr>
          <a:xfrm>
            <a:off x="5421636" y="5102461"/>
            <a:ext cx="4507942" cy="887723"/>
          </a:xfrm>
          <a:prstGeom prst="rect">
            <a:avLst/>
          </a:prstGeom>
        </p:spPr>
        <p:style>
          <a:lnRef idx="0">
            <a:schemeClr val="accent3"/>
          </a:lnRef>
          <a:fillRef idx="3">
            <a:schemeClr val="accent3"/>
          </a:fillRef>
          <a:effectRef idx="3">
            <a:schemeClr val="accent3"/>
          </a:effectRef>
          <a:fontRef idx="minor">
            <a:schemeClr val="lt1"/>
          </a:fontRef>
        </p:style>
        <p:txBody>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sz="1400" b="1" dirty="0">
                <a:solidFill>
                  <a:schemeClr val="bg1"/>
                </a:solidFill>
              </a:rPr>
              <a:t>A man who carries a cat by the tail learns something he can learn in no other way.</a:t>
            </a:r>
          </a:p>
          <a:p>
            <a:pPr marL="0" indent="0" algn="ctr">
              <a:buFont typeface="Arial" panose="020B0604020202020204" pitchFamily="34" charset="0"/>
              <a:buNone/>
            </a:pPr>
            <a:r>
              <a:rPr lang="en-US" sz="1200" b="1" dirty="0">
                <a:solidFill>
                  <a:schemeClr val="bg1"/>
                </a:solidFill>
              </a:rPr>
              <a:t>– Mark Twain</a:t>
            </a:r>
          </a:p>
        </p:txBody>
      </p:sp>
    </p:spTree>
    <p:extLst>
      <p:ext uri="{BB962C8B-B14F-4D97-AF65-F5344CB8AC3E}">
        <p14:creationId xmlns:p14="http://schemas.microsoft.com/office/powerpoint/2010/main" val="346041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164c04d3d7a_2_228"/>
          <p:cNvSpPr txBox="1">
            <a:spLocks noGrp="1"/>
          </p:cNvSpPr>
          <p:nvPr>
            <p:ph type="ctrTitle"/>
          </p:nvPr>
        </p:nvSpPr>
        <p:spPr>
          <a:xfrm>
            <a:off x="1052418" y="-82193"/>
            <a:ext cx="9966900" cy="92701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dk1"/>
              </a:buClr>
              <a:buSzPts val="7200"/>
              <a:buFont typeface="Corbel"/>
              <a:buNone/>
            </a:pPr>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a:ea typeface="Arial"/>
                <a:cs typeface="Arial"/>
                <a:sym typeface="Arial"/>
              </a:rPr>
              <a:t>Time for a Conversation</a:t>
            </a:r>
            <a:endParaRPr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a:ea typeface="Arial"/>
              <a:cs typeface="Arial"/>
              <a:sym typeface="Arial"/>
            </a:endParaRPr>
          </a:p>
        </p:txBody>
      </p:sp>
      <p:sp>
        <p:nvSpPr>
          <p:cNvPr id="537" name="Google Shape;537;g164c04d3d7a_2_228"/>
          <p:cNvSpPr txBox="1"/>
          <p:nvPr/>
        </p:nvSpPr>
        <p:spPr>
          <a:xfrm>
            <a:off x="8736281" y="6586467"/>
            <a:ext cx="345571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Arial"/>
                <a:ea typeface="Arial"/>
                <a:cs typeface="Arial"/>
                <a:sym typeface="Arial"/>
              </a:rPr>
              <a:t>"Curiosity Question I" by edenpictures is licensed under CC BY 2.0. </a:t>
            </a:r>
            <a:endParaRPr sz="1400" b="0" i="0" u="none" strike="noStrike" cap="none">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34B2ABD2-6E42-4AC3-BFD7-07BBFF986F73}"/>
              </a:ext>
            </a:extLst>
          </p:cNvPr>
          <p:cNvPicPr>
            <a:picLocks noChangeAspect="1"/>
          </p:cNvPicPr>
          <p:nvPr/>
        </p:nvPicPr>
        <p:blipFill>
          <a:blip r:embed="rId3">
            <a:alphaModFix amt="70000"/>
          </a:blip>
          <a:stretch>
            <a:fillRect/>
          </a:stretch>
        </p:blipFill>
        <p:spPr>
          <a:xfrm>
            <a:off x="0" y="6267524"/>
            <a:ext cx="12192000" cy="590476"/>
          </a:xfrm>
          <a:prstGeom prst="rect">
            <a:avLst/>
          </a:prstGeom>
        </p:spPr>
      </p:pic>
      <p:pic>
        <p:nvPicPr>
          <p:cNvPr id="3" name="Picture 2" title="Cartoon image of conversation bubbl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522" y="1162016"/>
            <a:ext cx="7620000" cy="4495800"/>
          </a:xfrm>
          <a:prstGeom prst="rect">
            <a:avLst/>
          </a:prstGeom>
        </p:spPr>
      </p:pic>
      <p:sp>
        <p:nvSpPr>
          <p:cNvPr id="4" name="TextBox 3"/>
          <p:cNvSpPr txBox="1"/>
          <p:nvPr/>
        </p:nvSpPr>
        <p:spPr>
          <a:xfrm>
            <a:off x="9822095" y="5316340"/>
            <a:ext cx="1952090" cy="430887"/>
          </a:xfrm>
          <a:prstGeom prst="rect">
            <a:avLst/>
          </a:prstGeom>
          <a:noFill/>
        </p:spPr>
        <p:txBody>
          <a:bodyPr wrap="square" rtlCol="0">
            <a:spAutoFit/>
          </a:bodyPr>
          <a:lstStyle/>
          <a:p>
            <a:r>
              <a:rPr lang="en-US" sz="1100" dirty="0"/>
              <a:t>"</a:t>
            </a:r>
            <a:r>
              <a:rPr lang="en-US" sz="1100" dirty="0">
                <a:hlinkClick r:id="rId5"/>
              </a:rPr>
              <a:t>Conversation</a:t>
            </a:r>
            <a:r>
              <a:rPr lang="en-US" sz="1100" dirty="0"/>
              <a:t>" by </a:t>
            </a:r>
            <a:r>
              <a:rPr lang="en-US" sz="1100" dirty="0" err="1">
                <a:hlinkClick r:id="rId6"/>
              </a:rPr>
              <a:t>raiznext</a:t>
            </a:r>
            <a:r>
              <a:rPr lang="en-US" sz="1100" dirty="0"/>
              <a:t> is licensed under </a:t>
            </a:r>
            <a:r>
              <a:rPr lang="en-US" sz="1100" dirty="0">
                <a:hlinkClick r:id="rId7"/>
              </a:rPr>
              <a:t>CC BY 2.0</a:t>
            </a:r>
            <a:r>
              <a:rPr lang="en-US" sz="1100"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813D9-8BF8-4F26-A512-A019E4B77957}"/>
              </a:ext>
            </a:extLst>
          </p:cNvPr>
          <p:cNvSpPr>
            <a:spLocks noGrp="1"/>
          </p:cNvSpPr>
          <p:nvPr>
            <p:ph type="title"/>
          </p:nvPr>
        </p:nvSpPr>
        <p:spPr/>
        <p:txBody>
          <a:bodyPr/>
          <a:lstStyle/>
          <a:p>
            <a:r>
              <a:rPr lang="en-US" dirty="0"/>
              <a:t>Contact Us</a:t>
            </a:r>
          </a:p>
        </p:txBody>
      </p:sp>
      <p:sp>
        <p:nvSpPr>
          <p:cNvPr id="5" name="Content Placeholder 4"/>
          <p:cNvSpPr>
            <a:spLocks noGrp="1"/>
          </p:cNvSpPr>
          <p:nvPr>
            <p:ph sz="half" idx="1"/>
          </p:nvPr>
        </p:nvSpPr>
        <p:spPr>
          <a:xfrm>
            <a:off x="1444487" y="2221787"/>
            <a:ext cx="5900121" cy="5120640"/>
          </a:xfrm>
        </p:spPr>
        <p:txBody>
          <a:bodyPr/>
          <a:lstStyle/>
          <a:p>
            <a:pPr marL="0" indent="0">
              <a:spcBef>
                <a:spcPts val="1400"/>
              </a:spcBef>
              <a:buSzPts val="1760"/>
              <a:buNone/>
            </a:pPr>
            <a:r>
              <a:rPr lang="en-US" sz="2400" b="1" dirty="0">
                <a:latin typeface="Arial"/>
                <a:ea typeface="Arial"/>
                <a:cs typeface="Arial"/>
                <a:sym typeface="Arial"/>
              </a:rPr>
              <a:t>Rachael Masaitis</a:t>
            </a:r>
            <a:endParaRPr lang="en-US" sz="2400" dirty="0"/>
          </a:p>
          <a:p>
            <a:pPr marL="0" indent="0">
              <a:spcBef>
                <a:spcPts val="1400"/>
              </a:spcBef>
              <a:buSzPts val="1760"/>
              <a:buNone/>
            </a:pPr>
            <a:r>
              <a:rPr lang="en-US" dirty="0">
                <a:latin typeface="Arial"/>
                <a:ea typeface="Arial"/>
                <a:cs typeface="Arial"/>
                <a:sym typeface="Arial"/>
              </a:rPr>
              <a:t>Idaho Department of Health and Welfare</a:t>
            </a:r>
            <a:endParaRPr lang="en-US" dirty="0"/>
          </a:p>
          <a:p>
            <a:pPr marL="0" indent="0">
              <a:spcBef>
                <a:spcPts val="1400"/>
              </a:spcBef>
              <a:buSzPts val="1760"/>
              <a:buNone/>
            </a:pPr>
            <a:r>
              <a:rPr lang="en-US" u="sng" dirty="0">
                <a:solidFill>
                  <a:schemeClr val="hlink"/>
                </a:solidFill>
                <a:latin typeface="Arial"/>
                <a:ea typeface="Arial"/>
                <a:cs typeface="Arial"/>
                <a:sym typeface="Arial"/>
              </a:rPr>
              <a:t>Rachael.Masaitis@dhw.Idaho.gov</a:t>
            </a:r>
            <a:endParaRPr lang="en-US" dirty="0">
              <a:latin typeface="Arial"/>
              <a:ea typeface="Arial"/>
              <a:cs typeface="Arial"/>
              <a:sym typeface="Arial"/>
            </a:endParaRPr>
          </a:p>
          <a:p>
            <a:endParaRPr lang="en-US" dirty="0"/>
          </a:p>
        </p:txBody>
      </p:sp>
      <p:sp>
        <p:nvSpPr>
          <p:cNvPr id="6" name="Content Placeholder 5"/>
          <p:cNvSpPr>
            <a:spLocks noGrp="1"/>
          </p:cNvSpPr>
          <p:nvPr>
            <p:ph sz="half" idx="2"/>
          </p:nvPr>
        </p:nvSpPr>
        <p:spPr>
          <a:xfrm>
            <a:off x="7344607" y="2221787"/>
            <a:ext cx="4754627" cy="5120640"/>
          </a:xfrm>
        </p:spPr>
        <p:txBody>
          <a:bodyPr/>
          <a:lstStyle/>
          <a:p>
            <a:pPr marL="0" lvl="0" indent="0">
              <a:spcBef>
                <a:spcPts val="1400"/>
              </a:spcBef>
              <a:buSzPts val="1760"/>
              <a:buNone/>
            </a:pPr>
            <a:r>
              <a:rPr lang="en-US" sz="2400" b="1" dirty="0">
                <a:latin typeface="Arial"/>
                <a:ea typeface="Arial"/>
                <a:cs typeface="Arial"/>
                <a:sym typeface="Arial"/>
              </a:rPr>
              <a:t>George Strawley</a:t>
            </a:r>
            <a:endParaRPr lang="en-US" sz="2400" dirty="0"/>
          </a:p>
          <a:p>
            <a:pPr marL="0" lvl="0" indent="0">
              <a:spcBef>
                <a:spcPts val="1400"/>
              </a:spcBef>
              <a:buSzPts val="1760"/>
              <a:buNone/>
            </a:pPr>
            <a:r>
              <a:rPr lang="en-US" dirty="0">
                <a:latin typeface="Arial"/>
                <a:ea typeface="Arial"/>
                <a:cs typeface="Arial"/>
                <a:sym typeface="Arial"/>
              </a:rPr>
              <a:t>Network of the National Library of Medicine</a:t>
            </a:r>
            <a:endParaRPr lang="en-US" dirty="0"/>
          </a:p>
          <a:p>
            <a:pPr marL="0" lvl="0" indent="0">
              <a:spcBef>
                <a:spcPts val="1400"/>
              </a:spcBef>
              <a:buSzPts val="1760"/>
              <a:buNone/>
            </a:pPr>
            <a:r>
              <a:rPr lang="en-US" u="sng" dirty="0">
                <a:latin typeface="Arial"/>
                <a:ea typeface="Arial"/>
                <a:cs typeface="Arial"/>
                <a:sym typeface="Arial"/>
                <a:hlinkClick r:id="rId3"/>
              </a:rPr>
              <a:t>george.strawley@utah.edu</a:t>
            </a:r>
            <a:endParaRPr lang="en-US" dirty="0">
              <a:latin typeface="Arial"/>
              <a:ea typeface="Arial"/>
              <a:cs typeface="Arial"/>
              <a:sym typeface="Arial"/>
            </a:endParaRPr>
          </a:p>
          <a:p>
            <a:pPr marL="0" lvl="0" indent="0">
              <a:spcBef>
                <a:spcPts val="1400"/>
              </a:spcBef>
              <a:buSzPts val="1760"/>
              <a:buNone/>
            </a:pPr>
            <a:r>
              <a:rPr lang="en-US" dirty="0">
                <a:latin typeface="Arial"/>
                <a:ea typeface="Arial"/>
                <a:cs typeface="Arial"/>
                <a:sym typeface="Arial"/>
              </a:rPr>
              <a:t>(801) 581-5242</a:t>
            </a:r>
            <a:endParaRPr lang="en-US" dirty="0"/>
          </a:p>
          <a:p>
            <a:endParaRPr lang="en-US" dirty="0"/>
          </a:p>
        </p:txBody>
      </p:sp>
      <p:sp>
        <p:nvSpPr>
          <p:cNvPr id="14" name="Diamond 13"/>
          <p:cNvSpPr>
            <a:spLocks noChangeAspect="1"/>
          </p:cNvSpPr>
          <p:nvPr/>
        </p:nvSpPr>
        <p:spPr>
          <a:xfrm>
            <a:off x="4280247" y="1473416"/>
            <a:ext cx="228600" cy="2286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p:cNvSpPr>
            <a:spLocks noChangeAspect="1"/>
          </p:cNvSpPr>
          <p:nvPr/>
        </p:nvSpPr>
        <p:spPr>
          <a:xfrm>
            <a:off x="4280247" y="5405309"/>
            <a:ext cx="228600" cy="2286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15"/>
          <p:cNvSpPr>
            <a:spLocks noChangeAspect="1"/>
          </p:cNvSpPr>
          <p:nvPr/>
        </p:nvSpPr>
        <p:spPr>
          <a:xfrm>
            <a:off x="9258298" y="1428306"/>
            <a:ext cx="228600" cy="2286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amond 16"/>
          <p:cNvSpPr>
            <a:spLocks noChangeAspect="1"/>
          </p:cNvSpPr>
          <p:nvPr/>
        </p:nvSpPr>
        <p:spPr>
          <a:xfrm>
            <a:off x="9143998" y="5193235"/>
            <a:ext cx="228600" cy="2286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274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D8761-2537-7A8E-AAF5-0200BA27447A}"/>
              </a:ext>
            </a:extLst>
          </p:cNvPr>
          <p:cNvSpPr>
            <a:spLocks noGrp="1"/>
          </p:cNvSpPr>
          <p:nvPr>
            <p:ph type="title"/>
          </p:nvPr>
        </p:nvSpPr>
        <p:spPr>
          <a:xfrm>
            <a:off x="458056" y="758113"/>
            <a:ext cx="10515600" cy="805865"/>
          </a:xfrm>
        </p:spPr>
        <p:txBody>
          <a:bodyPr vert="horz" lIns="91440" tIns="45720" rIns="91440" bIns="45720" rtlCol="0">
            <a:normAutofit/>
          </a:bodyPr>
          <a:lstStyle/>
          <a:p>
            <a:r>
              <a:rPr lang="en-US" kern="1200" dirty="0" smtClean="0">
                <a:latin typeface="+mn-lt"/>
                <a:ea typeface="+mj-ea"/>
                <a:cs typeface="+mj-cs"/>
              </a:rPr>
              <a:t> </a:t>
            </a:r>
            <a:r>
              <a:rPr lang="en-US" kern="1200" dirty="0">
                <a:latin typeface="+mn-lt"/>
                <a:ea typeface="+mj-ea"/>
                <a:cs typeface="+mj-cs"/>
              </a:rPr>
              <a:t>References</a:t>
            </a:r>
          </a:p>
        </p:txBody>
      </p:sp>
      <p:sp>
        <p:nvSpPr>
          <p:cNvPr id="16" name="Content Placeholder 3">
            <a:extLst>
              <a:ext uri="{FF2B5EF4-FFF2-40B4-BE49-F238E27FC236}">
                <a16:creationId xmlns:a16="http://schemas.microsoft.com/office/drawing/2014/main" id="{9261C02C-2BBE-485E-80AD-B8FE43721C9B}"/>
              </a:ext>
            </a:extLst>
          </p:cNvPr>
          <p:cNvSpPr>
            <a:spLocks noGrp="1"/>
          </p:cNvSpPr>
          <p:nvPr>
            <p:ph idx="1"/>
          </p:nvPr>
        </p:nvSpPr>
        <p:spPr>
          <a:xfrm>
            <a:off x="3585681" y="860854"/>
            <a:ext cx="8085762" cy="5704332"/>
          </a:xfrm>
        </p:spPr>
        <p:txBody>
          <a:bodyPr>
            <a:normAutofit lnSpcReduction="10000"/>
          </a:bodyPr>
          <a:lstStyle/>
          <a:p>
            <a:r>
              <a:rPr lang="en-US" sz="900" dirty="0" err="1"/>
              <a:t>Adetosoye</a:t>
            </a:r>
            <a:r>
              <a:rPr lang="en-US" sz="900" dirty="0"/>
              <a:t>, F., Hinton, D., </a:t>
            </a:r>
            <a:r>
              <a:rPr lang="en-US" sz="900" dirty="0" err="1"/>
              <a:t>Shenai</a:t>
            </a:r>
            <a:r>
              <a:rPr lang="en-US" sz="900" dirty="0"/>
              <a:t>, G., &amp; </a:t>
            </a:r>
            <a:r>
              <a:rPr lang="en-US" sz="900" dirty="0" err="1"/>
              <a:t>Thayumanavan</a:t>
            </a:r>
            <a:r>
              <a:rPr lang="en-US" sz="900" dirty="0"/>
              <a:t>, E. (2023, March 16). </a:t>
            </a:r>
            <a:r>
              <a:rPr lang="en-US" sz="900" i="1" dirty="0"/>
              <a:t>Virtual health for all: Closing the digital divide to expand access</a:t>
            </a:r>
            <a:r>
              <a:rPr lang="en-US" sz="900" dirty="0"/>
              <a:t>. </a:t>
            </a:r>
            <a:r>
              <a:rPr lang="en-US" sz="900" dirty="0">
                <a:hlinkClick r:id="rId3"/>
              </a:rPr>
              <a:t>https://www.mckinsey.com/industries/public-and-social-sector/our-insights/virtual-health-for-all-closing-the-digital-divide-to-expand-access</a:t>
            </a:r>
            <a:r>
              <a:rPr lang="en-US" sz="900" dirty="0"/>
              <a:t>  </a:t>
            </a:r>
          </a:p>
          <a:p>
            <a:r>
              <a:rPr lang="en-US" sz="900" dirty="0"/>
              <a:t>Li, X., &amp; Park, J. M. (2022, March 12). </a:t>
            </a:r>
            <a:r>
              <a:rPr lang="en-US" sz="900" i="1" dirty="0"/>
              <a:t>Telehealth in the pursuit of value-based care</a:t>
            </a:r>
            <a:r>
              <a:rPr lang="en-US" sz="900" dirty="0"/>
              <a:t>. </a:t>
            </a:r>
            <a:r>
              <a:rPr lang="en-US" sz="900" dirty="0">
                <a:hlinkClick r:id="rId4"/>
              </a:rPr>
              <a:t>https://www.mgma.com/resources/quality-patient-experience/telehealth-in-the-pursuit-of-value-based-care</a:t>
            </a:r>
            <a:endParaRPr lang="en-US" sz="900" dirty="0"/>
          </a:p>
          <a:p>
            <a:r>
              <a:rPr lang="en-US" sz="900" dirty="0"/>
              <a:t>IBIS World (2023, January 10). </a:t>
            </a:r>
            <a:r>
              <a:rPr lang="en-US" sz="900" i="1" dirty="0"/>
              <a:t>Telehealth Services in the US - Market Size 2005–2029</a:t>
            </a:r>
            <a:r>
              <a:rPr lang="en-US" sz="900" dirty="0"/>
              <a:t>. </a:t>
            </a:r>
            <a:r>
              <a:rPr lang="en-US" sz="900" dirty="0">
                <a:hlinkClick r:id="rId5"/>
              </a:rPr>
              <a:t>https://www.ibisworld.com/industry-statistics/market-size/telehealth-services-united-states/</a:t>
            </a:r>
            <a:r>
              <a:rPr lang="en-US" sz="900" dirty="0"/>
              <a:t> </a:t>
            </a:r>
          </a:p>
          <a:p>
            <a:r>
              <a:rPr lang="en-US" sz="900" dirty="0"/>
              <a:t>American Library Association (2021, October 1). </a:t>
            </a:r>
            <a:r>
              <a:rPr lang="en-US" sz="900" i="1" dirty="0"/>
              <a:t>Privacy</a:t>
            </a:r>
            <a:r>
              <a:rPr lang="en-US" sz="900" dirty="0"/>
              <a:t>. </a:t>
            </a:r>
            <a:r>
              <a:rPr lang="en-US" sz="900" dirty="0">
                <a:hlinkClick r:id="rId6"/>
              </a:rPr>
              <a:t>https://www.ala.org/advocacy/privacy</a:t>
            </a:r>
            <a:r>
              <a:rPr lang="en-US" sz="900" dirty="0"/>
              <a:t> </a:t>
            </a:r>
          </a:p>
          <a:p>
            <a:r>
              <a:rPr lang="en-US" sz="900" dirty="0"/>
              <a:t>Baker, D. (2017, April 7). </a:t>
            </a:r>
            <a:r>
              <a:rPr lang="en-US" sz="900" i="1" dirty="0"/>
              <a:t>Patron Privacy and the Confidentiality of Patron Records: What Happens at the Library Stays at the Library</a:t>
            </a:r>
            <a:r>
              <a:rPr lang="en-US" sz="900" dirty="0"/>
              <a:t>. </a:t>
            </a:r>
            <a:r>
              <a:rPr lang="en-US" sz="900" dirty="0">
                <a:hlinkClick r:id="rId7"/>
              </a:rPr>
              <a:t>https://libraries.idaho.gov/patron-privacy-and-the-confidentiality-of-patron-records-what-happens-at-the-library-stays-at-the-library/</a:t>
            </a:r>
            <a:r>
              <a:rPr lang="en-US" sz="900" dirty="0"/>
              <a:t> </a:t>
            </a:r>
          </a:p>
          <a:p>
            <a:r>
              <a:rPr lang="en-US" sz="900" dirty="0"/>
              <a:t>Karimi, M., Lee, E. C., </a:t>
            </a:r>
            <a:r>
              <a:rPr lang="en-US" sz="900" dirty="0" err="1"/>
              <a:t>Courtre</a:t>
            </a:r>
            <a:r>
              <a:rPr lang="en-US" sz="900" dirty="0"/>
              <a:t>, S. J., Gonzales, A., Grigorescu, V., Smith, S. R., De Lew, N., &amp; Sommers, B. D. (2022, February 1). </a:t>
            </a:r>
            <a:r>
              <a:rPr lang="en-US" sz="900" i="1" dirty="0"/>
              <a:t>National Survey Trends in Telehealth Use in 2021: Disparities in Utilization and Audio vs. Video Services</a:t>
            </a:r>
            <a:r>
              <a:rPr lang="en-US" sz="900" dirty="0"/>
              <a:t>. Assistant Secretary for Planning and Evaluation. </a:t>
            </a:r>
            <a:r>
              <a:rPr lang="en-US" sz="900" dirty="0">
                <a:hlinkClick r:id="rId8"/>
              </a:rPr>
              <a:t>https://aspe.hhs.gov/sites/default/files/documents/4e1853c0b4885112b2994680a58af9ed/telehealth-hps-ib.pdf</a:t>
            </a:r>
            <a:r>
              <a:rPr lang="en-US" sz="900" dirty="0"/>
              <a:t> </a:t>
            </a:r>
          </a:p>
          <a:p>
            <a:r>
              <a:rPr lang="en-US" sz="900" dirty="0"/>
              <a:t>Jimenez, J. C. (2022, April 27). </a:t>
            </a:r>
            <a:r>
              <a:rPr lang="en-US" sz="900" i="1" dirty="0"/>
              <a:t>Telehealth 2.0: Remote Patient Monitoring Tools to Give Shot in the Arm to Telehealth</a:t>
            </a:r>
            <a:r>
              <a:rPr lang="en-US" sz="900" dirty="0"/>
              <a:t>. </a:t>
            </a:r>
            <a:r>
              <a:rPr lang="en-US" sz="900" dirty="0">
                <a:hlinkClick r:id="rId9"/>
              </a:rPr>
              <a:t>https://www.nasdaq.com/articles/telehealth-2.0%3A-remote-patient-monitoring-tools-to-give-shot-in-the-arm-to-telehealth</a:t>
            </a:r>
            <a:r>
              <a:rPr lang="en-US" sz="900" dirty="0"/>
              <a:t> </a:t>
            </a:r>
          </a:p>
          <a:p>
            <a:r>
              <a:rPr lang="en-US" sz="900" dirty="0"/>
              <a:t>Idaho Legislature (n.d.). </a:t>
            </a:r>
            <a:r>
              <a:rPr lang="en-US" sz="900" i="1" dirty="0"/>
              <a:t>Title 74 Chapter 1 Public Records Act Exemption from Disclosure</a:t>
            </a:r>
            <a:r>
              <a:rPr lang="en-US" sz="900" dirty="0"/>
              <a:t>. Idaho Statutes. </a:t>
            </a:r>
            <a:r>
              <a:rPr lang="en-US" sz="900" dirty="0">
                <a:hlinkClick r:id="rId10"/>
              </a:rPr>
              <a:t>https://legislature.idaho.gov/statutesrules/idstat/Title74/T74CH1/SECT74-108/</a:t>
            </a:r>
            <a:r>
              <a:rPr lang="en-US" sz="900" dirty="0"/>
              <a:t> </a:t>
            </a:r>
          </a:p>
          <a:p>
            <a:r>
              <a:rPr lang="en-US" sz="900" dirty="0"/>
              <a:t>Idaho Legislature (n.d.). </a:t>
            </a:r>
            <a:r>
              <a:rPr lang="en-US" sz="900" i="1" dirty="0"/>
              <a:t>Chapter 57 Idaho Telehealth Access Act</a:t>
            </a:r>
            <a:r>
              <a:rPr lang="en-US" sz="900" dirty="0"/>
              <a:t>. Idaho Statutes. </a:t>
            </a:r>
            <a:r>
              <a:rPr lang="en-US" sz="900" dirty="0">
                <a:hlinkClick r:id="rId11"/>
              </a:rPr>
              <a:t>https://legislature.idaho.gov/statutesrules/idstat/title54/t54ch57/</a:t>
            </a:r>
            <a:r>
              <a:rPr lang="en-US" sz="900" dirty="0"/>
              <a:t> </a:t>
            </a:r>
          </a:p>
          <a:p>
            <a:r>
              <a:rPr lang="en-US" sz="900" dirty="0"/>
              <a:t>De Wit, K. (2023, January 9). </a:t>
            </a:r>
            <a:r>
              <a:rPr lang="en-US" sz="900" i="1" dirty="0"/>
              <a:t>What States Need to Know About Federal BEAD Funding for High-Speed Internet Expansion</a:t>
            </a:r>
            <a:r>
              <a:rPr lang="en-US" sz="900" dirty="0"/>
              <a:t>. </a:t>
            </a:r>
            <a:r>
              <a:rPr lang="en-US" sz="900" dirty="0">
                <a:hlinkClick r:id="rId12"/>
              </a:rPr>
              <a:t>https://www.pewtrusts.org/en/research-and-analysis/issue-briefs/2023/01/what-states-need-to-know-about-federal-bead-funding-for-high-speed-internet-expansion</a:t>
            </a:r>
            <a:r>
              <a:rPr lang="en-US" sz="900" dirty="0"/>
              <a:t> </a:t>
            </a:r>
          </a:p>
          <a:p>
            <a:r>
              <a:rPr lang="en-US" sz="900" dirty="0" err="1"/>
              <a:t>Providertech</a:t>
            </a:r>
            <a:r>
              <a:rPr lang="en-US" sz="900" dirty="0"/>
              <a:t> (2020, May 5). </a:t>
            </a:r>
            <a:r>
              <a:rPr lang="en-US" sz="900" i="1" dirty="0"/>
              <a:t>6 Benefits of Telehealth for Healthcare Providers</a:t>
            </a:r>
            <a:r>
              <a:rPr lang="en-US" sz="900" dirty="0"/>
              <a:t>. </a:t>
            </a:r>
            <a:r>
              <a:rPr lang="en-US" sz="900" dirty="0">
                <a:hlinkClick r:id="rId13"/>
              </a:rPr>
              <a:t>https://www.providertech.com/6-benefits-of-telehealth-for-healthcare-providers/</a:t>
            </a:r>
            <a:r>
              <a:rPr lang="en-US" sz="900" dirty="0"/>
              <a:t> </a:t>
            </a:r>
            <a:endParaRPr lang="en-US" sz="900" b="0" i="0" dirty="0">
              <a:effectLst/>
            </a:endParaRPr>
          </a:p>
          <a:p>
            <a:r>
              <a:rPr lang="en-US" sz="900" dirty="0"/>
              <a:t>Idaho Department of Health and Welfare (n.d.). </a:t>
            </a:r>
            <a:r>
              <a:rPr lang="en-US" sz="900" i="1" dirty="0"/>
              <a:t>Idaho Department of Health and Welfare</a:t>
            </a:r>
            <a:r>
              <a:rPr lang="en-US" sz="900" dirty="0"/>
              <a:t>. Rural Health and Underserved Areas. </a:t>
            </a:r>
            <a:r>
              <a:rPr lang="en-US" sz="900" dirty="0">
                <a:hlinkClick r:id="rId14"/>
              </a:rPr>
              <a:t>https://healthandwelfare.idaho.gov/providers/rural-health-and-underserved-areas/rural-health-and-underserved-areas</a:t>
            </a:r>
            <a:r>
              <a:rPr lang="en-US" sz="900" dirty="0"/>
              <a:t> </a:t>
            </a:r>
          </a:p>
          <a:p>
            <a:r>
              <a:rPr lang="en-US" sz="900" dirty="0">
                <a:effectLst/>
                <a:ea typeface="Times New Roman" panose="02020603050405020304" pitchFamily="18" charset="0"/>
                <a:cs typeface="Times New Roman" panose="02020603050405020304" pitchFamily="18" charset="0"/>
              </a:rPr>
              <a:t>Board on Health Care Services; Institute of Medicine. The Role of Telehealth in an Evolving Health Care Environment: Workshop Summary. Washington (DC): National Academies Press (US); 2012 Nov 20. 3, The Evolution of Telehealth: Where Have We Been and Where Are We Going? Available from: </a:t>
            </a:r>
            <a:r>
              <a:rPr lang="en-US" sz="900" dirty="0">
                <a:effectLst/>
                <a:ea typeface="Times New Roman" panose="02020603050405020304" pitchFamily="18" charset="0"/>
                <a:cs typeface="Times New Roman" panose="02020603050405020304" pitchFamily="18" charset="0"/>
                <a:hlinkClick r:id="rId15"/>
              </a:rPr>
              <a:t>https://www.ncbi.nlm.nih.gov/books/NBK207141/</a:t>
            </a:r>
            <a:r>
              <a:rPr lang="en-US" sz="900" dirty="0">
                <a:effectLst/>
                <a:ea typeface="Times New Roman" panose="02020603050405020304" pitchFamily="18" charset="0"/>
                <a:cs typeface="Times New Roman" panose="02020603050405020304" pitchFamily="18" charset="0"/>
              </a:rPr>
              <a:t> </a:t>
            </a:r>
            <a:endParaRPr lang="en-US" sz="800" dirty="0">
              <a:effectLst/>
              <a:ea typeface="Times New Roman" panose="02020603050405020304" pitchFamily="18" charset="0"/>
              <a:cs typeface="Times New Roman" panose="02020603050405020304" pitchFamily="18" charset="0"/>
            </a:endParaRPr>
          </a:p>
          <a:p>
            <a:r>
              <a:rPr lang="en-US" sz="900" b="0" i="0" dirty="0">
                <a:solidFill>
                  <a:srgbClr val="161719"/>
                </a:solidFill>
                <a:effectLst/>
              </a:rPr>
              <a:t>J. M. (2022, September 21). </a:t>
            </a:r>
            <a:r>
              <a:rPr lang="en-US" sz="900" b="0" i="1" dirty="0">
                <a:solidFill>
                  <a:srgbClr val="161719"/>
                </a:solidFill>
                <a:effectLst/>
              </a:rPr>
              <a:t>Myths Busted: New Studies Show Telemedicine is Effective, Doesn’t Reduce Access to Care</a:t>
            </a:r>
            <a:r>
              <a:rPr lang="en-US" sz="900" b="0" i="0" dirty="0">
                <a:solidFill>
                  <a:srgbClr val="161719"/>
                </a:solidFill>
                <a:effectLst/>
              </a:rPr>
              <a:t>. </a:t>
            </a:r>
            <a:r>
              <a:rPr lang="en-US" sz="900" b="0" i="0" dirty="0">
                <a:solidFill>
                  <a:srgbClr val="161719"/>
                </a:solidFill>
                <a:effectLst/>
                <a:hlinkClick r:id="rId16"/>
              </a:rPr>
              <a:t>https://www.urmc.rochester.edu/news/story/myths-busted-new-studies-show-telemedicine-is-effective-doesnt-reduce-access-to-care</a:t>
            </a:r>
            <a:r>
              <a:rPr lang="en-US" sz="900" b="0" i="0" dirty="0">
                <a:solidFill>
                  <a:srgbClr val="161719"/>
                </a:solidFill>
                <a:effectLst/>
                <a:cs typeface="Times New Roman" panose="02020603050405020304" pitchFamily="18" charset="0"/>
              </a:rPr>
              <a:t> </a:t>
            </a:r>
            <a:endParaRPr lang="en-US" sz="900" dirty="0">
              <a:solidFill>
                <a:srgbClr val="161719"/>
              </a:solidFill>
              <a:cs typeface="Times New Roman" panose="02020603050405020304" pitchFamily="18" charset="0"/>
            </a:endParaRPr>
          </a:p>
          <a:p>
            <a:r>
              <a:rPr lang="en-US" sz="800" b="0" i="0" dirty="0">
                <a:solidFill>
                  <a:srgbClr val="000000"/>
                </a:solidFill>
                <a:effectLst/>
                <a:latin typeface="Open Sans" panose="020B0606030504020204" pitchFamily="34" charset="0"/>
              </a:rPr>
              <a:t>Lucas JW, </a:t>
            </a:r>
            <a:r>
              <a:rPr lang="en-US" sz="800" b="0" i="0" dirty="0" err="1">
                <a:solidFill>
                  <a:srgbClr val="000000"/>
                </a:solidFill>
                <a:effectLst/>
                <a:latin typeface="Open Sans" panose="020B0606030504020204" pitchFamily="34" charset="0"/>
              </a:rPr>
              <a:t>Villarroel</a:t>
            </a:r>
            <a:r>
              <a:rPr lang="en-US" sz="800" b="0" i="0" dirty="0">
                <a:solidFill>
                  <a:srgbClr val="000000"/>
                </a:solidFill>
                <a:effectLst/>
                <a:latin typeface="Open Sans" panose="020B0606030504020204" pitchFamily="34" charset="0"/>
              </a:rPr>
              <a:t> MA. Telemedicine use among adults: United States, 2021. NCHS Data Brief, no 445. Hyattsville, MD: National Center for Health Statistics. 2022. DOI: </a:t>
            </a:r>
            <a:r>
              <a:rPr lang="en-US" sz="800" b="0" i="0" u="sng" dirty="0">
                <a:solidFill>
                  <a:srgbClr val="075290"/>
                </a:solidFill>
                <a:effectLst/>
                <a:latin typeface="Open Sans" panose="020B0606030504020204" pitchFamily="34" charset="0"/>
                <a:hlinkClick r:id="rId17"/>
              </a:rPr>
              <a:t>https://dx.doi.org/10.15620/cdc:121435</a:t>
            </a:r>
            <a:r>
              <a:rPr lang="en-US" sz="800" b="0" i="0" dirty="0">
                <a:solidFill>
                  <a:srgbClr val="000000"/>
                </a:solidFill>
                <a:effectLst/>
                <a:latin typeface="Open Sans" panose="020B0606030504020204" pitchFamily="34" charset="0"/>
              </a:rPr>
              <a:t>.</a:t>
            </a:r>
          </a:p>
          <a:p>
            <a:r>
              <a:rPr lang="en-US" sz="800" b="0" i="0" dirty="0">
                <a:solidFill>
                  <a:srgbClr val="212121"/>
                </a:solidFill>
                <a:effectLst/>
                <a:latin typeface="BlinkMacSystemFont"/>
              </a:rPr>
              <a:t>Sharma S, </a:t>
            </a:r>
            <a:r>
              <a:rPr lang="en-US" sz="800" b="0" i="0" dirty="0" err="1">
                <a:solidFill>
                  <a:srgbClr val="212121"/>
                </a:solidFill>
                <a:effectLst/>
                <a:latin typeface="BlinkMacSystemFont"/>
              </a:rPr>
              <a:t>Yellowlees</a:t>
            </a:r>
            <a:r>
              <a:rPr lang="en-US" sz="800" b="0" i="0" dirty="0">
                <a:solidFill>
                  <a:srgbClr val="212121"/>
                </a:solidFill>
                <a:effectLst/>
                <a:latin typeface="BlinkMacSystemFont"/>
              </a:rPr>
              <a:t> PM, </a:t>
            </a:r>
            <a:r>
              <a:rPr lang="en-US" sz="800" b="0" i="0" dirty="0" err="1">
                <a:solidFill>
                  <a:srgbClr val="212121"/>
                </a:solidFill>
                <a:effectLst/>
                <a:latin typeface="BlinkMacSystemFont"/>
              </a:rPr>
              <a:t>Gotthardt</a:t>
            </a:r>
            <a:r>
              <a:rPr lang="en-US" sz="800" b="0" i="0" dirty="0">
                <a:solidFill>
                  <a:srgbClr val="212121"/>
                </a:solidFill>
                <a:effectLst/>
                <a:latin typeface="BlinkMacSystemFont"/>
              </a:rPr>
              <a:t> CJ, Luce MS, </a:t>
            </a:r>
            <a:r>
              <a:rPr lang="en-US" sz="800" b="0" i="0" dirty="0" err="1">
                <a:solidFill>
                  <a:srgbClr val="212121"/>
                </a:solidFill>
                <a:effectLst/>
                <a:latin typeface="BlinkMacSystemFont"/>
              </a:rPr>
              <a:t>Avdalovic</a:t>
            </a:r>
            <a:r>
              <a:rPr lang="en-US" sz="800" b="0" i="0" dirty="0">
                <a:solidFill>
                  <a:srgbClr val="212121"/>
                </a:solidFill>
                <a:effectLst/>
                <a:latin typeface="BlinkMacSystemFont"/>
              </a:rPr>
              <a:t> MV, Marcin JP. Environmental Impact of Ambulatory Telehealth Use by a Statewide University Health System During COVID-19. </a:t>
            </a:r>
            <a:r>
              <a:rPr lang="en-US" sz="800" b="0" i="0" dirty="0" err="1">
                <a:solidFill>
                  <a:srgbClr val="212121"/>
                </a:solidFill>
                <a:effectLst/>
                <a:latin typeface="BlinkMacSystemFont"/>
              </a:rPr>
              <a:t>Telemed</a:t>
            </a:r>
            <a:r>
              <a:rPr lang="en-US" sz="800" b="0" i="0" dirty="0">
                <a:solidFill>
                  <a:srgbClr val="212121"/>
                </a:solidFill>
                <a:effectLst/>
                <a:latin typeface="BlinkMacSystemFont"/>
              </a:rPr>
              <a:t> J E Health. 2022 Dec 23. </a:t>
            </a:r>
            <a:r>
              <a:rPr lang="en-US" sz="800" b="0" i="0" dirty="0" err="1">
                <a:solidFill>
                  <a:srgbClr val="212121"/>
                </a:solidFill>
                <a:effectLst/>
                <a:latin typeface="BlinkMacSystemFont"/>
              </a:rPr>
              <a:t>doi</a:t>
            </a:r>
            <a:r>
              <a:rPr lang="en-US" sz="800" b="0" i="0" dirty="0">
                <a:solidFill>
                  <a:srgbClr val="212121"/>
                </a:solidFill>
                <a:effectLst/>
                <a:latin typeface="BlinkMacSystemFont"/>
              </a:rPr>
              <a:t>: 10.1089/tmj.2022.0396. </a:t>
            </a:r>
            <a:r>
              <a:rPr lang="en-US" sz="800" b="0" i="0" dirty="0" err="1">
                <a:solidFill>
                  <a:srgbClr val="212121"/>
                </a:solidFill>
                <a:effectLst/>
                <a:latin typeface="BlinkMacSystemFont"/>
              </a:rPr>
              <a:t>Epub</a:t>
            </a:r>
            <a:r>
              <a:rPr lang="en-US" sz="800" b="0" i="0" dirty="0">
                <a:solidFill>
                  <a:srgbClr val="212121"/>
                </a:solidFill>
                <a:effectLst/>
                <a:latin typeface="BlinkMacSystemFont"/>
              </a:rPr>
              <a:t> ahead of print. PMID: 36576982.</a:t>
            </a:r>
            <a:endParaRPr lang="en-US" sz="900" dirty="0">
              <a:effectLst/>
              <a:ea typeface="Calibri" panose="020F0502020204030204" pitchFamily="34" charset="0"/>
              <a:cs typeface="Times New Roman" panose="02020603050405020304" pitchFamily="18" charset="0"/>
            </a:endParaRPr>
          </a:p>
          <a:p>
            <a:endParaRPr lang="en-US" sz="900" dirty="0"/>
          </a:p>
          <a:p>
            <a:endParaRPr lang="en-US" sz="900" dirty="0"/>
          </a:p>
        </p:txBody>
      </p:sp>
    </p:spTree>
    <p:extLst>
      <p:ext uri="{BB962C8B-B14F-4D97-AF65-F5344CB8AC3E}">
        <p14:creationId xmlns:p14="http://schemas.microsoft.com/office/powerpoint/2010/main" val="162575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84BBA9C-10C2-4A9B-B35F-22928B58C254}"/>
              </a:ext>
            </a:extLst>
          </p:cNvPr>
          <p:cNvSpPr>
            <a:spLocks noGrp="1"/>
          </p:cNvSpPr>
          <p:nvPr>
            <p:ph type="body" idx="2"/>
          </p:nvPr>
        </p:nvSpPr>
        <p:spPr>
          <a:xfrm>
            <a:off x="609600" y="563032"/>
            <a:ext cx="10972800" cy="812800"/>
          </a:xfrm>
        </p:spPr>
        <p:txBody>
          <a:bodyPr/>
          <a:lstStyle/>
          <a:p>
            <a:r>
              <a:rPr lang="en-US" dirty="0"/>
              <a:t>Objectives</a:t>
            </a:r>
          </a:p>
        </p:txBody>
      </p:sp>
      <p:graphicFrame>
        <p:nvGraphicFramePr>
          <p:cNvPr id="2" name="Content Placeholder 1" descr="Introduction to Telehealth.&#10;Discuss how libraries can contribute to telehealth in their communities.&#10;Discuss educational courses focusing on telehealth and libraries.&#10;Provide an overview of the IDHW.&#10;Third Space project from inception to present." title="Objectives">
            <a:extLst>
              <a:ext uri="{FF2B5EF4-FFF2-40B4-BE49-F238E27FC236}">
                <a16:creationId xmlns:a16="http://schemas.microsoft.com/office/drawing/2014/main" id="{D508E046-5A47-4568-8C9C-41ABAA347550}"/>
              </a:ext>
            </a:extLst>
          </p:cNvPr>
          <p:cNvGraphicFramePr>
            <a:graphicFrameLocks noGrp="1"/>
          </p:cNvGraphicFramePr>
          <p:nvPr>
            <p:ph idx="4294967295"/>
            <p:extLst>
              <p:ext uri="{D42A27DB-BD31-4B8C-83A1-F6EECF244321}">
                <p14:modId xmlns:p14="http://schemas.microsoft.com/office/powerpoint/2010/main" val="1593065758"/>
              </p:ext>
            </p:extLst>
          </p:nvPr>
        </p:nvGraphicFramePr>
        <p:xfrm>
          <a:off x="0" y="1128713"/>
          <a:ext cx="9391650"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Placeholder 19" descr="A library is not a luxury but one of the necessities of life. -- Henry Ward Beecher" title="Graphic">
            <a:extLst>
              <a:ext uri="{FF2B5EF4-FFF2-40B4-BE49-F238E27FC236}">
                <a16:creationId xmlns:a16="http://schemas.microsoft.com/office/drawing/2014/main" id="{B213B85C-E0D0-472C-9206-28ADEB68E21D}"/>
              </a:ext>
              <a:ext uri="{C183D7F6-B498-43B3-948B-1728B52AA6E4}">
                <adec:decorative xmlns=""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9861809" y="304801"/>
            <a:ext cx="2008252" cy="5459896"/>
          </a:xfrm>
          <a:prstGeom prst="rect">
            <a:avLst/>
          </a:prstGeom>
          <a:effectLst>
            <a:outerShdw blurRad="50800" dist="50800" dir="5400000" algn="ctr" rotWithShape="0">
              <a:srgbClr val="000000">
                <a:alpha val="53000"/>
              </a:srgbClr>
            </a:outerShdw>
          </a:effectLst>
        </p:spPr>
      </p:pic>
      <p:sp>
        <p:nvSpPr>
          <p:cNvPr id="8" name="Text Placeholder 14">
            <a:extLst>
              <a:ext uri="{FF2B5EF4-FFF2-40B4-BE49-F238E27FC236}">
                <a16:creationId xmlns:a16="http://schemas.microsoft.com/office/drawing/2014/main" id="{60FC422B-EF65-4428-8E4B-7047DAAD793F}"/>
              </a:ext>
            </a:extLst>
          </p:cNvPr>
          <p:cNvSpPr txBox="1">
            <a:spLocks/>
          </p:cNvSpPr>
          <p:nvPr/>
        </p:nvSpPr>
        <p:spPr>
          <a:xfrm>
            <a:off x="9861809" y="4321757"/>
            <a:ext cx="2026368" cy="1745909"/>
          </a:xfrm>
          <a:prstGeom prst="rect">
            <a:avLst/>
          </a:prstGeom>
          <a:solidFill>
            <a:schemeClr val="bg2">
              <a:lumMod val="75000"/>
            </a:schemeClr>
          </a:solidFill>
          <a:effectLst>
            <a:outerShdw blurRad="50800" dist="50800" dir="5400000" algn="ctr" rotWithShape="0">
              <a:srgbClr val="000000">
                <a:alpha val="80000"/>
              </a:srgbClr>
            </a:outerShdw>
          </a:effectLst>
        </p:spPr>
        <p:txBody>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r>
              <a:rPr lang="en-US" sz="1600" b="1" dirty="0">
                <a:ln>
                  <a:solidFill>
                    <a:schemeClr val="bg1">
                      <a:lumMod val="75000"/>
                    </a:schemeClr>
                  </a:solidFill>
                </a:ln>
                <a:solidFill>
                  <a:schemeClr val="bg1"/>
                </a:solidFill>
                <a:effectLst>
                  <a:glow rad="63500">
                    <a:schemeClr val="accent3">
                      <a:satMod val="175000"/>
                      <a:alpha val="40000"/>
                    </a:schemeClr>
                  </a:glow>
                  <a:outerShdw blurRad="63500" sx="102000" sy="102000" algn="ctr" rotWithShape="0">
                    <a:prstClr val="black">
                      <a:alpha val="40000"/>
                    </a:prstClr>
                  </a:outerShdw>
                </a:effectLst>
              </a:rPr>
              <a:t>A library is not a luxury but one of the necessities of life</a:t>
            </a:r>
          </a:p>
          <a:p>
            <a:pPr marL="0" indent="0" algn="ctr">
              <a:buFont typeface="Arial" panose="020B0604020202020204" pitchFamily="34" charset="0"/>
              <a:buNone/>
            </a:pPr>
            <a:r>
              <a:rPr lang="en-US" sz="1600" b="1" dirty="0">
                <a:ln>
                  <a:solidFill>
                    <a:schemeClr val="bg1">
                      <a:lumMod val="75000"/>
                    </a:schemeClr>
                  </a:solidFill>
                </a:ln>
                <a:solidFill>
                  <a:schemeClr val="bg1"/>
                </a:solidFill>
                <a:effectLst>
                  <a:glow rad="63500">
                    <a:schemeClr val="accent3">
                      <a:satMod val="175000"/>
                      <a:alpha val="40000"/>
                    </a:schemeClr>
                  </a:glow>
                  <a:outerShdw blurRad="63500" sx="102000" sy="102000" algn="ctr" rotWithShape="0">
                    <a:prstClr val="black">
                      <a:alpha val="40000"/>
                    </a:prstClr>
                  </a:outerShdw>
                </a:effectLst>
              </a:rPr>
              <a:t>– Henry Ward Beecher</a:t>
            </a:r>
          </a:p>
        </p:txBody>
      </p:sp>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BECB9F-CBEF-462B-B20A-2D84095B8DC2}"/>
              </a:ext>
            </a:extLst>
          </p:cNvPr>
          <p:cNvSpPr>
            <a:spLocks noGrp="1"/>
          </p:cNvSpPr>
          <p:nvPr>
            <p:ph type="title"/>
          </p:nvPr>
        </p:nvSpPr>
        <p:spPr/>
        <p:txBody>
          <a:bodyPr vert="horz" lIns="91440" tIns="45720" rIns="91440" bIns="45720" rtlCol="0" anchor="ctr">
            <a:normAutofit/>
          </a:bodyPr>
          <a:lstStyle/>
          <a:p>
            <a:r>
              <a:rPr lang="en-US" sz="3600" dirty="0" smtClean="0">
                <a:effectLst>
                  <a:outerShdw blurRad="38100" dist="38100" dir="2700000" algn="tl">
                    <a:srgbClr val="000000">
                      <a:alpha val="43137"/>
                    </a:srgbClr>
                  </a:outerShdw>
                </a:effectLst>
              </a:rPr>
              <a:t>George Strawley</a:t>
            </a:r>
            <a:endParaRPr lang="en-US" sz="3600" dirty="0">
              <a:effectLst>
                <a:outerShdw blurRad="38100" dist="38100" dir="2700000" algn="tl">
                  <a:srgbClr val="000000">
                    <a:alpha val="43137"/>
                  </a:srgbClr>
                </a:outerShdw>
              </a:effectLst>
            </a:endParaRPr>
          </a:p>
        </p:txBody>
      </p:sp>
      <p:pic>
        <p:nvPicPr>
          <p:cNvPr id="4" name="Picture Placeholder 3" title="Profile of George Stralwey"/>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5363111" y="1143000"/>
            <a:ext cx="4817970" cy="4266092"/>
          </a:xfrm>
        </p:spPr>
      </p:pic>
      <p:sp>
        <p:nvSpPr>
          <p:cNvPr id="8" name="Text Placeholder 7">
            <a:extLst>
              <a:ext uri="{FF2B5EF4-FFF2-40B4-BE49-F238E27FC236}">
                <a16:creationId xmlns:a16="http://schemas.microsoft.com/office/drawing/2014/main" id="{92D951E8-6BC3-4183-BF36-6BB8A72767B7}"/>
              </a:ext>
            </a:extLst>
          </p:cNvPr>
          <p:cNvSpPr>
            <a:spLocks noGrp="1"/>
          </p:cNvSpPr>
          <p:nvPr>
            <p:ph type="body" sz="half" idx="2"/>
          </p:nvPr>
        </p:nvSpPr>
        <p:spPr>
          <a:xfrm>
            <a:off x="839788" y="2711129"/>
            <a:ext cx="3482939" cy="2322576"/>
          </a:xfrm>
        </p:spPr>
        <p:txBody>
          <a:bodyPr vert="horz" lIns="91440" tIns="45720" rIns="91440" bIns="45720" rtlCol="0" anchor="t">
            <a:normAutofit/>
          </a:bodyPr>
          <a:lstStyle/>
          <a:p>
            <a:pPr indent="-182880">
              <a:lnSpc>
                <a:spcPct val="90000"/>
              </a:lnSpc>
              <a:spcBef>
                <a:spcPts val="0"/>
              </a:spcBef>
              <a:buFont typeface="Wingdings 2" pitchFamily="18" charset="2"/>
              <a:buChar char=""/>
            </a:pPr>
            <a:r>
              <a:rPr lang="en-US" sz="2400" dirty="0" smtClean="0"/>
              <a:t>Network of the National Library of </a:t>
            </a:r>
            <a:r>
              <a:rPr lang="en-US" sz="2400" dirty="0" smtClean="0"/>
              <a:t>Medicine</a:t>
            </a:r>
            <a:endParaRPr lang="en-US" sz="2400" dirty="0" smtClean="0"/>
          </a:p>
          <a:p>
            <a:pPr indent="-182880">
              <a:lnSpc>
                <a:spcPct val="90000"/>
              </a:lnSpc>
              <a:buFont typeface="Wingdings 2" pitchFamily="18" charset="2"/>
              <a:buChar char=""/>
            </a:pPr>
            <a:r>
              <a:rPr lang="en-US" sz="2400" dirty="0" smtClean="0"/>
              <a:t>Region 4</a:t>
            </a:r>
          </a:p>
          <a:p>
            <a:pPr indent="-182880">
              <a:lnSpc>
                <a:spcPct val="90000"/>
              </a:lnSpc>
              <a:buFont typeface="Wingdings 2" pitchFamily="18" charset="2"/>
              <a:buChar char=""/>
            </a:pPr>
            <a:r>
              <a:rPr lang="en-US" sz="2400" dirty="0" smtClean="0"/>
              <a:t>University of Utah</a:t>
            </a:r>
            <a:endParaRPr lang="en-US" sz="2400" dirty="0"/>
          </a:p>
        </p:txBody>
      </p:sp>
    </p:spTree>
    <p:extLst>
      <p:ext uri="{BB962C8B-B14F-4D97-AF65-F5344CB8AC3E}">
        <p14:creationId xmlns:p14="http://schemas.microsoft.com/office/powerpoint/2010/main" val="408544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467F1-9F41-45AC-825A-285BFCA9B0ED}"/>
              </a:ext>
            </a:extLst>
          </p:cNvPr>
          <p:cNvSpPr>
            <a:spLocks noGrp="1"/>
          </p:cNvSpPr>
          <p:nvPr>
            <p:ph type="title"/>
          </p:nvPr>
        </p:nvSpPr>
        <p:spPr/>
        <p:txBody>
          <a:bodyPr/>
          <a:lstStyle/>
          <a:p>
            <a:r>
              <a:rPr lang="en-US" spc="0" dirty="0">
                <a:ln w="0"/>
                <a:solidFill>
                  <a:schemeClr val="tx1"/>
                </a:solidFill>
                <a:effectLst>
                  <a:outerShdw blurRad="38100" dist="19050" dir="2700000" algn="tl" rotWithShape="0">
                    <a:schemeClr val="dk1">
                      <a:alpha val="40000"/>
                    </a:schemeClr>
                  </a:outerShdw>
                </a:effectLst>
              </a:rPr>
              <a:t>Telehealth and Telemedicine </a:t>
            </a:r>
          </a:p>
        </p:txBody>
      </p:sp>
      <p:graphicFrame>
        <p:nvGraphicFramePr>
          <p:cNvPr id="6" name="Content Placeholder 5">
            <a:extLst>
              <a:ext uri="{FF2B5EF4-FFF2-40B4-BE49-F238E27FC236}">
                <a16:creationId xmlns:a16="http://schemas.microsoft.com/office/drawing/2014/main" id="{981E3161-37AE-4F6B-B271-328AD0B3ECF5}"/>
              </a:ext>
            </a:extLst>
          </p:cNvPr>
          <p:cNvGraphicFramePr>
            <a:graphicFrameLocks noGrp="1"/>
          </p:cNvGraphicFramePr>
          <p:nvPr>
            <p:ph sz="half" idx="1"/>
            <p:extLst>
              <p:ext uri="{D42A27DB-BD31-4B8C-83A1-F6EECF244321}">
                <p14:modId xmlns:p14="http://schemas.microsoft.com/office/powerpoint/2010/main" val="2444470284"/>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4" title="Image of Radio News Cover, April 1924">
            <a:extLst>
              <a:ext uri="{FF2B5EF4-FFF2-40B4-BE49-F238E27FC236}">
                <a16:creationId xmlns:a16="http://schemas.microsoft.com/office/drawing/2014/main" id="{097D11AA-B7D5-48AB-8F0A-1F52FAB893C0}"/>
              </a:ext>
            </a:extLst>
          </p:cNvPr>
          <p:cNvPicPr>
            <a:picLocks noGrp="1" noChangeAspect="1"/>
          </p:cNvPicPr>
          <p:nvPr>
            <p:ph sz="half" idx="2"/>
          </p:nvPr>
        </p:nvPicPr>
        <p:blipFill>
          <a:blip r:embed="rId8" cstate="email">
            <a:extLst>
              <a:ext uri="{28A0092B-C50C-407E-A947-70E740481C1C}">
                <a14:useLocalDpi xmlns:a14="http://schemas.microsoft.com/office/drawing/2010/main"/>
              </a:ext>
            </a:extLst>
          </a:blip>
          <a:stretch>
            <a:fillRect/>
          </a:stretch>
        </p:blipFill>
        <p:spPr>
          <a:xfrm>
            <a:off x="7711326" y="955398"/>
            <a:ext cx="4227755" cy="42566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a:extLst>
              <a:ext uri="{FF2B5EF4-FFF2-40B4-BE49-F238E27FC236}">
                <a16:creationId xmlns:a16="http://schemas.microsoft.com/office/drawing/2014/main" id="{3F293167-2801-48A3-A502-61AA43AA89FB}"/>
              </a:ext>
            </a:extLst>
          </p:cNvPr>
          <p:cNvSpPr txBox="1"/>
          <p:nvPr/>
        </p:nvSpPr>
        <p:spPr>
          <a:xfrm>
            <a:off x="7074004" y="6013451"/>
            <a:ext cx="3350155" cy="369332"/>
          </a:xfrm>
          <a:prstGeom prst="rect">
            <a:avLst/>
          </a:prstGeom>
          <a:noFill/>
        </p:spPr>
        <p:txBody>
          <a:bodyPr wrap="square" rtlCol="0">
            <a:spAutoFit/>
          </a:bodyPr>
          <a:lstStyle/>
          <a:p>
            <a:pPr algn="ctr"/>
            <a:r>
              <a:rPr lang="en-US" sz="1800" dirty="0"/>
              <a:t>Radio News, April 1924</a:t>
            </a:r>
          </a:p>
        </p:txBody>
      </p:sp>
    </p:spTree>
    <p:extLst>
      <p:ext uri="{BB962C8B-B14F-4D97-AF65-F5344CB8AC3E}">
        <p14:creationId xmlns:p14="http://schemas.microsoft.com/office/powerpoint/2010/main" val="218562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00E0D8AF-A530-4719-8006-FCAAD28846BB}"/>
              </a:ext>
            </a:extLst>
          </p:cNvPr>
          <p:cNvGraphicFramePr/>
          <p:nvPr>
            <p:extLst>
              <p:ext uri="{D42A27DB-BD31-4B8C-83A1-F6EECF244321}">
                <p14:modId xmlns:p14="http://schemas.microsoft.com/office/powerpoint/2010/main" val="2377814288"/>
              </p:ext>
            </p:extLst>
          </p:nvPr>
        </p:nvGraphicFramePr>
        <p:xfrm>
          <a:off x="1065212" y="304800"/>
          <a:ext cx="10058402" cy="121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ontent Placeholder 8" descr="Basic Block List showing 6 groups of boxes, each a different color, arranged from left to right and top to bottom by row with 2 boxes in each row."/>
          <p:cNvGraphicFramePr>
            <a:graphicFrameLocks noGrp="1"/>
          </p:cNvGraphicFramePr>
          <p:nvPr>
            <p:ph idx="1"/>
            <p:extLst>
              <p:ext uri="{D42A27DB-BD31-4B8C-83A1-F6EECF244321}">
                <p14:modId xmlns:p14="http://schemas.microsoft.com/office/powerpoint/2010/main" val="1460016296"/>
              </p:ext>
            </p:extLst>
          </p:nvPr>
        </p:nvGraphicFramePr>
        <p:xfrm>
          <a:off x="904127" y="1767155"/>
          <a:ext cx="10589744" cy="43356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02469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title="Article on major retailers and telehealth"/>
          <p:cNvPicPr>
            <a:picLocks noChangeAspect="1"/>
          </p:cNvPicPr>
          <p:nvPr/>
        </p:nvPicPr>
        <p:blipFill rotWithShape="1">
          <a:blip r:embed="rId3"/>
          <a:srcRect l="15393" t="13992" r="66551" b="3292"/>
          <a:stretch/>
        </p:blipFill>
        <p:spPr bwMode="auto">
          <a:xfrm>
            <a:off x="1550369" y="153290"/>
            <a:ext cx="2641665" cy="3403598"/>
          </a:xfrm>
          <a:prstGeom prst="rect">
            <a:avLst/>
          </a:prstGeom>
          <a:ln>
            <a:solidFill>
              <a:schemeClr val="accent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6" name="Picture 15" title="Article on Wheel and telehealth"/>
          <p:cNvPicPr/>
          <p:nvPr/>
        </p:nvPicPr>
        <p:blipFill rotWithShape="1">
          <a:blip r:embed="rId4"/>
          <a:srcRect l="10184" t="11934" r="67246" b="4526"/>
          <a:stretch/>
        </p:blipFill>
        <p:spPr bwMode="auto">
          <a:xfrm>
            <a:off x="16168" y="1022887"/>
            <a:ext cx="4224020" cy="4398010"/>
          </a:xfrm>
          <a:prstGeom prst="rect">
            <a:avLst/>
          </a:prstGeom>
          <a:ln>
            <a:solidFill>
              <a:schemeClr val="accent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2" name="Title 1"/>
          <p:cNvSpPr>
            <a:spLocks noGrp="1"/>
          </p:cNvSpPr>
          <p:nvPr>
            <p:ph type="title"/>
          </p:nvPr>
        </p:nvSpPr>
        <p:spPr>
          <a:xfrm>
            <a:off x="1213707" y="5201834"/>
            <a:ext cx="10210862" cy="1065690"/>
          </a:xfrm>
        </p:spPr>
        <p:txBody>
          <a:bodyPr vert="horz" lIns="91440" tIns="45720" rIns="91440" bIns="45720" rtlCol="0" anchor="b">
            <a:normAutofit/>
          </a:bodyPr>
          <a:lstStyle/>
          <a:p>
            <a:pPr>
              <a:spcAft>
                <a:spcPts val="600"/>
              </a:spcAft>
            </a:pPr>
            <a:r>
              <a:rPr lang="en-US" sz="5900" spc="-100" dirty="0" smtClean="0">
                <a:ln w="0"/>
                <a:effectLst>
                  <a:outerShdw blurRad="38100" dist="19050" dir="2700000" algn="tl" rotWithShape="0">
                    <a:schemeClr val="dk1">
                      <a:alpha val="40000"/>
                    </a:schemeClr>
                  </a:outerShdw>
                </a:effectLst>
                <a:sym typeface="Arial"/>
              </a:rPr>
              <a:t>Retail and Telehealth</a:t>
            </a:r>
            <a:endParaRPr lang="en-US" sz="5900" spc="-100" dirty="0">
              <a:ln w="0"/>
              <a:effectLst>
                <a:outerShdw blurRad="38100" dist="19050" dir="2700000" algn="tl" rotWithShape="0">
                  <a:schemeClr val="dk1">
                    <a:alpha val="40000"/>
                  </a:schemeClr>
                </a:outerShdw>
              </a:effectLst>
            </a:endParaRPr>
          </a:p>
        </p:txBody>
      </p:sp>
      <p:pic>
        <p:nvPicPr>
          <p:cNvPr id="14" name="Picture 13" title="Walmart, Amazon and telehalth"/>
          <p:cNvPicPr/>
          <p:nvPr/>
        </p:nvPicPr>
        <p:blipFill rotWithShape="1">
          <a:blip r:embed="rId5"/>
          <a:srcRect l="7870" t="51827" r="67361" b="4274"/>
          <a:stretch/>
        </p:blipFill>
        <p:spPr bwMode="auto">
          <a:xfrm>
            <a:off x="6789069" y="254343"/>
            <a:ext cx="4635500" cy="2310476"/>
          </a:xfrm>
          <a:prstGeom prst="rect">
            <a:avLst/>
          </a:prstGeom>
          <a:ln w="9525" cap="flat" cmpd="sng" algn="ctr">
            <a:solidFill>
              <a:srgbClr val="5B9BD5"/>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2" name="Picture 11" title="Walgreens and telehealth"/>
          <p:cNvPicPr/>
          <p:nvPr/>
        </p:nvPicPr>
        <p:blipFill rotWithShape="1">
          <a:blip r:embed="rId6"/>
          <a:srcRect l="14005" t="18268" r="71759" b="3292"/>
          <a:stretch/>
        </p:blipFill>
        <p:spPr bwMode="auto">
          <a:xfrm>
            <a:off x="9010071" y="1567208"/>
            <a:ext cx="2660650" cy="4128135"/>
          </a:xfrm>
          <a:prstGeom prst="rect">
            <a:avLst/>
          </a:prstGeom>
          <a:ln>
            <a:solidFill>
              <a:schemeClr val="accent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0" name="Picture 9" title="Costco and telehealth"/>
          <p:cNvPicPr/>
          <p:nvPr/>
        </p:nvPicPr>
        <p:blipFill rotWithShape="1">
          <a:blip r:embed="rId7"/>
          <a:srcRect l="18055" t="11111" r="68598" b="3703"/>
          <a:stretch/>
        </p:blipFill>
        <p:spPr bwMode="auto">
          <a:xfrm>
            <a:off x="4247623" y="-30184"/>
            <a:ext cx="2499841" cy="4480560"/>
          </a:xfrm>
          <a:prstGeom prst="rect">
            <a:avLst/>
          </a:prstGeom>
          <a:ln>
            <a:solidFill>
              <a:schemeClr val="accent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7" name="Picture 16" title="Best Buy and telehealth"/>
          <p:cNvPicPr>
            <a:picLocks noChangeAspect="1"/>
          </p:cNvPicPr>
          <p:nvPr/>
        </p:nvPicPr>
        <p:blipFill rotWithShape="1">
          <a:blip r:embed="rId8"/>
          <a:srcRect l="10556" t="15637" r="67441" b="11935"/>
          <a:stretch/>
        </p:blipFill>
        <p:spPr bwMode="auto">
          <a:xfrm>
            <a:off x="5858282" y="1938865"/>
            <a:ext cx="3219127" cy="2980267"/>
          </a:xfrm>
          <a:prstGeom prst="rect">
            <a:avLst/>
          </a:prstGeom>
          <a:ln w="9525" cap="flat" cmpd="sng" algn="ctr">
            <a:solidFill>
              <a:srgbClr val="5B9BD5"/>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FDB44F65-3920-4806-85AC-40467425EDCB}"/>
              </a:ext>
            </a:extLst>
          </p:cNvPr>
          <p:cNvPicPr>
            <a:picLocks noChangeAspect="1"/>
          </p:cNvPicPr>
          <p:nvPr/>
        </p:nvPicPr>
        <p:blipFill>
          <a:blip r:embed="rId9">
            <a:alphaModFix amt="70000"/>
          </a:blip>
          <a:stretch>
            <a:fillRect/>
          </a:stretch>
        </p:blipFill>
        <p:spPr>
          <a:xfrm>
            <a:off x="0" y="6267524"/>
            <a:ext cx="12192000" cy="590476"/>
          </a:xfrm>
          <a:prstGeom prst="rect">
            <a:avLst/>
          </a:prstGeom>
        </p:spPr>
      </p:pic>
    </p:spTree>
    <p:extLst>
      <p:ext uri="{BB962C8B-B14F-4D97-AF65-F5344CB8AC3E}">
        <p14:creationId xmlns:p14="http://schemas.microsoft.com/office/powerpoint/2010/main" val="172553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50000">
              <a:schemeClr val="accent3">
                <a:lumMod val="20000"/>
                <a:lumOff val="80000"/>
              </a:schemeClr>
            </a:gs>
            <a:gs pos="100000">
              <a:schemeClr val="accent1">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6" name="Content Placeholder 5" descr="Woman outdoors at sunset">
            <a:extLst>
              <a:ext uri="{FF2B5EF4-FFF2-40B4-BE49-F238E27FC236}">
                <a16:creationId xmlns:a16="http://schemas.microsoft.com/office/drawing/2014/main" id="{02593AAC-E3C1-4A57-9A9B-3826DDBD1D90}"/>
              </a:ext>
            </a:extLst>
          </p:cNvPr>
          <p:cNvPicPr>
            <a:picLocks noChangeAspect="1"/>
          </p:cNvPicPr>
          <p:nvPr/>
        </p:nvPicPr>
        <p:blipFill rotWithShape="1">
          <a:blip r:embed="rId3"/>
          <a:srcRect l="33308" r="7344"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Title 1">
            <a:extLst>
              <a:ext uri="{FF2B5EF4-FFF2-40B4-BE49-F238E27FC236}">
                <a16:creationId xmlns:a16="http://schemas.microsoft.com/office/drawing/2014/main" id="{C392D8BB-E51D-4835-B609-547BF82AA3D5}"/>
              </a:ext>
            </a:extLst>
          </p:cNvPr>
          <p:cNvSpPr>
            <a:spLocks noGrp="1"/>
          </p:cNvSpPr>
          <p:nvPr>
            <p:ph type="title"/>
          </p:nvPr>
        </p:nvSpPr>
        <p:spPr/>
        <p:txBody>
          <a:bodyPr vert="horz" lIns="91440" tIns="45720" rIns="91440" bIns="45720" rtlCol="0" anchor="b">
            <a:normAutofit/>
          </a:bodyPr>
          <a:lstStyle/>
          <a:p>
            <a:r>
              <a:rPr lang="en-US" sz="4000" dirty="0">
                <a:solidFill>
                  <a:schemeClr val="bg1"/>
                </a:solidFill>
                <a:latin typeface="+mn-lt"/>
              </a:rPr>
              <a:t>BENEFITS FOR EVERYONE</a:t>
            </a:r>
          </a:p>
        </p:txBody>
      </p:sp>
      <p:sp>
        <p:nvSpPr>
          <p:cNvPr id="4" name="Text Placeholder 3">
            <a:extLst>
              <a:ext uri="{FF2B5EF4-FFF2-40B4-BE49-F238E27FC236}">
                <a16:creationId xmlns:a16="http://schemas.microsoft.com/office/drawing/2014/main" id="{7D6A5038-438D-4876-BD89-CB7238781640}"/>
              </a:ext>
            </a:extLst>
          </p:cNvPr>
          <p:cNvSpPr>
            <a:spLocks noGrp="1"/>
          </p:cNvSpPr>
          <p:nvPr>
            <p:ph type="body" sz="half" idx="2"/>
          </p:nvPr>
        </p:nvSpPr>
        <p:spPr>
          <a:xfrm>
            <a:off x="6352031" y="369664"/>
            <a:ext cx="5319412" cy="5630444"/>
          </a:xfrm>
        </p:spPr>
        <p:txBody>
          <a:bodyPr>
            <a:normAutofit/>
          </a:bodyPr>
          <a:lstStyle/>
          <a:p>
            <a:pPr marL="54864" indent="0" algn="ctr">
              <a:buNone/>
            </a:pPr>
            <a:r>
              <a:rPr lang="en-US" sz="2000" dirty="0">
                <a:ln w="0"/>
                <a:solidFill>
                  <a:schemeClr val="tx1"/>
                </a:solidFill>
                <a:effectLst>
                  <a:outerShdw blurRad="38100" dist="19050" dir="2700000" algn="tl" rotWithShape="0">
                    <a:schemeClr val="dk1">
                      <a:alpha val="40000"/>
                    </a:schemeClr>
                  </a:outerShdw>
                </a:effectLst>
              </a:rPr>
              <a:t>University of California Study      </a:t>
            </a:r>
          </a:p>
          <a:p>
            <a:pPr marL="54864" indent="0" algn="ctr">
              <a:buNone/>
            </a:pPr>
            <a:r>
              <a:rPr lang="en-US" sz="2000" dirty="0">
                <a:ln w="0"/>
                <a:solidFill>
                  <a:schemeClr val="tx1"/>
                </a:solidFill>
                <a:effectLst>
                  <a:outerShdw blurRad="38100" dist="19050" dir="2700000" algn="tl" rotWithShape="0">
                    <a:schemeClr val="dk1">
                      <a:alpha val="40000"/>
                    </a:schemeClr>
                  </a:outerShdw>
                </a:effectLst>
              </a:rPr>
              <a:t>(December 2022)</a:t>
            </a:r>
          </a:p>
          <a:p>
            <a:pPr marL="397764" indent="-342900">
              <a:buFont typeface="Arial" panose="020B0604020202020204" pitchFamily="34" charset="0"/>
              <a:buChar char="•"/>
            </a:pPr>
            <a:r>
              <a:rPr lang="en-US" sz="2000" dirty="0">
                <a:ln w="0"/>
                <a:solidFill>
                  <a:schemeClr val="tx1"/>
                </a:solidFill>
                <a:effectLst>
                  <a:outerShdw blurRad="38100" dist="19050" dir="2700000" algn="tl" rotWithShape="0">
                    <a:schemeClr val="dk1">
                      <a:alpha val="40000"/>
                    </a:schemeClr>
                  </a:outerShdw>
                </a:effectLst>
              </a:rPr>
              <a:t>Round Trip Miles Saved: 53,664,391</a:t>
            </a:r>
          </a:p>
          <a:p>
            <a:pPr marL="397764" indent="-342900">
              <a:buFont typeface="Arial" panose="020B0604020202020204" pitchFamily="34" charset="0"/>
              <a:buChar char="•"/>
            </a:pPr>
            <a:r>
              <a:rPr lang="en-US" sz="2000" dirty="0">
                <a:ln w="0"/>
                <a:solidFill>
                  <a:schemeClr val="tx1"/>
                </a:solidFill>
                <a:effectLst>
                  <a:outerShdw blurRad="38100" dist="19050" dir="2700000" algn="tl" rotWithShape="0">
                    <a:schemeClr val="dk1">
                      <a:alpha val="40000"/>
                    </a:schemeClr>
                  </a:outerShdw>
                </a:effectLst>
              </a:rPr>
              <a:t>Travel Hours Saved: 1,788,831 </a:t>
            </a:r>
          </a:p>
          <a:p>
            <a:pPr marL="397764" indent="-342900">
              <a:buFont typeface="Arial" panose="020B0604020202020204" pitchFamily="34" charset="0"/>
              <a:buChar char="•"/>
            </a:pPr>
            <a:r>
              <a:rPr lang="en-US" sz="2000" dirty="0">
                <a:ln w="0"/>
                <a:solidFill>
                  <a:schemeClr val="tx1"/>
                </a:solidFill>
                <a:effectLst>
                  <a:outerShdw blurRad="38100" dist="19050" dir="2700000" algn="tl" rotWithShape="0">
                    <a:schemeClr val="dk1">
                      <a:alpha val="40000"/>
                    </a:schemeClr>
                  </a:outerShdw>
                </a:effectLst>
              </a:rPr>
              <a:t>Money Saved: $</a:t>
            </a:r>
            <a:r>
              <a:rPr lang="en-US" sz="2000" dirty="0" smtClean="0">
                <a:ln w="0"/>
                <a:solidFill>
                  <a:schemeClr val="tx1"/>
                </a:solidFill>
                <a:effectLst>
                  <a:outerShdw blurRad="38100" dist="19050" dir="2700000" algn="tl" rotWithShape="0">
                    <a:schemeClr val="dk1">
                      <a:alpha val="40000"/>
                    </a:schemeClr>
                  </a:outerShdw>
                </a:effectLst>
              </a:rPr>
              <a:t>33,540,244</a:t>
            </a:r>
            <a:endParaRPr lang="en-US" sz="2000" dirty="0">
              <a:ln w="0"/>
              <a:solidFill>
                <a:schemeClr val="tx1"/>
              </a:solidFill>
              <a:effectLst>
                <a:outerShdw blurRad="38100" dist="19050" dir="2700000" algn="tl" rotWithShape="0">
                  <a:schemeClr val="dk1">
                    <a:alpha val="40000"/>
                  </a:schemeClr>
                </a:outerShdw>
              </a:effectLst>
            </a:endParaRPr>
          </a:p>
          <a:p>
            <a:pPr marL="397764" indent="-342900">
              <a:buFont typeface="Arial" panose="020B0604020202020204" pitchFamily="34" charset="0"/>
              <a:buChar char="•"/>
            </a:pPr>
            <a:r>
              <a:rPr lang="en-US" sz="2000" dirty="0" smtClean="0">
                <a:ln w="0"/>
                <a:solidFill>
                  <a:schemeClr val="tx1"/>
                </a:solidFill>
                <a:effectLst>
                  <a:outerShdw blurRad="38100" dist="19050" dir="2700000" algn="tl" rotWithShape="0">
                    <a:schemeClr val="dk1">
                      <a:alpha val="40000"/>
                    </a:schemeClr>
                  </a:outerShdw>
                </a:effectLst>
              </a:rPr>
              <a:t>Lives Saved: 42.4 crash related injuries and 0.7 fatalities avoided</a:t>
            </a:r>
          </a:p>
          <a:p>
            <a:pPr marL="340614" indent="-285750"/>
            <a:endParaRPr lang="en-US" sz="1400" b="1" dirty="0">
              <a:solidFill>
                <a:schemeClr val="tx1"/>
              </a:solidFill>
              <a:effectLst>
                <a:outerShdw blurRad="38100" dist="38100" dir="2700000" algn="tl">
                  <a:srgbClr val="000000">
                    <a:alpha val="43137"/>
                  </a:srgbClr>
                </a:outerShdw>
              </a:effectLst>
            </a:endParaRPr>
          </a:p>
          <a:p>
            <a:pPr marL="54864" indent="0">
              <a:buNone/>
            </a:pPr>
            <a:r>
              <a:rPr lang="en-US" sz="1100" dirty="0">
                <a:solidFill>
                  <a:schemeClr val="tx1"/>
                </a:solidFill>
              </a:rPr>
              <a:t>Based on an average of 17.6 miles round trip, 35.3 minutes in transport and $11.02 cost per encounter. </a:t>
            </a:r>
          </a:p>
          <a:p>
            <a:pPr marL="54864" indent="0">
              <a:buNone/>
            </a:pPr>
            <a:r>
              <a:rPr lang="en-US" sz="1100" dirty="0">
                <a:solidFill>
                  <a:schemeClr val="tx1"/>
                </a:solidFill>
              </a:rPr>
              <a:t>(Sharma, </a:t>
            </a:r>
            <a:r>
              <a:rPr lang="en-US" sz="1100" dirty="0" err="1">
                <a:solidFill>
                  <a:schemeClr val="tx1"/>
                </a:solidFill>
              </a:rPr>
              <a:t>Yellowless</a:t>
            </a:r>
            <a:r>
              <a:rPr lang="en-US" sz="1100" dirty="0">
                <a:solidFill>
                  <a:schemeClr val="tx1"/>
                </a:solidFill>
              </a:rPr>
              <a:t>, </a:t>
            </a:r>
            <a:r>
              <a:rPr lang="en-US" sz="1100" dirty="0" err="1">
                <a:solidFill>
                  <a:schemeClr val="tx1"/>
                </a:solidFill>
              </a:rPr>
              <a:t>Gotthardt</a:t>
            </a:r>
            <a:r>
              <a:rPr lang="en-US" sz="1100" dirty="0">
                <a:solidFill>
                  <a:schemeClr val="tx1"/>
                </a:solidFill>
              </a:rPr>
              <a:t>, Luce, </a:t>
            </a:r>
            <a:r>
              <a:rPr lang="en-US" sz="1100" dirty="0" err="1">
                <a:solidFill>
                  <a:schemeClr val="tx1"/>
                </a:solidFill>
              </a:rPr>
              <a:t>Adalovic</a:t>
            </a:r>
            <a:r>
              <a:rPr lang="en-US" sz="1100" dirty="0">
                <a:solidFill>
                  <a:schemeClr val="tx1"/>
                </a:solidFill>
              </a:rPr>
              <a:t>, &amp; Marcin, 2022)</a:t>
            </a:r>
            <a:endParaRPr lang="en-US" sz="1400" dirty="0">
              <a:solidFill>
                <a:schemeClr val="tx1"/>
              </a:solidFill>
            </a:endParaRPr>
          </a:p>
          <a:p>
            <a:endParaRPr lang="en-US" dirty="0"/>
          </a:p>
        </p:txBody>
      </p:sp>
      <p:sp>
        <p:nvSpPr>
          <p:cNvPr id="19" name="Slide Number Placeholder 10">
            <a:extLst>
              <a:ext uri="{FF2B5EF4-FFF2-40B4-BE49-F238E27FC236}">
                <a16:creationId xmlns:a16="http://schemas.microsoft.com/office/drawing/2014/main" id="{2E75E7EC-DDB8-47BD-A4D6-D8387D4703A2}"/>
              </a:ext>
            </a:extLst>
          </p:cNvPr>
          <p:cNvSpPr txBox="1">
            <a:spLocks/>
          </p:cNvSpPr>
          <p:nvPr/>
        </p:nvSpPr>
        <p:spPr>
          <a:xfrm>
            <a:off x="9448800" y="6504407"/>
            <a:ext cx="2743200" cy="365125"/>
          </a:xfrm>
          <a:prstGeom prst="ellipse">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endParaRPr lang="en-US" sz="900" dirty="0">
              <a:solidFill>
                <a:prstClr val="black">
                  <a:tint val="75000"/>
                </a:prstClr>
              </a:solidFill>
              <a:latin typeface="Avenir Next LT Pro" panose="020B0504020202020204" pitchFamily="34" charset="0"/>
            </a:endParaRPr>
          </a:p>
        </p:txBody>
      </p:sp>
      <p:sp>
        <p:nvSpPr>
          <p:cNvPr id="7" name="Slide Number Placeholder 3">
            <a:extLst>
              <a:ext uri="{FF2B5EF4-FFF2-40B4-BE49-F238E27FC236}">
                <a16:creationId xmlns:a16="http://schemas.microsoft.com/office/drawing/2014/main" id="{6ED0DC1D-F213-48B2-BDC5-4C835D0BDC58}"/>
              </a:ext>
            </a:extLst>
          </p:cNvPr>
          <p:cNvSpPr txBox="1">
            <a:spLocks/>
          </p:cNvSpPr>
          <p:nvPr/>
        </p:nvSpPr>
        <p:spPr>
          <a:xfrm>
            <a:off x="0" y="6467062"/>
            <a:ext cx="76200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2B156B-59AE-415F-B24B-8756D48BB977}" type="slidenum">
              <a:rPr lang="en-US" sz="1100" smtClean="0"/>
              <a:pPr/>
              <a:t>9</a:t>
            </a:fld>
            <a:endParaRPr lang="en-US" sz="1100" dirty="0"/>
          </a:p>
        </p:txBody>
      </p:sp>
      <p:sp>
        <p:nvSpPr>
          <p:cNvPr id="8" name="Date Placeholder 2">
            <a:extLst>
              <a:ext uri="{FF2B5EF4-FFF2-40B4-BE49-F238E27FC236}">
                <a16:creationId xmlns:a16="http://schemas.microsoft.com/office/drawing/2014/main" id="{649201D5-CBA7-4E53-8640-1BBA8B9F1A5F}"/>
              </a:ext>
            </a:extLst>
          </p:cNvPr>
          <p:cNvSpPr txBox="1">
            <a:spLocks/>
          </p:cNvSpPr>
          <p:nvPr/>
        </p:nvSpPr>
        <p:spPr>
          <a:xfrm>
            <a:off x="10986121" y="6467062"/>
            <a:ext cx="1205877" cy="2372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October 2023</a:t>
            </a:r>
          </a:p>
        </p:txBody>
      </p:sp>
    </p:spTree>
    <p:extLst>
      <p:ext uri="{BB962C8B-B14F-4D97-AF65-F5344CB8AC3E}">
        <p14:creationId xmlns:p14="http://schemas.microsoft.com/office/powerpoint/2010/main" val="318318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viewedbyRosie_x003f_ xmlns="c46f30be-f01f-4c0b-aebe-baa71203f7b6" xsi:nil="true"/>
    <TaxCatchAll xmlns="64f435de-a690-4913-993c-43d413d2bd56" xsi:nil="true"/>
    <lcf76f155ced4ddcb4097134ff3c332f xmlns="c46f30be-f01f-4c0b-aebe-baa71203f7b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174C8EF34321E499D1853161A0C3CC7" ma:contentTypeVersion="18" ma:contentTypeDescription="Create a new document." ma:contentTypeScope="" ma:versionID="327598024ba9a60d28fd4cd1661eda41">
  <xsd:schema xmlns:xsd="http://www.w3.org/2001/XMLSchema" xmlns:xs="http://www.w3.org/2001/XMLSchema" xmlns:p="http://schemas.microsoft.com/office/2006/metadata/properties" xmlns:ns2="c46f30be-f01f-4c0b-aebe-baa71203f7b6" xmlns:ns3="64f435de-a690-4913-993c-43d413d2bd56" targetNamespace="http://schemas.microsoft.com/office/2006/metadata/properties" ma:root="true" ma:fieldsID="5a567db0c76d6c40ac9e1610e516c42c" ns2:_="" ns3:_="">
    <xsd:import namespace="c46f30be-f01f-4c0b-aebe-baa71203f7b6"/>
    <xsd:import namespace="64f435de-a690-4913-993c-43d413d2bd5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ReviewedbyRosie_x003f_" minOccurs="0"/>
                <xsd:element ref="ns3:SharedWithUsers" minOccurs="0"/>
                <xsd:element ref="ns3:SharedWithDetail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6f30be-f01f-4c0b-aebe-baa71203f7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27e2394-2ede-4396-a584-1d2ae8375a14"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ReviewedbyRosie_x003f_" ma:index="19" nillable="true" ma:displayName="Reviewed by Rosie?" ma:format="Dropdown" ma:internalName="ReviewedbyRosie_x003f_">
      <xsd:simpleType>
        <xsd:restriction base="dms:Choice">
          <xsd:enumeration value="Yes"/>
          <xsd:enumeration value="Not Yet"/>
          <xsd:enumeration value="Choice 3"/>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f435de-a690-4913-993c-43d413d2bd56"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60a8e61d-b0ff-4869-8242-9d16afa67970}" ma:internalName="TaxCatchAll" ma:showField="CatchAllData" ma:web="64f435de-a690-4913-993c-43d413d2bd5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334222-3DD4-4D8A-BE9E-CEC16C5A6513}">
  <ds:schemaRefs>
    <ds:schemaRef ds:uri="c46f30be-f01f-4c0b-aebe-baa71203f7b6"/>
    <ds:schemaRef ds:uri="http://purl.org/dc/terms/"/>
    <ds:schemaRef ds:uri="http://schemas.openxmlformats.org/package/2006/metadata/core-properties"/>
    <ds:schemaRef ds:uri="64f435de-a690-4913-993c-43d413d2bd56"/>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ACAB6137-8A61-4110-94D4-AB8C59D9C4EB}">
  <ds:schemaRefs>
    <ds:schemaRef ds:uri="http://schemas.microsoft.com/sharepoint/v3/contenttype/forms"/>
  </ds:schemaRefs>
</ds:datastoreItem>
</file>

<file path=customXml/itemProps3.xml><?xml version="1.0" encoding="utf-8"?>
<ds:datastoreItem xmlns:ds="http://schemas.openxmlformats.org/officeDocument/2006/customXml" ds:itemID="{53850EEF-B8F7-4382-BDDB-A69AE24CED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6f30be-f01f-4c0b-aebe-baa71203f7b6"/>
    <ds:schemaRef ds:uri="64f435de-a690-4913-993c-43d413d2bd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29060</TotalTime>
  <Words>4498</Words>
  <Application>Microsoft Office PowerPoint</Application>
  <PresentationFormat>Widescreen</PresentationFormat>
  <Paragraphs>351</Paragraphs>
  <Slides>35</Slides>
  <Notes>33</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35</vt:i4>
      </vt:variant>
    </vt:vector>
  </HeadingPairs>
  <TitlesOfParts>
    <vt:vector size="50" baseType="lpstr">
      <vt:lpstr>Arial</vt:lpstr>
      <vt:lpstr>Avenir Next LT Pro</vt:lpstr>
      <vt:lpstr>BlinkMacSystemFont</vt:lpstr>
      <vt:lpstr>Calibri</vt:lpstr>
      <vt:lpstr>Calibri Light</vt:lpstr>
      <vt:lpstr>Corbel</vt:lpstr>
      <vt:lpstr>Franklin Gothic</vt:lpstr>
      <vt:lpstr>Gill Sans Nova</vt:lpstr>
      <vt:lpstr>Gill Sans SemiBold</vt:lpstr>
      <vt:lpstr>Open Sans</vt:lpstr>
      <vt:lpstr>Segoe Print</vt:lpstr>
      <vt:lpstr>Times New Roman</vt:lpstr>
      <vt:lpstr>Wingdings</vt:lpstr>
      <vt:lpstr>Wingdings 2</vt:lpstr>
      <vt:lpstr>Office Theme</vt:lpstr>
      <vt:lpstr>Telehealth Library Partnership </vt:lpstr>
      <vt:lpstr>Disclaimers</vt:lpstr>
      <vt:lpstr>Presenter Organizations</vt:lpstr>
      <vt:lpstr>PowerPoint Presentation</vt:lpstr>
      <vt:lpstr>George Strawley</vt:lpstr>
      <vt:lpstr>Telehealth and Telemedicine </vt:lpstr>
      <vt:lpstr>PowerPoint Presentation</vt:lpstr>
      <vt:lpstr>Retail and Telehealth</vt:lpstr>
      <vt:lpstr>BENEFITS FOR EVERYONE</vt:lpstr>
      <vt:lpstr>Library Telehealth Pilots or Programs Exist in These States </vt:lpstr>
      <vt:lpstr>What a Telehealth Appointment Looks Like</vt:lpstr>
      <vt:lpstr>Network  of the  National Library  of Medicine</vt:lpstr>
      <vt:lpstr>Telehealth 101  </vt:lpstr>
      <vt:lpstr>Telehealth 101: Course Objectives  </vt:lpstr>
      <vt:lpstr>What Learners Said </vt:lpstr>
      <vt:lpstr>New Training Opportunity from NNLM</vt:lpstr>
      <vt:lpstr>Future Plans</vt:lpstr>
      <vt:lpstr>Northwest Regional Telehealth Resource Center</vt:lpstr>
      <vt:lpstr>PowerPoint Presentation</vt:lpstr>
      <vt:lpstr>Upgrade Your Space Project </vt:lpstr>
      <vt:lpstr>Rachael Masaitis</vt:lpstr>
      <vt:lpstr>The Goal</vt:lpstr>
      <vt:lpstr>The Location:  Libraries</vt:lpstr>
      <vt:lpstr>The Process </vt:lpstr>
      <vt:lpstr>PowerPoint Presentation</vt:lpstr>
      <vt:lpstr>PowerPoint Presentation</vt:lpstr>
      <vt:lpstr>Responsibilities</vt:lpstr>
      <vt:lpstr>Scheduling</vt:lpstr>
      <vt:lpstr>HIPAA, PHI, and the Library </vt:lpstr>
      <vt:lpstr>How Libraries can Avoid Breaching PHI</vt:lpstr>
      <vt:lpstr>Provider Marketing</vt:lpstr>
      <vt:lpstr>The Greatest Hits! Or Misses? </vt:lpstr>
      <vt:lpstr>Time for a Conversation</vt:lpstr>
      <vt:lpstr>Contact Us</vt:lpstr>
      <vt:lpstr>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Telehealth Library Partnership</dc:title>
  <dc:creator>Masaitis, Rachael - CO 3rd</dc:creator>
  <cp:lastModifiedBy>George Strawley</cp:lastModifiedBy>
  <cp:revision>102</cp:revision>
  <dcterms:created xsi:type="dcterms:W3CDTF">2023-08-15T15:31:19Z</dcterms:created>
  <dcterms:modified xsi:type="dcterms:W3CDTF">2024-01-31T22:14:59Z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0x0101002174C8EF34321E499D1853161A0C3CC7</vt:lpwstr>
  </property>
  <property fmtid="{D5CDD505-2E9C-101B-9397-08002B2CF9AE}" pid="3" name="MediaServiceImageTags">
    <vt:lpwstr/>
  </property>
</Properties>
</file>