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1"/>
  </p:notesMasterIdLst>
  <p:sldIdLst>
    <p:sldId id="271" r:id="rId2"/>
    <p:sldId id="362" r:id="rId3"/>
    <p:sldId id="363" r:id="rId4"/>
    <p:sldId id="320" r:id="rId5"/>
    <p:sldId id="322" r:id="rId6"/>
    <p:sldId id="274" r:id="rId7"/>
    <p:sldId id="275" r:id="rId8"/>
    <p:sldId id="364" r:id="rId9"/>
    <p:sldId id="323"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2373" autoAdjust="0"/>
  </p:normalViewPr>
  <p:slideViewPr>
    <p:cSldViewPr snapToGrid="0">
      <p:cViewPr>
        <p:scale>
          <a:sx n="60" d="100"/>
          <a:sy n="60" d="100"/>
        </p:scale>
        <p:origin x="1812" y="1008"/>
      </p:cViewPr>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diagrams/_rels/data1.xml.rels><?xml version="1.0" encoding="UTF-8" standalone="yes"?>
<Relationships xmlns="http://schemas.openxmlformats.org/package/2006/relationships"><Relationship Id="rId8" Type="http://schemas.openxmlformats.org/officeDocument/2006/relationships/image" Target="../media/image10.svg"/><Relationship Id="rId3" Type="http://schemas.openxmlformats.org/officeDocument/2006/relationships/image" Target="../media/image5.png"/><Relationship Id="rId7" Type="http://schemas.openxmlformats.org/officeDocument/2006/relationships/image" Target="../media/image9.png"/><Relationship Id="rId2" Type="http://schemas.openxmlformats.org/officeDocument/2006/relationships/image" Target="../media/image4.svg"/><Relationship Id="rId1" Type="http://schemas.openxmlformats.org/officeDocument/2006/relationships/image" Target="../media/image3.png"/><Relationship Id="rId6" Type="http://schemas.openxmlformats.org/officeDocument/2006/relationships/image" Target="../media/image8.svg"/><Relationship Id="rId5" Type="http://schemas.openxmlformats.org/officeDocument/2006/relationships/image" Target="../media/image7.png"/><Relationship Id="rId10" Type="http://schemas.openxmlformats.org/officeDocument/2006/relationships/image" Target="../media/image12.svg"/><Relationship Id="rId4" Type="http://schemas.openxmlformats.org/officeDocument/2006/relationships/image" Target="../media/image6.svg"/><Relationship Id="rId9" Type="http://schemas.openxmlformats.org/officeDocument/2006/relationships/image" Target="../media/image11.png"/></Relationships>
</file>

<file path=ppt/diagrams/_rels/drawing1.xml.rels><?xml version="1.0" encoding="UTF-8" standalone="yes"?>
<Relationships xmlns="http://schemas.openxmlformats.org/package/2006/relationships"><Relationship Id="rId8" Type="http://schemas.openxmlformats.org/officeDocument/2006/relationships/image" Target="../media/image10.svg"/><Relationship Id="rId3" Type="http://schemas.openxmlformats.org/officeDocument/2006/relationships/image" Target="../media/image5.png"/><Relationship Id="rId7" Type="http://schemas.openxmlformats.org/officeDocument/2006/relationships/image" Target="../media/image9.png"/><Relationship Id="rId2" Type="http://schemas.openxmlformats.org/officeDocument/2006/relationships/image" Target="../media/image4.svg"/><Relationship Id="rId1" Type="http://schemas.openxmlformats.org/officeDocument/2006/relationships/image" Target="../media/image3.png"/><Relationship Id="rId6" Type="http://schemas.openxmlformats.org/officeDocument/2006/relationships/image" Target="../media/image8.svg"/><Relationship Id="rId5" Type="http://schemas.openxmlformats.org/officeDocument/2006/relationships/image" Target="../media/image7.png"/><Relationship Id="rId10" Type="http://schemas.openxmlformats.org/officeDocument/2006/relationships/image" Target="../media/image12.svg"/><Relationship Id="rId4" Type="http://schemas.openxmlformats.org/officeDocument/2006/relationships/image" Target="../media/image6.svg"/><Relationship Id="rId9" Type="http://schemas.openxmlformats.org/officeDocument/2006/relationships/image" Target="../media/image11.png"/></Relationships>
</file>

<file path=ppt/diagrams/colors1.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60ECAA4-7154-42D9-825A-D9D71D5B7D5B}" type="doc">
      <dgm:prSet loTypeId="urn:microsoft.com/office/officeart/2018/2/layout/IconVerticalSolidList" loCatId="icon" qsTypeId="urn:microsoft.com/office/officeart/2005/8/quickstyle/simple1" qsCatId="simple" csTypeId="urn:microsoft.com/office/officeart/2005/8/colors/accent2_2" csCatId="accent2" phldr="1"/>
      <dgm:spPr/>
      <dgm:t>
        <a:bodyPr/>
        <a:lstStyle/>
        <a:p>
          <a:endParaRPr lang="en-US"/>
        </a:p>
      </dgm:t>
    </dgm:pt>
    <dgm:pt modelId="{FBE52628-7954-43A2-BB6C-9FB65E7A64B3}">
      <dgm:prSet custT="1"/>
      <dgm:spPr/>
      <dgm:t>
        <a:bodyPr/>
        <a:lstStyle/>
        <a:p>
          <a:r>
            <a:rPr lang="en-US" sz="2600" dirty="0"/>
            <a:t>Captioning is available: Use the CC button</a:t>
          </a:r>
        </a:p>
      </dgm:t>
    </dgm:pt>
    <dgm:pt modelId="{2E13682C-5222-4F2C-9477-71A5408D5856}" type="parTrans" cxnId="{8FAEEB79-1FF3-42D8-ACBF-B3F81C9FFD26}">
      <dgm:prSet/>
      <dgm:spPr/>
      <dgm:t>
        <a:bodyPr/>
        <a:lstStyle/>
        <a:p>
          <a:endParaRPr lang="en-US"/>
        </a:p>
      </dgm:t>
    </dgm:pt>
    <dgm:pt modelId="{D9A42369-4F33-4E1C-B3A7-5CE3A7D621FD}" type="sibTrans" cxnId="{8FAEEB79-1FF3-42D8-ACBF-B3F81C9FFD26}">
      <dgm:prSet/>
      <dgm:spPr/>
      <dgm:t>
        <a:bodyPr/>
        <a:lstStyle/>
        <a:p>
          <a:endParaRPr lang="en-US"/>
        </a:p>
      </dgm:t>
    </dgm:pt>
    <dgm:pt modelId="{C818FB00-8E81-45B1-8DC9-F1D36EEEDEE7}">
      <dgm:prSet custT="1"/>
      <dgm:spPr/>
      <dgm:t>
        <a:bodyPr/>
        <a:lstStyle/>
        <a:p>
          <a:r>
            <a:rPr lang="en-US" sz="2600" dirty="0"/>
            <a:t>Send questions to “Everyone” </a:t>
          </a:r>
        </a:p>
      </dgm:t>
    </dgm:pt>
    <dgm:pt modelId="{03B281E1-081C-4942-A254-3FCE78988C37}" type="parTrans" cxnId="{A6DABFCC-DD3A-4A5B-B394-53FB80A2AB30}">
      <dgm:prSet/>
      <dgm:spPr/>
      <dgm:t>
        <a:bodyPr/>
        <a:lstStyle/>
        <a:p>
          <a:endParaRPr lang="en-US"/>
        </a:p>
      </dgm:t>
    </dgm:pt>
    <dgm:pt modelId="{1BDB9001-3490-4097-9245-6AB7BF735A61}" type="sibTrans" cxnId="{A6DABFCC-DD3A-4A5B-B394-53FB80A2AB30}">
      <dgm:prSet/>
      <dgm:spPr/>
      <dgm:t>
        <a:bodyPr/>
        <a:lstStyle/>
        <a:p>
          <a:endParaRPr lang="en-US"/>
        </a:p>
      </dgm:t>
    </dgm:pt>
    <dgm:pt modelId="{57F6828A-12AB-46BE-B3E3-E71405B61561}">
      <dgm:prSet custT="1"/>
      <dgm:spPr/>
      <dgm:t>
        <a:bodyPr/>
        <a:lstStyle/>
        <a:p>
          <a:r>
            <a:rPr lang="en-US" sz="2600" dirty="0"/>
            <a:t>Session is being recorded</a:t>
          </a:r>
        </a:p>
      </dgm:t>
    </dgm:pt>
    <dgm:pt modelId="{E9FA6C5F-7D3C-4A93-87CE-43DADC77414F}" type="parTrans" cxnId="{7302E9C3-E950-4419-A156-E9E21B079145}">
      <dgm:prSet/>
      <dgm:spPr/>
      <dgm:t>
        <a:bodyPr/>
        <a:lstStyle/>
        <a:p>
          <a:endParaRPr lang="en-US"/>
        </a:p>
      </dgm:t>
    </dgm:pt>
    <dgm:pt modelId="{405A8F1E-C11D-4171-9E0C-7097EB56ED91}" type="sibTrans" cxnId="{7302E9C3-E950-4419-A156-E9E21B079145}">
      <dgm:prSet/>
      <dgm:spPr/>
      <dgm:t>
        <a:bodyPr/>
        <a:lstStyle/>
        <a:p>
          <a:endParaRPr lang="en-US"/>
        </a:p>
      </dgm:t>
    </dgm:pt>
    <dgm:pt modelId="{B7C14C1D-C9EB-4C38-B03E-B0F60F8B2068}">
      <dgm:prSet custT="1"/>
      <dgm:spPr/>
      <dgm:t>
        <a:bodyPr/>
        <a:lstStyle/>
        <a:p>
          <a:r>
            <a:rPr lang="en-US" sz="2600" dirty="0"/>
            <a:t>Class is eligible for 1.5 MLA CE Credits </a:t>
          </a:r>
        </a:p>
      </dgm:t>
    </dgm:pt>
    <dgm:pt modelId="{EDC9FBBA-D28C-4A17-9B00-D446CA1AAF7F}" type="parTrans" cxnId="{793BF91C-0EF5-4300-8D1C-E4F95A7DFCB6}">
      <dgm:prSet/>
      <dgm:spPr/>
      <dgm:t>
        <a:bodyPr/>
        <a:lstStyle/>
        <a:p>
          <a:endParaRPr lang="en-US"/>
        </a:p>
      </dgm:t>
    </dgm:pt>
    <dgm:pt modelId="{3D5286DC-40BD-4EB2-9B1E-7DD1319190F8}" type="sibTrans" cxnId="{793BF91C-0EF5-4300-8D1C-E4F95A7DFCB6}">
      <dgm:prSet/>
      <dgm:spPr/>
      <dgm:t>
        <a:bodyPr/>
        <a:lstStyle/>
        <a:p>
          <a:endParaRPr lang="en-US"/>
        </a:p>
      </dgm:t>
    </dgm:pt>
    <dgm:pt modelId="{8515AB5A-B01A-4526-87B1-901C9D1E892C}">
      <dgm:prSet custT="1"/>
      <dgm:spPr/>
      <dgm:t>
        <a:bodyPr/>
        <a:lstStyle/>
        <a:p>
          <a:r>
            <a:rPr lang="en-US" sz="2600" dirty="0"/>
            <a:t>Your feedback matters!                                                         </a:t>
          </a:r>
        </a:p>
      </dgm:t>
    </dgm:pt>
    <dgm:pt modelId="{E89C36C7-B748-41A8-966B-5C31CC0ADE73}" type="parTrans" cxnId="{78CBDC30-6E25-4869-9C4B-710D6F1CB8F0}">
      <dgm:prSet/>
      <dgm:spPr/>
      <dgm:t>
        <a:bodyPr/>
        <a:lstStyle/>
        <a:p>
          <a:endParaRPr lang="en-US"/>
        </a:p>
      </dgm:t>
    </dgm:pt>
    <dgm:pt modelId="{1FB464CD-0963-4CE1-9CF0-5A226C632085}" type="sibTrans" cxnId="{78CBDC30-6E25-4869-9C4B-710D6F1CB8F0}">
      <dgm:prSet/>
      <dgm:spPr/>
      <dgm:t>
        <a:bodyPr/>
        <a:lstStyle/>
        <a:p>
          <a:endParaRPr lang="en-US"/>
        </a:p>
      </dgm:t>
    </dgm:pt>
    <dgm:pt modelId="{143F9D57-A1F7-4417-AE10-97E4EC384CD2}" type="pres">
      <dgm:prSet presAssocID="{F60ECAA4-7154-42D9-825A-D9D71D5B7D5B}" presName="root" presStyleCnt="0">
        <dgm:presLayoutVars>
          <dgm:dir/>
          <dgm:resizeHandles val="exact"/>
        </dgm:presLayoutVars>
      </dgm:prSet>
      <dgm:spPr/>
    </dgm:pt>
    <dgm:pt modelId="{4A37931A-F6A3-4D97-8A3F-FFD645DB21B5}" type="pres">
      <dgm:prSet presAssocID="{FBE52628-7954-43A2-BB6C-9FB65E7A64B3}" presName="compNode" presStyleCnt="0"/>
      <dgm:spPr/>
    </dgm:pt>
    <dgm:pt modelId="{28C5A1B5-D1DB-4BF6-86D4-CF59C26A1980}" type="pres">
      <dgm:prSet presAssocID="{FBE52628-7954-43A2-BB6C-9FB65E7A64B3}" presName="bgRect" presStyleLbl="bgShp" presStyleIdx="0" presStyleCnt="5"/>
      <dgm:spPr/>
    </dgm:pt>
    <dgm:pt modelId="{EB641154-D0EA-40CF-B7A1-E00794FACD85}" type="pres">
      <dgm:prSet presAssocID="{FBE52628-7954-43A2-BB6C-9FB65E7A64B3}" presName="iconRect" presStyleLbl="node1" presStyleIdx="0" presStyleCnt="5"/>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Subtitles"/>
        </a:ext>
      </dgm:extLst>
    </dgm:pt>
    <dgm:pt modelId="{D02EFFCB-065E-4218-97EF-07AA286FCD4E}" type="pres">
      <dgm:prSet presAssocID="{FBE52628-7954-43A2-BB6C-9FB65E7A64B3}" presName="spaceRect" presStyleCnt="0"/>
      <dgm:spPr/>
    </dgm:pt>
    <dgm:pt modelId="{4A6ED5B2-34FA-4654-804C-A5B1060FF102}" type="pres">
      <dgm:prSet presAssocID="{FBE52628-7954-43A2-BB6C-9FB65E7A64B3}" presName="parTx" presStyleLbl="revTx" presStyleIdx="0" presStyleCnt="5">
        <dgm:presLayoutVars>
          <dgm:chMax val="0"/>
          <dgm:chPref val="0"/>
        </dgm:presLayoutVars>
      </dgm:prSet>
      <dgm:spPr/>
    </dgm:pt>
    <dgm:pt modelId="{09F2DA9D-68A4-4BA6-857E-213DB199FD1D}" type="pres">
      <dgm:prSet presAssocID="{D9A42369-4F33-4E1C-B3A7-5CE3A7D621FD}" presName="sibTrans" presStyleCnt="0"/>
      <dgm:spPr/>
    </dgm:pt>
    <dgm:pt modelId="{C2AA4EF5-2338-47F9-B857-3C8E4D4BAA64}" type="pres">
      <dgm:prSet presAssocID="{C818FB00-8E81-45B1-8DC9-F1D36EEEDEE7}" presName="compNode" presStyleCnt="0"/>
      <dgm:spPr/>
    </dgm:pt>
    <dgm:pt modelId="{538159BA-2087-4B9D-ACAF-C05C0E6DED90}" type="pres">
      <dgm:prSet presAssocID="{C818FB00-8E81-45B1-8DC9-F1D36EEEDEE7}" presName="bgRect" presStyleLbl="bgShp" presStyleIdx="1" presStyleCnt="5"/>
      <dgm:spPr/>
    </dgm:pt>
    <dgm:pt modelId="{129449A4-8F29-4E0E-9F92-DFE4E12E9095}" type="pres">
      <dgm:prSet presAssocID="{C818FB00-8E81-45B1-8DC9-F1D36EEEDEE7}" presName="iconRect" presStyleLbl="node1" presStyleIdx="1" presStyleCnt="5"/>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Customer Review"/>
        </a:ext>
      </dgm:extLst>
    </dgm:pt>
    <dgm:pt modelId="{B3CA3AAD-B421-41F6-B680-A867B2DEB99F}" type="pres">
      <dgm:prSet presAssocID="{C818FB00-8E81-45B1-8DC9-F1D36EEEDEE7}" presName="spaceRect" presStyleCnt="0"/>
      <dgm:spPr/>
    </dgm:pt>
    <dgm:pt modelId="{F38584A2-C97B-47F5-978A-FC6B532BAAD0}" type="pres">
      <dgm:prSet presAssocID="{C818FB00-8E81-45B1-8DC9-F1D36EEEDEE7}" presName="parTx" presStyleLbl="revTx" presStyleIdx="1" presStyleCnt="5">
        <dgm:presLayoutVars>
          <dgm:chMax val="0"/>
          <dgm:chPref val="0"/>
        </dgm:presLayoutVars>
      </dgm:prSet>
      <dgm:spPr/>
    </dgm:pt>
    <dgm:pt modelId="{83F17D83-BCF1-4D7E-8480-E021D28505B3}" type="pres">
      <dgm:prSet presAssocID="{1BDB9001-3490-4097-9245-6AB7BF735A61}" presName="sibTrans" presStyleCnt="0"/>
      <dgm:spPr/>
    </dgm:pt>
    <dgm:pt modelId="{77447CE1-0D8E-4C3F-B91E-710AF29C6BBE}" type="pres">
      <dgm:prSet presAssocID="{57F6828A-12AB-46BE-B3E3-E71405B61561}" presName="compNode" presStyleCnt="0"/>
      <dgm:spPr/>
    </dgm:pt>
    <dgm:pt modelId="{9C6D6669-8D2C-4662-AE73-A7168FB52055}" type="pres">
      <dgm:prSet presAssocID="{57F6828A-12AB-46BE-B3E3-E71405B61561}" presName="bgRect" presStyleLbl="bgShp" presStyleIdx="2" presStyleCnt="5"/>
      <dgm:spPr/>
    </dgm:pt>
    <dgm:pt modelId="{E1F02D28-002F-49FC-BC2E-F9B59678E605}" type="pres">
      <dgm:prSet presAssocID="{57F6828A-12AB-46BE-B3E3-E71405B61561}" presName="iconRect" presStyleLbl="node1" presStyleIdx="2" presStyleCnt="5"/>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Radio microphone"/>
        </a:ext>
      </dgm:extLst>
    </dgm:pt>
    <dgm:pt modelId="{DD0DFFB3-DABE-4AE7-808F-8258DE77D0B2}" type="pres">
      <dgm:prSet presAssocID="{57F6828A-12AB-46BE-B3E3-E71405B61561}" presName="spaceRect" presStyleCnt="0"/>
      <dgm:spPr/>
    </dgm:pt>
    <dgm:pt modelId="{C1BEB25A-2602-4EF5-AB8D-33FF04B8CEB4}" type="pres">
      <dgm:prSet presAssocID="{57F6828A-12AB-46BE-B3E3-E71405B61561}" presName="parTx" presStyleLbl="revTx" presStyleIdx="2" presStyleCnt="5">
        <dgm:presLayoutVars>
          <dgm:chMax val="0"/>
          <dgm:chPref val="0"/>
        </dgm:presLayoutVars>
      </dgm:prSet>
      <dgm:spPr/>
    </dgm:pt>
    <dgm:pt modelId="{56FB71C7-F40F-43A2-8695-96D1D1AC8235}" type="pres">
      <dgm:prSet presAssocID="{405A8F1E-C11D-4171-9E0C-7097EB56ED91}" presName="sibTrans" presStyleCnt="0"/>
      <dgm:spPr/>
    </dgm:pt>
    <dgm:pt modelId="{D0670F1F-B76E-42FB-8D0D-2885F6BB1891}" type="pres">
      <dgm:prSet presAssocID="{B7C14C1D-C9EB-4C38-B03E-B0F60F8B2068}" presName="compNode" presStyleCnt="0"/>
      <dgm:spPr/>
    </dgm:pt>
    <dgm:pt modelId="{F390D206-49E0-4D8D-B478-57E47776C284}" type="pres">
      <dgm:prSet presAssocID="{B7C14C1D-C9EB-4C38-B03E-B0F60F8B2068}" presName="bgRect" presStyleLbl="bgShp" presStyleIdx="3" presStyleCnt="5"/>
      <dgm:spPr/>
    </dgm:pt>
    <dgm:pt modelId="{7C068744-6945-4613-9E4B-1C9C7F3BED6B}" type="pres">
      <dgm:prSet presAssocID="{B7C14C1D-C9EB-4C38-B03E-B0F60F8B2068}" presName="iconRect" presStyleLbl="node1" presStyleIdx="3" presStyleCnt="5"/>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Checkmark"/>
        </a:ext>
      </dgm:extLst>
    </dgm:pt>
    <dgm:pt modelId="{B92630EC-60D8-4ACE-9FF4-E9E81BDDBEBA}" type="pres">
      <dgm:prSet presAssocID="{B7C14C1D-C9EB-4C38-B03E-B0F60F8B2068}" presName="spaceRect" presStyleCnt="0"/>
      <dgm:spPr/>
    </dgm:pt>
    <dgm:pt modelId="{43D9BA6D-0F97-49AB-BEFC-503DB6FB6D8C}" type="pres">
      <dgm:prSet presAssocID="{B7C14C1D-C9EB-4C38-B03E-B0F60F8B2068}" presName="parTx" presStyleLbl="revTx" presStyleIdx="3" presStyleCnt="5">
        <dgm:presLayoutVars>
          <dgm:chMax val="0"/>
          <dgm:chPref val="0"/>
        </dgm:presLayoutVars>
      </dgm:prSet>
      <dgm:spPr/>
    </dgm:pt>
    <dgm:pt modelId="{638A7AC7-6DDA-47D9-A758-BCA099873225}" type="pres">
      <dgm:prSet presAssocID="{3D5286DC-40BD-4EB2-9B1E-7DD1319190F8}" presName="sibTrans" presStyleCnt="0"/>
      <dgm:spPr/>
    </dgm:pt>
    <dgm:pt modelId="{3599DAEB-BA1E-4F4B-96F8-F51BDF5E7CAA}" type="pres">
      <dgm:prSet presAssocID="{8515AB5A-B01A-4526-87B1-901C9D1E892C}" presName="compNode" presStyleCnt="0"/>
      <dgm:spPr/>
    </dgm:pt>
    <dgm:pt modelId="{85438435-EDE3-4085-B3FE-537A5439251F}" type="pres">
      <dgm:prSet presAssocID="{8515AB5A-B01A-4526-87B1-901C9D1E892C}" presName="bgRect" presStyleLbl="bgShp" presStyleIdx="4" presStyleCnt="5"/>
      <dgm:spPr/>
    </dgm:pt>
    <dgm:pt modelId="{0839D60B-2313-46DB-A5FD-398AC052BCA6}" type="pres">
      <dgm:prSet presAssocID="{8515AB5A-B01A-4526-87B1-901C9D1E892C}" presName="iconRect" presStyleLbl="node1" presStyleIdx="4" presStyleCnt="5"/>
      <dgm:spPr>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a:noFill/>
        </a:ln>
      </dgm:spPr>
      <dgm:extLst>
        <a:ext uri="{E40237B7-FDA0-4F09-8148-C483321AD2D9}">
          <dgm14:cNvPr xmlns:dgm14="http://schemas.microsoft.com/office/drawing/2010/diagram" id="0" name="" descr="Thumbs Up Sign"/>
        </a:ext>
      </dgm:extLst>
    </dgm:pt>
    <dgm:pt modelId="{0A80BEE9-4AB7-4FC6-8F1F-68F8BC82C4C0}" type="pres">
      <dgm:prSet presAssocID="{8515AB5A-B01A-4526-87B1-901C9D1E892C}" presName="spaceRect" presStyleCnt="0"/>
      <dgm:spPr/>
    </dgm:pt>
    <dgm:pt modelId="{04371A2D-E260-464F-9CAB-5B7C7EFDFEBF}" type="pres">
      <dgm:prSet presAssocID="{8515AB5A-B01A-4526-87B1-901C9D1E892C}" presName="parTx" presStyleLbl="revTx" presStyleIdx="4" presStyleCnt="5">
        <dgm:presLayoutVars>
          <dgm:chMax val="0"/>
          <dgm:chPref val="0"/>
        </dgm:presLayoutVars>
      </dgm:prSet>
      <dgm:spPr/>
    </dgm:pt>
  </dgm:ptLst>
  <dgm:cxnLst>
    <dgm:cxn modelId="{6F201303-5E34-4DD4-A30D-6E5C89E41821}" type="presOf" srcId="{F60ECAA4-7154-42D9-825A-D9D71D5B7D5B}" destId="{143F9D57-A1F7-4417-AE10-97E4EC384CD2}" srcOrd="0" destOrd="0" presId="urn:microsoft.com/office/officeart/2018/2/layout/IconVerticalSolidList"/>
    <dgm:cxn modelId="{F4899404-6049-4B26-8405-2A6628A5E6EC}" type="presOf" srcId="{FBE52628-7954-43A2-BB6C-9FB65E7A64B3}" destId="{4A6ED5B2-34FA-4654-804C-A5B1060FF102}" srcOrd="0" destOrd="0" presId="urn:microsoft.com/office/officeart/2018/2/layout/IconVerticalSolidList"/>
    <dgm:cxn modelId="{793BF91C-0EF5-4300-8D1C-E4F95A7DFCB6}" srcId="{F60ECAA4-7154-42D9-825A-D9D71D5B7D5B}" destId="{B7C14C1D-C9EB-4C38-B03E-B0F60F8B2068}" srcOrd="3" destOrd="0" parTransId="{EDC9FBBA-D28C-4A17-9B00-D446CA1AAF7F}" sibTransId="{3D5286DC-40BD-4EB2-9B1E-7DD1319190F8}"/>
    <dgm:cxn modelId="{42AAC51D-CB68-440C-9761-3A88BD1CEEA6}" type="presOf" srcId="{C818FB00-8E81-45B1-8DC9-F1D36EEEDEE7}" destId="{F38584A2-C97B-47F5-978A-FC6B532BAAD0}" srcOrd="0" destOrd="0" presId="urn:microsoft.com/office/officeart/2018/2/layout/IconVerticalSolidList"/>
    <dgm:cxn modelId="{78CBDC30-6E25-4869-9C4B-710D6F1CB8F0}" srcId="{F60ECAA4-7154-42D9-825A-D9D71D5B7D5B}" destId="{8515AB5A-B01A-4526-87B1-901C9D1E892C}" srcOrd="4" destOrd="0" parTransId="{E89C36C7-B748-41A8-966B-5C31CC0ADE73}" sibTransId="{1FB464CD-0963-4CE1-9CF0-5A226C632085}"/>
    <dgm:cxn modelId="{A330A538-A0A1-49D7-BDB0-3296570C0088}" type="presOf" srcId="{B7C14C1D-C9EB-4C38-B03E-B0F60F8B2068}" destId="{43D9BA6D-0F97-49AB-BEFC-503DB6FB6D8C}" srcOrd="0" destOrd="0" presId="urn:microsoft.com/office/officeart/2018/2/layout/IconVerticalSolidList"/>
    <dgm:cxn modelId="{8FAEEB79-1FF3-42D8-ACBF-B3F81C9FFD26}" srcId="{F60ECAA4-7154-42D9-825A-D9D71D5B7D5B}" destId="{FBE52628-7954-43A2-BB6C-9FB65E7A64B3}" srcOrd="0" destOrd="0" parTransId="{2E13682C-5222-4F2C-9477-71A5408D5856}" sibTransId="{D9A42369-4F33-4E1C-B3A7-5CE3A7D621FD}"/>
    <dgm:cxn modelId="{A0D35794-E045-4A80-A0D4-555488F33738}" type="presOf" srcId="{8515AB5A-B01A-4526-87B1-901C9D1E892C}" destId="{04371A2D-E260-464F-9CAB-5B7C7EFDFEBF}" srcOrd="0" destOrd="0" presId="urn:microsoft.com/office/officeart/2018/2/layout/IconVerticalSolidList"/>
    <dgm:cxn modelId="{1ADC38AF-77AC-4F1E-89A7-A5AC54E2D673}" type="presOf" srcId="{57F6828A-12AB-46BE-B3E3-E71405B61561}" destId="{C1BEB25A-2602-4EF5-AB8D-33FF04B8CEB4}" srcOrd="0" destOrd="0" presId="urn:microsoft.com/office/officeart/2018/2/layout/IconVerticalSolidList"/>
    <dgm:cxn modelId="{7302E9C3-E950-4419-A156-E9E21B079145}" srcId="{F60ECAA4-7154-42D9-825A-D9D71D5B7D5B}" destId="{57F6828A-12AB-46BE-B3E3-E71405B61561}" srcOrd="2" destOrd="0" parTransId="{E9FA6C5F-7D3C-4A93-87CE-43DADC77414F}" sibTransId="{405A8F1E-C11D-4171-9E0C-7097EB56ED91}"/>
    <dgm:cxn modelId="{A6DABFCC-DD3A-4A5B-B394-53FB80A2AB30}" srcId="{F60ECAA4-7154-42D9-825A-D9D71D5B7D5B}" destId="{C818FB00-8E81-45B1-8DC9-F1D36EEEDEE7}" srcOrd="1" destOrd="0" parTransId="{03B281E1-081C-4942-A254-3FCE78988C37}" sibTransId="{1BDB9001-3490-4097-9245-6AB7BF735A61}"/>
    <dgm:cxn modelId="{4108383A-4F95-4FA1-96CC-E1D72F990D5F}" type="presParOf" srcId="{143F9D57-A1F7-4417-AE10-97E4EC384CD2}" destId="{4A37931A-F6A3-4D97-8A3F-FFD645DB21B5}" srcOrd="0" destOrd="0" presId="urn:microsoft.com/office/officeart/2018/2/layout/IconVerticalSolidList"/>
    <dgm:cxn modelId="{D0E831DB-EC94-4ED8-A842-DE11A7DBFE54}" type="presParOf" srcId="{4A37931A-F6A3-4D97-8A3F-FFD645DB21B5}" destId="{28C5A1B5-D1DB-4BF6-86D4-CF59C26A1980}" srcOrd="0" destOrd="0" presId="urn:microsoft.com/office/officeart/2018/2/layout/IconVerticalSolidList"/>
    <dgm:cxn modelId="{91306312-55CC-40AC-AE0D-A4ED46E4F510}" type="presParOf" srcId="{4A37931A-F6A3-4D97-8A3F-FFD645DB21B5}" destId="{EB641154-D0EA-40CF-B7A1-E00794FACD85}" srcOrd="1" destOrd="0" presId="urn:microsoft.com/office/officeart/2018/2/layout/IconVerticalSolidList"/>
    <dgm:cxn modelId="{60BD3B93-374F-4302-B54C-0B1D36A28CAE}" type="presParOf" srcId="{4A37931A-F6A3-4D97-8A3F-FFD645DB21B5}" destId="{D02EFFCB-065E-4218-97EF-07AA286FCD4E}" srcOrd="2" destOrd="0" presId="urn:microsoft.com/office/officeart/2018/2/layout/IconVerticalSolidList"/>
    <dgm:cxn modelId="{24524586-C49C-46CE-915C-C762167E9A16}" type="presParOf" srcId="{4A37931A-F6A3-4D97-8A3F-FFD645DB21B5}" destId="{4A6ED5B2-34FA-4654-804C-A5B1060FF102}" srcOrd="3" destOrd="0" presId="urn:microsoft.com/office/officeart/2018/2/layout/IconVerticalSolidList"/>
    <dgm:cxn modelId="{237398FF-C816-435D-B46A-E145746395C1}" type="presParOf" srcId="{143F9D57-A1F7-4417-AE10-97E4EC384CD2}" destId="{09F2DA9D-68A4-4BA6-857E-213DB199FD1D}" srcOrd="1" destOrd="0" presId="urn:microsoft.com/office/officeart/2018/2/layout/IconVerticalSolidList"/>
    <dgm:cxn modelId="{1F7675E6-5CF8-443E-8D97-4B23F25E3C7A}" type="presParOf" srcId="{143F9D57-A1F7-4417-AE10-97E4EC384CD2}" destId="{C2AA4EF5-2338-47F9-B857-3C8E4D4BAA64}" srcOrd="2" destOrd="0" presId="urn:microsoft.com/office/officeart/2018/2/layout/IconVerticalSolidList"/>
    <dgm:cxn modelId="{9DE1F867-E4B0-45C0-80E6-929CAF565582}" type="presParOf" srcId="{C2AA4EF5-2338-47F9-B857-3C8E4D4BAA64}" destId="{538159BA-2087-4B9D-ACAF-C05C0E6DED90}" srcOrd="0" destOrd="0" presId="urn:microsoft.com/office/officeart/2018/2/layout/IconVerticalSolidList"/>
    <dgm:cxn modelId="{16370D59-522F-450D-BE79-8532FF2222F4}" type="presParOf" srcId="{C2AA4EF5-2338-47F9-B857-3C8E4D4BAA64}" destId="{129449A4-8F29-4E0E-9F92-DFE4E12E9095}" srcOrd="1" destOrd="0" presId="urn:microsoft.com/office/officeart/2018/2/layout/IconVerticalSolidList"/>
    <dgm:cxn modelId="{7B8AB748-CF89-4907-9C34-A90861A17688}" type="presParOf" srcId="{C2AA4EF5-2338-47F9-B857-3C8E4D4BAA64}" destId="{B3CA3AAD-B421-41F6-B680-A867B2DEB99F}" srcOrd="2" destOrd="0" presId="urn:microsoft.com/office/officeart/2018/2/layout/IconVerticalSolidList"/>
    <dgm:cxn modelId="{FA8DA17B-BEA3-4C65-BAFA-B12D5FF10859}" type="presParOf" srcId="{C2AA4EF5-2338-47F9-B857-3C8E4D4BAA64}" destId="{F38584A2-C97B-47F5-978A-FC6B532BAAD0}" srcOrd="3" destOrd="0" presId="urn:microsoft.com/office/officeart/2018/2/layout/IconVerticalSolidList"/>
    <dgm:cxn modelId="{3E910F05-F345-43C6-BDE7-41102F19E5E5}" type="presParOf" srcId="{143F9D57-A1F7-4417-AE10-97E4EC384CD2}" destId="{83F17D83-BCF1-4D7E-8480-E021D28505B3}" srcOrd="3" destOrd="0" presId="urn:microsoft.com/office/officeart/2018/2/layout/IconVerticalSolidList"/>
    <dgm:cxn modelId="{B2A07F0E-1110-4A38-825F-8C701D2D77FA}" type="presParOf" srcId="{143F9D57-A1F7-4417-AE10-97E4EC384CD2}" destId="{77447CE1-0D8E-4C3F-B91E-710AF29C6BBE}" srcOrd="4" destOrd="0" presId="urn:microsoft.com/office/officeart/2018/2/layout/IconVerticalSolidList"/>
    <dgm:cxn modelId="{CA880BCA-6C51-4EAC-BD44-997AA58529B8}" type="presParOf" srcId="{77447CE1-0D8E-4C3F-B91E-710AF29C6BBE}" destId="{9C6D6669-8D2C-4662-AE73-A7168FB52055}" srcOrd="0" destOrd="0" presId="urn:microsoft.com/office/officeart/2018/2/layout/IconVerticalSolidList"/>
    <dgm:cxn modelId="{E458EDD4-044F-43E3-98B8-32D1D440BA31}" type="presParOf" srcId="{77447CE1-0D8E-4C3F-B91E-710AF29C6BBE}" destId="{E1F02D28-002F-49FC-BC2E-F9B59678E605}" srcOrd="1" destOrd="0" presId="urn:microsoft.com/office/officeart/2018/2/layout/IconVerticalSolidList"/>
    <dgm:cxn modelId="{C9196F4C-10F4-4A14-855D-B13303B7B3E8}" type="presParOf" srcId="{77447CE1-0D8E-4C3F-B91E-710AF29C6BBE}" destId="{DD0DFFB3-DABE-4AE7-808F-8258DE77D0B2}" srcOrd="2" destOrd="0" presId="urn:microsoft.com/office/officeart/2018/2/layout/IconVerticalSolidList"/>
    <dgm:cxn modelId="{B56969F5-569E-48B9-9B8F-A053701B2892}" type="presParOf" srcId="{77447CE1-0D8E-4C3F-B91E-710AF29C6BBE}" destId="{C1BEB25A-2602-4EF5-AB8D-33FF04B8CEB4}" srcOrd="3" destOrd="0" presId="urn:microsoft.com/office/officeart/2018/2/layout/IconVerticalSolidList"/>
    <dgm:cxn modelId="{910426F9-F3FD-49FA-9112-0E4E1705B665}" type="presParOf" srcId="{143F9D57-A1F7-4417-AE10-97E4EC384CD2}" destId="{56FB71C7-F40F-43A2-8695-96D1D1AC8235}" srcOrd="5" destOrd="0" presId="urn:microsoft.com/office/officeart/2018/2/layout/IconVerticalSolidList"/>
    <dgm:cxn modelId="{F781FD31-4580-442A-A59E-9E95D165FA49}" type="presParOf" srcId="{143F9D57-A1F7-4417-AE10-97E4EC384CD2}" destId="{D0670F1F-B76E-42FB-8D0D-2885F6BB1891}" srcOrd="6" destOrd="0" presId="urn:microsoft.com/office/officeart/2018/2/layout/IconVerticalSolidList"/>
    <dgm:cxn modelId="{A2343824-4E66-4222-8E18-E424CBC137AD}" type="presParOf" srcId="{D0670F1F-B76E-42FB-8D0D-2885F6BB1891}" destId="{F390D206-49E0-4D8D-B478-57E47776C284}" srcOrd="0" destOrd="0" presId="urn:microsoft.com/office/officeart/2018/2/layout/IconVerticalSolidList"/>
    <dgm:cxn modelId="{173096F9-802D-4E3D-A970-0CA1B38AA176}" type="presParOf" srcId="{D0670F1F-B76E-42FB-8D0D-2885F6BB1891}" destId="{7C068744-6945-4613-9E4B-1C9C7F3BED6B}" srcOrd="1" destOrd="0" presId="urn:microsoft.com/office/officeart/2018/2/layout/IconVerticalSolidList"/>
    <dgm:cxn modelId="{AA5081E0-8030-4DCE-9BCF-44E6935C180D}" type="presParOf" srcId="{D0670F1F-B76E-42FB-8D0D-2885F6BB1891}" destId="{B92630EC-60D8-4ACE-9FF4-E9E81BDDBEBA}" srcOrd="2" destOrd="0" presId="urn:microsoft.com/office/officeart/2018/2/layout/IconVerticalSolidList"/>
    <dgm:cxn modelId="{C723F12C-290E-47E0-AE55-7F661519C285}" type="presParOf" srcId="{D0670F1F-B76E-42FB-8D0D-2885F6BB1891}" destId="{43D9BA6D-0F97-49AB-BEFC-503DB6FB6D8C}" srcOrd="3" destOrd="0" presId="urn:microsoft.com/office/officeart/2018/2/layout/IconVerticalSolidList"/>
    <dgm:cxn modelId="{EE429BD0-8347-46FE-BCC4-FD504108604D}" type="presParOf" srcId="{143F9D57-A1F7-4417-AE10-97E4EC384CD2}" destId="{638A7AC7-6DDA-47D9-A758-BCA099873225}" srcOrd="7" destOrd="0" presId="urn:microsoft.com/office/officeart/2018/2/layout/IconVerticalSolidList"/>
    <dgm:cxn modelId="{6E8B7044-0ECE-430C-A937-D3FA6CA626B8}" type="presParOf" srcId="{143F9D57-A1F7-4417-AE10-97E4EC384CD2}" destId="{3599DAEB-BA1E-4F4B-96F8-F51BDF5E7CAA}" srcOrd="8" destOrd="0" presId="urn:microsoft.com/office/officeart/2018/2/layout/IconVerticalSolidList"/>
    <dgm:cxn modelId="{84755C34-A836-4149-98D5-BC193C2B332F}" type="presParOf" srcId="{3599DAEB-BA1E-4F4B-96F8-F51BDF5E7CAA}" destId="{85438435-EDE3-4085-B3FE-537A5439251F}" srcOrd="0" destOrd="0" presId="urn:microsoft.com/office/officeart/2018/2/layout/IconVerticalSolidList"/>
    <dgm:cxn modelId="{69F45676-8DB8-43E7-95FF-50AF268D9DF3}" type="presParOf" srcId="{3599DAEB-BA1E-4F4B-96F8-F51BDF5E7CAA}" destId="{0839D60B-2313-46DB-A5FD-398AC052BCA6}" srcOrd="1" destOrd="0" presId="urn:microsoft.com/office/officeart/2018/2/layout/IconVerticalSolidList"/>
    <dgm:cxn modelId="{D3D83DFE-A428-4A9C-8D5D-DC256C3C1DC4}" type="presParOf" srcId="{3599DAEB-BA1E-4F4B-96F8-F51BDF5E7CAA}" destId="{0A80BEE9-4AB7-4FC6-8F1F-68F8BC82C4C0}" srcOrd="2" destOrd="0" presId="urn:microsoft.com/office/officeart/2018/2/layout/IconVerticalSolidList"/>
    <dgm:cxn modelId="{142A970F-6DD5-4790-9AE5-6E4F95322B6F}" type="presParOf" srcId="{3599DAEB-BA1E-4F4B-96F8-F51BDF5E7CAA}" destId="{04371A2D-E260-464F-9CAB-5B7C7EFDFEBF}" srcOrd="3" destOrd="0" presId="urn:microsoft.com/office/officeart/2018/2/layout/IconVerticalSoli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8C5A1B5-D1DB-4BF6-86D4-CF59C26A1980}">
      <dsp:nvSpPr>
        <dsp:cNvPr id="0" name=""/>
        <dsp:cNvSpPr/>
      </dsp:nvSpPr>
      <dsp:spPr>
        <a:xfrm>
          <a:off x="0" y="3399"/>
          <a:ext cx="7886700" cy="724089"/>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B641154-D0EA-40CF-B7A1-E00794FACD85}">
      <dsp:nvSpPr>
        <dsp:cNvPr id="0" name=""/>
        <dsp:cNvSpPr/>
      </dsp:nvSpPr>
      <dsp:spPr>
        <a:xfrm>
          <a:off x="219037" y="166319"/>
          <a:ext cx="398249" cy="398249"/>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4A6ED5B2-34FA-4654-804C-A5B1060FF102}">
      <dsp:nvSpPr>
        <dsp:cNvPr id="0" name=""/>
        <dsp:cNvSpPr/>
      </dsp:nvSpPr>
      <dsp:spPr>
        <a:xfrm>
          <a:off x="836323" y="3399"/>
          <a:ext cx="7050376" cy="72408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633" tIns="76633" rIns="76633" bIns="76633" numCol="1" spcCol="1270" anchor="ctr" anchorCtr="0">
          <a:noAutofit/>
        </a:bodyPr>
        <a:lstStyle/>
        <a:p>
          <a:pPr marL="0" lvl="0" indent="0" algn="l" defTabSz="1155700">
            <a:lnSpc>
              <a:spcPct val="90000"/>
            </a:lnSpc>
            <a:spcBef>
              <a:spcPct val="0"/>
            </a:spcBef>
            <a:spcAft>
              <a:spcPct val="35000"/>
            </a:spcAft>
            <a:buNone/>
          </a:pPr>
          <a:r>
            <a:rPr lang="en-US" sz="2600" kern="1200" dirty="0"/>
            <a:t>Captioning is available: Use the CC button</a:t>
          </a:r>
        </a:p>
      </dsp:txBody>
      <dsp:txXfrm>
        <a:off x="836323" y="3399"/>
        <a:ext cx="7050376" cy="724089"/>
      </dsp:txXfrm>
    </dsp:sp>
    <dsp:sp modelId="{538159BA-2087-4B9D-ACAF-C05C0E6DED90}">
      <dsp:nvSpPr>
        <dsp:cNvPr id="0" name=""/>
        <dsp:cNvSpPr/>
      </dsp:nvSpPr>
      <dsp:spPr>
        <a:xfrm>
          <a:off x="0" y="908511"/>
          <a:ext cx="7886700" cy="724089"/>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129449A4-8F29-4E0E-9F92-DFE4E12E9095}">
      <dsp:nvSpPr>
        <dsp:cNvPr id="0" name=""/>
        <dsp:cNvSpPr/>
      </dsp:nvSpPr>
      <dsp:spPr>
        <a:xfrm>
          <a:off x="219037" y="1071431"/>
          <a:ext cx="398249" cy="398249"/>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F38584A2-C97B-47F5-978A-FC6B532BAAD0}">
      <dsp:nvSpPr>
        <dsp:cNvPr id="0" name=""/>
        <dsp:cNvSpPr/>
      </dsp:nvSpPr>
      <dsp:spPr>
        <a:xfrm>
          <a:off x="836323" y="908511"/>
          <a:ext cx="7050376" cy="72408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633" tIns="76633" rIns="76633" bIns="76633" numCol="1" spcCol="1270" anchor="ctr" anchorCtr="0">
          <a:noAutofit/>
        </a:bodyPr>
        <a:lstStyle/>
        <a:p>
          <a:pPr marL="0" lvl="0" indent="0" algn="l" defTabSz="1155700">
            <a:lnSpc>
              <a:spcPct val="90000"/>
            </a:lnSpc>
            <a:spcBef>
              <a:spcPct val="0"/>
            </a:spcBef>
            <a:spcAft>
              <a:spcPct val="35000"/>
            </a:spcAft>
            <a:buNone/>
          </a:pPr>
          <a:r>
            <a:rPr lang="en-US" sz="2600" kern="1200" dirty="0"/>
            <a:t>Send questions to “Everyone” </a:t>
          </a:r>
        </a:p>
      </dsp:txBody>
      <dsp:txXfrm>
        <a:off x="836323" y="908511"/>
        <a:ext cx="7050376" cy="724089"/>
      </dsp:txXfrm>
    </dsp:sp>
    <dsp:sp modelId="{9C6D6669-8D2C-4662-AE73-A7168FB52055}">
      <dsp:nvSpPr>
        <dsp:cNvPr id="0" name=""/>
        <dsp:cNvSpPr/>
      </dsp:nvSpPr>
      <dsp:spPr>
        <a:xfrm>
          <a:off x="0" y="1813624"/>
          <a:ext cx="7886700" cy="724089"/>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1F02D28-002F-49FC-BC2E-F9B59678E605}">
      <dsp:nvSpPr>
        <dsp:cNvPr id="0" name=""/>
        <dsp:cNvSpPr/>
      </dsp:nvSpPr>
      <dsp:spPr>
        <a:xfrm>
          <a:off x="219037" y="1976544"/>
          <a:ext cx="398249" cy="398249"/>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C1BEB25A-2602-4EF5-AB8D-33FF04B8CEB4}">
      <dsp:nvSpPr>
        <dsp:cNvPr id="0" name=""/>
        <dsp:cNvSpPr/>
      </dsp:nvSpPr>
      <dsp:spPr>
        <a:xfrm>
          <a:off x="836323" y="1813624"/>
          <a:ext cx="7050376" cy="72408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633" tIns="76633" rIns="76633" bIns="76633" numCol="1" spcCol="1270" anchor="ctr" anchorCtr="0">
          <a:noAutofit/>
        </a:bodyPr>
        <a:lstStyle/>
        <a:p>
          <a:pPr marL="0" lvl="0" indent="0" algn="l" defTabSz="1155700">
            <a:lnSpc>
              <a:spcPct val="90000"/>
            </a:lnSpc>
            <a:spcBef>
              <a:spcPct val="0"/>
            </a:spcBef>
            <a:spcAft>
              <a:spcPct val="35000"/>
            </a:spcAft>
            <a:buNone/>
          </a:pPr>
          <a:r>
            <a:rPr lang="en-US" sz="2600" kern="1200" dirty="0"/>
            <a:t>Session is being recorded</a:t>
          </a:r>
        </a:p>
      </dsp:txBody>
      <dsp:txXfrm>
        <a:off x="836323" y="1813624"/>
        <a:ext cx="7050376" cy="724089"/>
      </dsp:txXfrm>
    </dsp:sp>
    <dsp:sp modelId="{F390D206-49E0-4D8D-B478-57E47776C284}">
      <dsp:nvSpPr>
        <dsp:cNvPr id="0" name=""/>
        <dsp:cNvSpPr/>
      </dsp:nvSpPr>
      <dsp:spPr>
        <a:xfrm>
          <a:off x="0" y="2718736"/>
          <a:ext cx="7886700" cy="724089"/>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C068744-6945-4613-9E4B-1C9C7F3BED6B}">
      <dsp:nvSpPr>
        <dsp:cNvPr id="0" name=""/>
        <dsp:cNvSpPr/>
      </dsp:nvSpPr>
      <dsp:spPr>
        <a:xfrm>
          <a:off x="219037" y="2881656"/>
          <a:ext cx="398249" cy="398249"/>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43D9BA6D-0F97-49AB-BEFC-503DB6FB6D8C}">
      <dsp:nvSpPr>
        <dsp:cNvPr id="0" name=""/>
        <dsp:cNvSpPr/>
      </dsp:nvSpPr>
      <dsp:spPr>
        <a:xfrm>
          <a:off x="836323" y="2718736"/>
          <a:ext cx="7050376" cy="72408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633" tIns="76633" rIns="76633" bIns="76633" numCol="1" spcCol="1270" anchor="ctr" anchorCtr="0">
          <a:noAutofit/>
        </a:bodyPr>
        <a:lstStyle/>
        <a:p>
          <a:pPr marL="0" lvl="0" indent="0" algn="l" defTabSz="1155700">
            <a:lnSpc>
              <a:spcPct val="90000"/>
            </a:lnSpc>
            <a:spcBef>
              <a:spcPct val="0"/>
            </a:spcBef>
            <a:spcAft>
              <a:spcPct val="35000"/>
            </a:spcAft>
            <a:buNone/>
          </a:pPr>
          <a:r>
            <a:rPr lang="en-US" sz="2600" kern="1200" dirty="0"/>
            <a:t>Class is eligible for 1.5 MLA CE Credits </a:t>
          </a:r>
        </a:p>
      </dsp:txBody>
      <dsp:txXfrm>
        <a:off x="836323" y="2718736"/>
        <a:ext cx="7050376" cy="724089"/>
      </dsp:txXfrm>
    </dsp:sp>
    <dsp:sp modelId="{85438435-EDE3-4085-B3FE-537A5439251F}">
      <dsp:nvSpPr>
        <dsp:cNvPr id="0" name=""/>
        <dsp:cNvSpPr/>
      </dsp:nvSpPr>
      <dsp:spPr>
        <a:xfrm>
          <a:off x="0" y="3623848"/>
          <a:ext cx="7886700" cy="724089"/>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0839D60B-2313-46DB-A5FD-398AC052BCA6}">
      <dsp:nvSpPr>
        <dsp:cNvPr id="0" name=""/>
        <dsp:cNvSpPr/>
      </dsp:nvSpPr>
      <dsp:spPr>
        <a:xfrm>
          <a:off x="219037" y="3786768"/>
          <a:ext cx="398249" cy="398249"/>
        </a:xfrm>
        <a:prstGeom prst="rect">
          <a:avLst/>
        </a:prstGeom>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04371A2D-E260-464F-9CAB-5B7C7EFDFEBF}">
      <dsp:nvSpPr>
        <dsp:cNvPr id="0" name=""/>
        <dsp:cNvSpPr/>
      </dsp:nvSpPr>
      <dsp:spPr>
        <a:xfrm>
          <a:off x="836323" y="3623848"/>
          <a:ext cx="7050376" cy="72408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633" tIns="76633" rIns="76633" bIns="76633" numCol="1" spcCol="1270" anchor="ctr" anchorCtr="0">
          <a:noAutofit/>
        </a:bodyPr>
        <a:lstStyle/>
        <a:p>
          <a:pPr marL="0" lvl="0" indent="0" algn="l" defTabSz="1155700">
            <a:lnSpc>
              <a:spcPct val="90000"/>
            </a:lnSpc>
            <a:spcBef>
              <a:spcPct val="0"/>
            </a:spcBef>
            <a:spcAft>
              <a:spcPct val="35000"/>
            </a:spcAft>
            <a:buNone/>
          </a:pPr>
          <a:r>
            <a:rPr lang="en-US" sz="2600" kern="1200" dirty="0"/>
            <a:t>Your feedback matters!                                                         </a:t>
          </a:r>
        </a:p>
      </dsp:txBody>
      <dsp:txXfrm>
        <a:off x="836323" y="3623848"/>
        <a:ext cx="7050376" cy="724089"/>
      </dsp:txXfrm>
    </dsp:sp>
  </dsp:spTree>
</dsp:drawing>
</file>

<file path=ppt/diagrams/layout1.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8D4D79F-0D2F-4757-AE99-F4E3A68559D6}" type="datetimeFigureOut">
              <a:rPr lang="en-US" smtClean="0"/>
              <a:t>10/30/2025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F659489-CB77-4B18-9E55-7587094A2450}" type="slidenum">
              <a:rPr lang="en-US" smtClean="0"/>
              <a:t>‹#›</a:t>
            </a:fld>
            <a:endParaRPr lang="en-US"/>
          </a:p>
        </p:txBody>
      </p:sp>
    </p:spTree>
    <p:extLst>
      <p:ext uri="{BB962C8B-B14F-4D97-AF65-F5344CB8AC3E}">
        <p14:creationId xmlns:p14="http://schemas.microsoft.com/office/powerpoint/2010/main" val="370027096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pPr marL="0" marR="0">
              <a:lnSpc>
                <a:spcPct val="107000"/>
              </a:lnSpc>
              <a:spcBef>
                <a:spcPts val="0"/>
              </a:spcBef>
              <a:spcAft>
                <a:spcPts val="0"/>
              </a:spcAft>
            </a:pPr>
            <a:r>
              <a:rPr lang="en-US" sz="1200" dirty="0">
                <a:effectLst/>
                <a:latin typeface="Calibri" panose="020F0502020204030204" pitchFamily="34" charset="0"/>
                <a:ea typeface="Calibri" panose="020F0502020204030204" pitchFamily="34" charset="0"/>
                <a:cs typeface="Calibri" panose="020F0502020204030204" pitchFamily="34" charset="0"/>
              </a:rPr>
              <a:t>I have just a few informational items to cover before we dive into our class content.</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1200" dirty="0">
                <a:effectLst/>
                <a:latin typeface="Calibri" panose="020F0502020204030204" pitchFamily="34" charset="0"/>
                <a:ea typeface="Calibri" panose="020F0502020204030204" pitchFamily="34" charset="0"/>
                <a:cs typeface="Calibri" panose="020F0502020204030204" pitchFamily="34" charset="0"/>
              </a:rPr>
              <a:t> </a:t>
            </a:r>
            <a:r>
              <a:rPr lang="en-US" sz="1200" dirty="0">
                <a:effectLst/>
                <a:highlight>
                  <a:srgbClr val="FFFF00"/>
                </a:highlight>
                <a:latin typeface="Calibri" panose="020F0502020204030204" pitchFamily="34" charset="0"/>
                <a:ea typeface="Times New Roman" panose="02020603050405020304" pitchFamily="18" charset="0"/>
                <a:cs typeface="Calibri" panose="020F0502020204030204" pitchFamily="34" charset="0"/>
              </a:rPr>
              <a:t>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nSpc>
                <a:spcPct val="107000"/>
              </a:lnSpc>
              <a:spcBef>
                <a:spcPts val="0"/>
              </a:spcBef>
              <a:spcAft>
                <a:spcPts val="0"/>
              </a:spcAft>
              <a:buFont typeface="Symbol" panose="05050102010706020507" pitchFamily="18" charset="2"/>
              <a:buNone/>
              <a:tabLst>
                <a:tab pos="457200" algn="l"/>
              </a:tabLst>
            </a:pPr>
            <a:r>
              <a:rPr lang="en-US" sz="1200" dirty="0">
                <a:effectLst/>
                <a:latin typeface="Calibri" panose="020F0502020204030204" pitchFamily="34" charset="0"/>
                <a:ea typeface="Calibri" panose="020F0502020204030204" pitchFamily="34" charset="0"/>
                <a:cs typeface="Calibri" panose="020F0502020204030204" pitchFamily="34" charset="0"/>
              </a:rPr>
              <a:t>You can access the captions in Zoom by clicking on the CC button to start the stream for yourself.</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1200" dirty="0">
                <a:effectLst/>
                <a:latin typeface="Calibri" panose="020F0502020204030204" pitchFamily="34" charset="0"/>
                <a:ea typeface="Calibri" panose="020F0502020204030204" pitchFamily="34" charset="0"/>
                <a:cs typeface="Calibri" panose="020F0502020204030204" pitchFamily="34" charset="0"/>
              </a:rPr>
              <a:t>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nSpc>
                <a:spcPct val="107000"/>
              </a:lnSpc>
              <a:spcBef>
                <a:spcPts val="0"/>
              </a:spcBef>
              <a:spcAft>
                <a:spcPts val="0"/>
              </a:spcAft>
              <a:buFont typeface="Symbol" panose="05050102010706020507" pitchFamily="18" charset="2"/>
              <a:buNone/>
              <a:tabLst>
                <a:tab pos="457200" algn="l"/>
              </a:tabLst>
            </a:pPr>
            <a:r>
              <a:rPr lang="en-US" sz="1200" dirty="0">
                <a:effectLst/>
                <a:latin typeface="Calibri" panose="020F0502020204030204" pitchFamily="34" charset="0"/>
                <a:ea typeface="Calibri" panose="020F0502020204030204" pitchFamily="34" charset="0"/>
                <a:cs typeface="Calibri" panose="020F0502020204030204" pitchFamily="34" charset="0"/>
              </a:rPr>
              <a:t>All attendees have been muted to cut down on background noise, but we do welcome your questions and comments in the Chat at any time. We will be keeping an eye on Chat, so please make sure to post to “Everyone” to ensure one of us can see them. We will save your questions &amp; address during one of the question breaks we’ve built into the class.</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1200" dirty="0">
                <a:effectLst/>
                <a:latin typeface="Calibri" panose="020F0502020204030204" pitchFamily="34" charset="0"/>
                <a:ea typeface="Calibri" panose="020F0502020204030204" pitchFamily="34" charset="0"/>
                <a:cs typeface="Calibri" panose="020F0502020204030204" pitchFamily="34" charset="0"/>
              </a:rPr>
              <a:t>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nSpc>
                <a:spcPct val="107000"/>
              </a:lnSpc>
              <a:spcBef>
                <a:spcPts val="0"/>
              </a:spcBef>
              <a:spcAft>
                <a:spcPts val="0"/>
              </a:spcAft>
              <a:buFont typeface="Symbol" panose="05050102010706020507" pitchFamily="18" charset="2"/>
              <a:buNone/>
              <a:tabLst>
                <a:tab pos="457200" algn="l"/>
              </a:tabLst>
            </a:pPr>
            <a:r>
              <a:rPr lang="en-US" sz="1200" dirty="0">
                <a:effectLst/>
                <a:latin typeface="Calibri" panose="020F0502020204030204" pitchFamily="34" charset="0"/>
                <a:ea typeface="Calibri" panose="020F0502020204030204" pitchFamily="34" charset="0"/>
                <a:cs typeface="Calibri" panose="020F0502020204030204" pitchFamily="34" charset="0"/>
              </a:rPr>
              <a:t>We are recording today’s session, and we’ll post it on NNLM’s YouTube channel in in one to two weeks. At that time, everyone who registered for this session will receive an email from us with the link for the recording.</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1200" dirty="0">
                <a:effectLst/>
                <a:latin typeface="Calibri" panose="020F0502020204030204" pitchFamily="34" charset="0"/>
                <a:ea typeface="Calibri" panose="020F0502020204030204" pitchFamily="34" charset="0"/>
                <a:cs typeface="Calibri" panose="020F0502020204030204" pitchFamily="34" charset="0"/>
              </a:rPr>
              <a:t>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nSpc>
                <a:spcPct val="107000"/>
              </a:lnSpc>
              <a:spcBef>
                <a:spcPts val="0"/>
              </a:spcBef>
              <a:spcAft>
                <a:spcPts val="0"/>
              </a:spcAft>
              <a:buFont typeface="Symbol" panose="05050102010706020507" pitchFamily="18" charset="2"/>
              <a:buNone/>
              <a:tabLst>
                <a:tab pos="457200" algn="l"/>
              </a:tabLst>
            </a:pPr>
            <a:r>
              <a:rPr lang="en-US" sz="1200" dirty="0">
                <a:effectLst/>
                <a:latin typeface="Calibri" panose="020F0502020204030204" pitchFamily="34" charset="0"/>
                <a:ea typeface="Calibri" panose="020F0502020204030204" pitchFamily="34" charset="0"/>
                <a:cs typeface="Calibri" panose="020F0502020204030204" pitchFamily="34" charset="0"/>
              </a:rPr>
              <a:t>This class is eligible for 1.5 continuing education credits from the Medical Library Association. You’ll be able to claim your CE through the evaluation link we share with you at the end of class.</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1200" dirty="0">
                <a:effectLst/>
                <a:latin typeface="Calibri" panose="020F0502020204030204" pitchFamily="34" charset="0"/>
                <a:ea typeface="Calibri" panose="020F0502020204030204" pitchFamily="34" charset="0"/>
                <a:cs typeface="Calibri" panose="020F0502020204030204" pitchFamily="34" charset="0"/>
              </a:rPr>
              <a:t>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nSpc>
                <a:spcPct val="107000"/>
              </a:lnSpc>
              <a:spcBef>
                <a:spcPts val="0"/>
              </a:spcBef>
              <a:spcAft>
                <a:spcPts val="0"/>
              </a:spcAft>
              <a:buFont typeface="Symbol" panose="05050102010706020507" pitchFamily="18" charset="2"/>
              <a:buNone/>
              <a:tabLst>
                <a:tab pos="457200" algn="l"/>
              </a:tabLst>
            </a:pPr>
            <a:r>
              <a:rPr lang="en-US" sz="1200" strike="noStrike" dirty="0">
                <a:effectLst/>
                <a:latin typeface="Calibri" panose="020F0502020204030204" pitchFamily="34" charset="0"/>
                <a:ea typeface="Calibri" panose="020F0502020204030204" pitchFamily="34" charset="0"/>
                <a:cs typeface="Calibri" panose="020F0502020204030204" pitchFamily="34" charset="0"/>
              </a:rPr>
              <a:t>And speaking of that evaluation, your feedback really matters and helps us improve future trainings, so please take a moment to complete it.</a:t>
            </a:r>
            <a:endParaRPr lang="en-US" sz="1200" strike="noStrike" dirty="0">
              <a:effectLst/>
              <a:latin typeface="Calibri" panose="020F0502020204030204" pitchFamily="34" charset="0"/>
              <a:ea typeface="Calibri" panose="020F0502020204030204" pitchFamily="34" charset="0"/>
              <a:cs typeface="Times New Roman" panose="02020603050405020304" pitchFamily="18" charset="0"/>
            </a:endParaRPr>
          </a:p>
          <a:p>
            <a:endParaRPr lang="en-US" b="0" dirty="0"/>
          </a:p>
          <a:p>
            <a:endParaRPr lang="en-US" b="0" dirty="0"/>
          </a:p>
        </p:txBody>
      </p:sp>
      <p:sp>
        <p:nvSpPr>
          <p:cNvPr id="4" name="Slide Number Placeholder 3"/>
          <p:cNvSpPr>
            <a:spLocks noGrp="1"/>
          </p:cNvSpPr>
          <p:nvPr>
            <p:ph type="sldNum" sz="quarter" idx="5"/>
          </p:nvPr>
        </p:nvSpPr>
        <p:spPr/>
        <p:txBody>
          <a:bodyPr/>
          <a:lstStyle/>
          <a:p>
            <a:pPr>
              <a:defRPr/>
            </a:pPr>
            <a:fld id="{1E640117-C3A4-4D95-8CFE-4BB45D40D405}" type="slidenum">
              <a:rPr lang="en-US" smtClean="0"/>
              <a:pPr>
                <a:defRPr/>
              </a:pPr>
              <a:t>2</a:t>
            </a:fld>
            <a:endParaRPr lang="en-US" dirty="0"/>
          </a:p>
        </p:txBody>
      </p:sp>
    </p:spTree>
    <p:extLst>
      <p:ext uri="{BB962C8B-B14F-4D97-AF65-F5344CB8AC3E}">
        <p14:creationId xmlns:p14="http://schemas.microsoft.com/office/powerpoint/2010/main" val="82980137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070A3BC-CD4A-42FB-9834-D8B895449A61}" type="slidenum">
              <a:rPr lang="en-US" smtClean="0"/>
              <a:t>4</a:t>
            </a:fld>
            <a:endParaRPr lang="en-US"/>
          </a:p>
        </p:txBody>
      </p:sp>
    </p:spTree>
    <p:extLst>
      <p:ext uri="{BB962C8B-B14F-4D97-AF65-F5344CB8AC3E}">
        <p14:creationId xmlns:p14="http://schemas.microsoft.com/office/powerpoint/2010/main" val="69654852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 database of more than 35 million citations to articles in the fields of biomedicine and health.</a:t>
            </a:r>
          </a:p>
          <a:p>
            <a:r>
              <a:rPr lang="en-US" dirty="0"/>
              <a:t>Used by millions of users each day, including health professionals and others engaged in:</a:t>
            </a:r>
          </a:p>
          <a:p>
            <a:pPr marL="171450" lvl="0" indent="-171450">
              <a:buFont typeface="Arial" panose="020B0604020202020204" pitchFamily="34" charset="0"/>
              <a:buChar char="•"/>
            </a:pPr>
            <a:endParaRPr lang="en-US" sz="1200" kern="1200" dirty="0">
              <a:solidFill>
                <a:schemeClr val="tx1"/>
              </a:solidFill>
              <a:effectLst/>
              <a:latin typeface="+mn-lt"/>
              <a:ea typeface="+mn-ea"/>
              <a:cs typeface="+mn-cs"/>
            </a:endParaRPr>
          </a:p>
          <a:p>
            <a:pPr marL="171450" lvl="0" indent="-171450">
              <a:buFont typeface="Arial" panose="020B0604020202020204" pitchFamily="34" charset="0"/>
              <a:buChar char="•"/>
            </a:pPr>
            <a:endParaRPr lang="en-US" sz="1200" kern="1200" dirty="0">
              <a:solidFill>
                <a:schemeClr val="tx1"/>
              </a:solidFill>
              <a:effectLst/>
              <a:latin typeface="+mn-lt"/>
              <a:ea typeface="+mn-ea"/>
              <a:cs typeface="+mn-cs"/>
            </a:endParaRP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PubMed is the National Library of Medicine’s free, authoritative, database of more than 30 million citations to articles in the fields of biomedicine and health, with a specific focus on collecting original scientific research.</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It’s used by around 2.5 million users each day, including clinicians, researchers, students, and other folks from a variety of fields who need access to authoritative health science research.</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You can use it to find a specific research article based on some known information, such as finding the original research that prompted a news story, or to find articles written by a particular author.</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You can also use PubMed to help familiarize yourself with a new topic, and, because of its vast scope, you can also use it to dive deep into a wide variety of topics.</a:t>
            </a:r>
          </a:p>
          <a:p>
            <a:endParaRPr lang="en-US" dirty="0"/>
          </a:p>
          <a:p>
            <a:endParaRPr lang="en-US" dirty="0"/>
          </a:p>
        </p:txBody>
      </p:sp>
      <p:sp>
        <p:nvSpPr>
          <p:cNvPr id="4" name="Slide Number Placeholder 3"/>
          <p:cNvSpPr>
            <a:spLocks noGrp="1"/>
          </p:cNvSpPr>
          <p:nvPr>
            <p:ph type="sldNum" sz="quarter" idx="10"/>
          </p:nvPr>
        </p:nvSpPr>
        <p:spPr/>
        <p:txBody>
          <a:bodyPr/>
          <a:lstStyle/>
          <a:p>
            <a:fld id="{4070A3BC-CD4A-42FB-9834-D8B895449A61}" type="slidenum">
              <a:rPr lang="en-US" smtClean="0"/>
              <a:t>5</a:t>
            </a:fld>
            <a:endParaRPr lang="en-US"/>
          </a:p>
        </p:txBody>
      </p:sp>
    </p:spTree>
    <p:extLst>
      <p:ext uri="{BB962C8B-B14F-4D97-AF65-F5344CB8AC3E}">
        <p14:creationId xmlns:p14="http://schemas.microsoft.com/office/powerpoint/2010/main" val="63163827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8934926-C686-4023-8DF6-3AEFF76CC816}" type="slidenum">
              <a:rPr lang="en-US" smtClean="0"/>
              <a:t>6</a:t>
            </a:fld>
            <a:endParaRPr lang="en-US"/>
          </a:p>
        </p:txBody>
      </p:sp>
    </p:spTree>
    <p:extLst>
      <p:ext uri="{BB962C8B-B14F-4D97-AF65-F5344CB8AC3E}">
        <p14:creationId xmlns:p14="http://schemas.microsoft.com/office/powerpoint/2010/main" val="407798349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sz="105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5"/>
          </p:nvPr>
        </p:nvSpPr>
        <p:spPr/>
        <p:txBody>
          <a:bodyPr/>
          <a:lstStyle/>
          <a:p>
            <a:fld id="{20A39C0A-C793-4372-962D-3E4173FA06F6}" type="slidenum">
              <a:rPr lang="en-US" smtClean="0"/>
              <a:t>7</a:t>
            </a:fld>
            <a:endParaRPr lang="en-US"/>
          </a:p>
        </p:txBody>
      </p:sp>
    </p:spTree>
    <p:extLst>
      <p:ext uri="{BB962C8B-B14F-4D97-AF65-F5344CB8AC3E}">
        <p14:creationId xmlns:p14="http://schemas.microsoft.com/office/powerpoint/2010/main" val="354795211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F659489-CB77-4B18-9E55-7587094A2450}" type="slidenum">
              <a:rPr lang="en-US" smtClean="0"/>
              <a:t>8</a:t>
            </a:fld>
            <a:endParaRPr lang="en-US"/>
          </a:p>
        </p:txBody>
      </p:sp>
    </p:spTree>
    <p:extLst>
      <p:ext uri="{BB962C8B-B14F-4D97-AF65-F5344CB8AC3E}">
        <p14:creationId xmlns:p14="http://schemas.microsoft.com/office/powerpoint/2010/main" val="349256413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Picture with Caption" type="picTx">
  <p:cSld name="Picture with Caption">
    <p:spTree>
      <p:nvGrpSpPr>
        <p:cNvPr id="1" name="Shape 31"/>
        <p:cNvGrpSpPr/>
        <p:nvPr/>
      </p:nvGrpSpPr>
      <p:grpSpPr>
        <a:xfrm>
          <a:off x="0" y="0"/>
          <a:ext cx="0" cy="0"/>
          <a:chOff x="0" y="0"/>
          <a:chExt cx="0" cy="0"/>
        </a:xfrm>
      </p:grpSpPr>
      <p:sp>
        <p:nvSpPr>
          <p:cNvPr id="32" name="Google Shape;32;p30"/>
          <p:cNvSpPr txBox="1">
            <a:spLocks noGrp="1"/>
          </p:cNvSpPr>
          <p:nvPr>
            <p:ph type="title"/>
          </p:nvPr>
        </p:nvSpPr>
        <p:spPr>
          <a:xfrm>
            <a:off x="1143000" y="1097280"/>
            <a:ext cx="3931920" cy="1737360"/>
          </a:xfrm>
          <a:prstGeom prst="rect">
            <a:avLst/>
          </a:prstGeom>
          <a:noFill/>
          <a:ln>
            <a:noFill/>
          </a:ln>
        </p:spPr>
        <p:txBody>
          <a:bodyPr spcFirstLastPara="1" wrap="square" lIns="91425" tIns="45700" rIns="91425" bIns="45700" anchor="b" anchorCtr="0">
            <a:noAutofit/>
          </a:bodyPr>
          <a:lstStyle>
            <a:lvl1pPr lvl="0" algn="l">
              <a:lnSpc>
                <a:spcPct val="90000"/>
              </a:lnSpc>
              <a:spcBef>
                <a:spcPts val="0"/>
              </a:spcBef>
              <a:spcAft>
                <a:spcPts val="0"/>
              </a:spcAft>
              <a:buClr>
                <a:schemeClr val="dk1"/>
              </a:buClr>
              <a:buSzPts val="4000"/>
              <a:buFont typeface="Corbel"/>
              <a:buNone/>
              <a:defRPr sz="4000" b="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3" name="Google Shape;33;p30"/>
          <p:cNvSpPr>
            <a:spLocks noGrp="1"/>
          </p:cNvSpPr>
          <p:nvPr>
            <p:ph type="pic" idx="2"/>
          </p:nvPr>
        </p:nvSpPr>
        <p:spPr>
          <a:xfrm>
            <a:off x="5413248" y="1069847"/>
            <a:ext cx="6099048" cy="4800600"/>
          </a:xfrm>
          <a:prstGeom prst="rect">
            <a:avLst/>
          </a:prstGeom>
          <a:noFill/>
          <a:ln>
            <a:noFill/>
          </a:ln>
        </p:spPr>
      </p:sp>
      <p:sp>
        <p:nvSpPr>
          <p:cNvPr id="34" name="Google Shape;34;p30"/>
          <p:cNvSpPr txBox="1">
            <a:spLocks noGrp="1"/>
          </p:cNvSpPr>
          <p:nvPr>
            <p:ph type="body" idx="1"/>
          </p:nvPr>
        </p:nvSpPr>
        <p:spPr>
          <a:xfrm>
            <a:off x="1143000" y="2834640"/>
            <a:ext cx="3931920" cy="2880360"/>
          </a:xfrm>
          <a:prstGeom prst="rect">
            <a:avLst/>
          </a:prstGeom>
          <a:noFill/>
          <a:ln>
            <a:noFill/>
          </a:ln>
        </p:spPr>
        <p:txBody>
          <a:bodyPr spcFirstLastPara="1" wrap="square" lIns="91425" tIns="45700" rIns="91425" bIns="45700" anchor="t" anchorCtr="0">
            <a:normAutofit/>
          </a:bodyPr>
          <a:lstStyle>
            <a:lvl1pPr marL="457200" lvl="0" indent="-228600" algn="l">
              <a:lnSpc>
                <a:spcPct val="100000"/>
              </a:lnSpc>
              <a:spcBef>
                <a:spcPts val="1000"/>
              </a:spcBef>
              <a:spcAft>
                <a:spcPts val="0"/>
              </a:spcAft>
              <a:buSzPts val="1360"/>
              <a:buNone/>
              <a:defRPr sz="1700"/>
            </a:lvl1pPr>
            <a:lvl2pPr marL="914400" lvl="1" indent="-228600" algn="l">
              <a:lnSpc>
                <a:spcPct val="90000"/>
              </a:lnSpc>
              <a:spcBef>
                <a:spcPts val="200"/>
              </a:spcBef>
              <a:spcAft>
                <a:spcPts val="0"/>
              </a:spcAft>
              <a:buSzPts val="960"/>
              <a:buNone/>
              <a:defRPr sz="1200"/>
            </a:lvl2pPr>
            <a:lvl3pPr marL="1371600" lvl="2" indent="-228600" algn="l">
              <a:lnSpc>
                <a:spcPct val="90000"/>
              </a:lnSpc>
              <a:spcBef>
                <a:spcPts val="400"/>
              </a:spcBef>
              <a:spcAft>
                <a:spcPts val="0"/>
              </a:spcAft>
              <a:buSzPts val="800"/>
              <a:buNone/>
              <a:defRPr sz="1000"/>
            </a:lvl3pPr>
            <a:lvl4pPr marL="1828800" lvl="3" indent="-228600" algn="l">
              <a:lnSpc>
                <a:spcPct val="90000"/>
              </a:lnSpc>
              <a:spcBef>
                <a:spcPts val="400"/>
              </a:spcBef>
              <a:spcAft>
                <a:spcPts val="0"/>
              </a:spcAft>
              <a:buSzPts val="720"/>
              <a:buNone/>
              <a:defRPr sz="900"/>
            </a:lvl4pPr>
            <a:lvl5pPr marL="2286000" lvl="4" indent="-228600" algn="l">
              <a:lnSpc>
                <a:spcPct val="90000"/>
              </a:lnSpc>
              <a:spcBef>
                <a:spcPts val="400"/>
              </a:spcBef>
              <a:spcAft>
                <a:spcPts val="0"/>
              </a:spcAft>
              <a:buSzPts val="720"/>
              <a:buNone/>
              <a:defRPr sz="900"/>
            </a:lvl5pPr>
            <a:lvl6pPr marL="2743200" lvl="5" indent="-228600" algn="l">
              <a:lnSpc>
                <a:spcPct val="90000"/>
              </a:lnSpc>
              <a:spcBef>
                <a:spcPts val="400"/>
              </a:spcBef>
              <a:spcAft>
                <a:spcPts val="0"/>
              </a:spcAft>
              <a:buSzPts val="720"/>
              <a:buNone/>
              <a:defRPr sz="900"/>
            </a:lvl6pPr>
            <a:lvl7pPr marL="3200400" lvl="6" indent="-228600" algn="l">
              <a:lnSpc>
                <a:spcPct val="90000"/>
              </a:lnSpc>
              <a:spcBef>
                <a:spcPts val="400"/>
              </a:spcBef>
              <a:spcAft>
                <a:spcPts val="0"/>
              </a:spcAft>
              <a:buSzPts val="720"/>
              <a:buNone/>
              <a:defRPr sz="900"/>
            </a:lvl7pPr>
            <a:lvl8pPr marL="3657600" lvl="7" indent="-228600" algn="l">
              <a:lnSpc>
                <a:spcPct val="90000"/>
              </a:lnSpc>
              <a:spcBef>
                <a:spcPts val="400"/>
              </a:spcBef>
              <a:spcAft>
                <a:spcPts val="0"/>
              </a:spcAft>
              <a:buSzPts val="720"/>
              <a:buNone/>
              <a:defRPr sz="900"/>
            </a:lvl8pPr>
            <a:lvl9pPr marL="4114800" lvl="8" indent="-228600" algn="l">
              <a:lnSpc>
                <a:spcPct val="90000"/>
              </a:lnSpc>
              <a:spcBef>
                <a:spcPts val="400"/>
              </a:spcBef>
              <a:spcAft>
                <a:spcPts val="400"/>
              </a:spcAft>
              <a:buSzPts val="720"/>
              <a:buNone/>
              <a:defRPr sz="900"/>
            </a:lvl9pPr>
          </a:lstStyle>
          <a:p>
            <a:endParaRPr/>
          </a:p>
        </p:txBody>
      </p:sp>
      <p:sp>
        <p:nvSpPr>
          <p:cNvPr id="35" name="Google Shape;35;p30"/>
          <p:cNvSpPr txBox="1">
            <a:spLocks noGrp="1"/>
          </p:cNvSpPr>
          <p:nvPr>
            <p:ph type="ftr" idx="11"/>
          </p:nvPr>
        </p:nvSpPr>
        <p:spPr>
          <a:xfrm>
            <a:off x="3949148" y="6223828"/>
            <a:ext cx="4717774"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6" name="Google Shape;36;p30"/>
          <p:cNvSpPr txBox="1">
            <a:spLocks noGrp="1"/>
          </p:cNvSpPr>
          <p:nvPr>
            <p:ph type="sldNum" idx="12"/>
          </p:nvPr>
        </p:nvSpPr>
        <p:spPr>
          <a:xfrm>
            <a:off x="9329530" y="6223828"/>
            <a:ext cx="1706217"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chemeClr val="dk1"/>
                </a:solidFill>
                <a:latin typeface="Corbel"/>
                <a:ea typeface="Corbel"/>
                <a:cs typeface="Corbel"/>
                <a:sym typeface="Corbel"/>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chemeClr val="dk1"/>
                </a:solidFill>
                <a:latin typeface="Corbel"/>
                <a:ea typeface="Corbel"/>
                <a:cs typeface="Corbel"/>
                <a:sym typeface="Corbel"/>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chemeClr val="dk1"/>
                </a:solidFill>
                <a:latin typeface="Corbel"/>
                <a:ea typeface="Corbel"/>
                <a:cs typeface="Corbel"/>
                <a:sym typeface="Corbel"/>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chemeClr val="dk1"/>
                </a:solidFill>
                <a:latin typeface="Corbel"/>
                <a:ea typeface="Corbel"/>
                <a:cs typeface="Corbel"/>
                <a:sym typeface="Corbel"/>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chemeClr val="dk1"/>
                </a:solidFill>
                <a:latin typeface="Corbel"/>
                <a:ea typeface="Corbel"/>
                <a:cs typeface="Corbel"/>
                <a:sym typeface="Corbel"/>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chemeClr val="dk1"/>
                </a:solidFill>
                <a:latin typeface="Corbel"/>
                <a:ea typeface="Corbel"/>
                <a:cs typeface="Corbel"/>
                <a:sym typeface="Corbel"/>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chemeClr val="dk1"/>
                </a:solidFill>
                <a:latin typeface="Corbel"/>
                <a:ea typeface="Corbel"/>
                <a:cs typeface="Corbel"/>
                <a:sym typeface="Corbel"/>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chemeClr val="dk1"/>
                </a:solidFill>
                <a:latin typeface="Corbel"/>
                <a:ea typeface="Corbel"/>
                <a:cs typeface="Corbel"/>
                <a:sym typeface="Corbel"/>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chemeClr val="dk1"/>
                </a:solidFill>
                <a:latin typeface="Corbel"/>
                <a:ea typeface="Corbel"/>
                <a:cs typeface="Corbel"/>
                <a:sym typeface="Corbel"/>
              </a:defRPr>
            </a:lvl9pPr>
          </a:lstStyle>
          <a:p>
            <a:pPr marL="0" lvl="0" indent="0" algn="r" rtl="0">
              <a:spcBef>
                <a:spcPts val="0"/>
              </a:spcBef>
              <a:spcAft>
                <a:spcPts val="0"/>
              </a:spcAft>
              <a:buNone/>
            </a:pPr>
            <a:fld id="{00000000-1234-1234-1234-123412341234}" type="slidenum">
              <a:rPr lang="en-US"/>
              <a:t>‹#›</a:t>
            </a:fld>
            <a:endParaRPr/>
          </a:p>
        </p:txBody>
      </p:sp>
    </p:spTree>
    <p:extLst>
      <p:ext uri="{BB962C8B-B14F-4D97-AF65-F5344CB8AC3E}">
        <p14:creationId xmlns:p14="http://schemas.microsoft.com/office/powerpoint/2010/main" val="1268091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Content 1">
  <p:cSld name="Title and Content 1">
    <p:spTree>
      <p:nvGrpSpPr>
        <p:cNvPr id="1" name="Shape 94"/>
        <p:cNvGrpSpPr/>
        <p:nvPr/>
      </p:nvGrpSpPr>
      <p:grpSpPr>
        <a:xfrm>
          <a:off x="0" y="0"/>
          <a:ext cx="0" cy="0"/>
          <a:chOff x="0" y="0"/>
          <a:chExt cx="0" cy="0"/>
        </a:xfrm>
      </p:grpSpPr>
      <p:sp>
        <p:nvSpPr>
          <p:cNvPr id="95" name="Google Shape;95;g2b91989fa34_0_173"/>
          <p:cNvSpPr txBox="1">
            <a:spLocks noGrp="1"/>
          </p:cNvSpPr>
          <p:nvPr>
            <p:ph type="title"/>
          </p:nvPr>
        </p:nvSpPr>
        <p:spPr>
          <a:xfrm>
            <a:off x="609599" y="1048512"/>
            <a:ext cx="10972800" cy="418500"/>
          </a:xfrm>
          <a:prstGeom prst="rect">
            <a:avLst/>
          </a:prstGeom>
          <a:noFill/>
          <a:ln>
            <a:noFill/>
          </a:ln>
        </p:spPr>
        <p:txBody>
          <a:bodyPr spcFirstLastPara="1" wrap="square" lIns="0" tIns="0" rIns="0" bIns="0" anchor="b" anchorCtr="0">
            <a:noAutofit/>
          </a:bodyPr>
          <a:lstStyle>
            <a:lvl1pPr lvl="0" algn="l" rtl="0">
              <a:lnSpc>
                <a:spcPct val="85000"/>
              </a:lnSpc>
              <a:spcBef>
                <a:spcPts val="0"/>
              </a:spcBef>
              <a:spcAft>
                <a:spcPts val="0"/>
              </a:spcAft>
              <a:buClr>
                <a:schemeClr val="dk2"/>
              </a:buClr>
              <a:buSzPts val="3200"/>
              <a:buFont typeface="Arial"/>
              <a:buNone/>
              <a:defRPr sz="3200" b="1" i="0" cap="none">
                <a:solidFill>
                  <a:schemeClr val="dk2"/>
                </a:solidFill>
                <a:latin typeface="Arial"/>
                <a:ea typeface="Arial"/>
                <a:cs typeface="Arial"/>
                <a:sym typeface="Arial"/>
              </a:defRPr>
            </a:lvl1pPr>
            <a:lvl2pPr lvl="1" algn="l" rtl="0">
              <a:lnSpc>
                <a:spcPct val="100000"/>
              </a:lnSpc>
              <a:spcBef>
                <a:spcPts val="0"/>
              </a:spcBef>
              <a:spcAft>
                <a:spcPts val="0"/>
              </a:spcAft>
              <a:buSzPts val="1900"/>
              <a:buNone/>
              <a:defRPr/>
            </a:lvl2pPr>
            <a:lvl3pPr lvl="2" algn="l" rtl="0">
              <a:lnSpc>
                <a:spcPct val="100000"/>
              </a:lnSpc>
              <a:spcBef>
                <a:spcPts val="0"/>
              </a:spcBef>
              <a:spcAft>
                <a:spcPts val="0"/>
              </a:spcAft>
              <a:buSzPts val="1900"/>
              <a:buNone/>
              <a:defRPr/>
            </a:lvl3pPr>
            <a:lvl4pPr lvl="3" algn="l" rtl="0">
              <a:lnSpc>
                <a:spcPct val="100000"/>
              </a:lnSpc>
              <a:spcBef>
                <a:spcPts val="0"/>
              </a:spcBef>
              <a:spcAft>
                <a:spcPts val="0"/>
              </a:spcAft>
              <a:buSzPts val="1900"/>
              <a:buNone/>
              <a:defRPr/>
            </a:lvl4pPr>
            <a:lvl5pPr lvl="4" algn="l" rtl="0">
              <a:lnSpc>
                <a:spcPct val="100000"/>
              </a:lnSpc>
              <a:spcBef>
                <a:spcPts val="0"/>
              </a:spcBef>
              <a:spcAft>
                <a:spcPts val="0"/>
              </a:spcAft>
              <a:buSzPts val="1900"/>
              <a:buNone/>
              <a:defRPr/>
            </a:lvl5pPr>
            <a:lvl6pPr lvl="5" algn="l" rtl="0">
              <a:lnSpc>
                <a:spcPct val="100000"/>
              </a:lnSpc>
              <a:spcBef>
                <a:spcPts val="0"/>
              </a:spcBef>
              <a:spcAft>
                <a:spcPts val="0"/>
              </a:spcAft>
              <a:buSzPts val="1900"/>
              <a:buNone/>
              <a:defRPr/>
            </a:lvl6pPr>
            <a:lvl7pPr lvl="6" algn="l" rtl="0">
              <a:lnSpc>
                <a:spcPct val="100000"/>
              </a:lnSpc>
              <a:spcBef>
                <a:spcPts val="0"/>
              </a:spcBef>
              <a:spcAft>
                <a:spcPts val="0"/>
              </a:spcAft>
              <a:buSzPts val="1900"/>
              <a:buNone/>
              <a:defRPr/>
            </a:lvl7pPr>
            <a:lvl8pPr lvl="7" algn="l" rtl="0">
              <a:lnSpc>
                <a:spcPct val="100000"/>
              </a:lnSpc>
              <a:spcBef>
                <a:spcPts val="0"/>
              </a:spcBef>
              <a:spcAft>
                <a:spcPts val="0"/>
              </a:spcAft>
              <a:buSzPts val="1900"/>
              <a:buNone/>
              <a:defRPr/>
            </a:lvl8pPr>
            <a:lvl9pPr lvl="8" algn="l" rtl="0">
              <a:lnSpc>
                <a:spcPct val="100000"/>
              </a:lnSpc>
              <a:spcBef>
                <a:spcPts val="0"/>
              </a:spcBef>
              <a:spcAft>
                <a:spcPts val="0"/>
              </a:spcAft>
              <a:buSzPts val="1900"/>
              <a:buNone/>
              <a:defRPr/>
            </a:lvl9pPr>
          </a:lstStyle>
          <a:p>
            <a:endParaRPr/>
          </a:p>
        </p:txBody>
      </p:sp>
      <p:sp>
        <p:nvSpPr>
          <p:cNvPr id="96" name="Google Shape;96;g2b91989fa34_0_173"/>
          <p:cNvSpPr txBox="1">
            <a:spLocks noGrp="1"/>
          </p:cNvSpPr>
          <p:nvPr>
            <p:ph type="body" idx="1"/>
          </p:nvPr>
        </p:nvSpPr>
        <p:spPr>
          <a:xfrm>
            <a:off x="609599" y="1780032"/>
            <a:ext cx="10972800" cy="4036500"/>
          </a:xfrm>
          <a:prstGeom prst="rect">
            <a:avLst/>
          </a:prstGeom>
          <a:noFill/>
          <a:ln>
            <a:noFill/>
          </a:ln>
        </p:spPr>
        <p:txBody>
          <a:bodyPr spcFirstLastPara="1" wrap="square" lIns="0" tIns="0" rIns="0" bIns="0" anchor="t" anchorCtr="0">
            <a:noAutofit/>
          </a:bodyPr>
          <a:lstStyle>
            <a:lvl1pPr marL="457200" lvl="0" indent="-361950" algn="l" rtl="0">
              <a:lnSpc>
                <a:spcPct val="100000"/>
              </a:lnSpc>
              <a:spcBef>
                <a:spcPts val="1100"/>
              </a:spcBef>
              <a:spcAft>
                <a:spcPts val="0"/>
              </a:spcAft>
              <a:buSzPts val="2100"/>
              <a:buChar char="•"/>
              <a:defRPr/>
            </a:lvl1pPr>
            <a:lvl2pPr marL="914400" lvl="1" indent="-349250" algn="l" rtl="0">
              <a:lnSpc>
                <a:spcPct val="100000"/>
              </a:lnSpc>
              <a:spcBef>
                <a:spcPts val="1100"/>
              </a:spcBef>
              <a:spcAft>
                <a:spcPts val="0"/>
              </a:spcAft>
              <a:buSzPts val="1900"/>
              <a:buChar char="–"/>
              <a:defRPr/>
            </a:lvl2pPr>
            <a:lvl3pPr marL="1371600" lvl="2" indent="-330200" algn="l" rtl="0">
              <a:lnSpc>
                <a:spcPct val="100000"/>
              </a:lnSpc>
              <a:spcBef>
                <a:spcPts val="1100"/>
              </a:spcBef>
              <a:spcAft>
                <a:spcPts val="0"/>
              </a:spcAft>
              <a:buSzPts val="1600"/>
              <a:buChar char="•"/>
              <a:defRPr/>
            </a:lvl3pPr>
            <a:lvl4pPr marL="1828800" lvl="3" indent="-330200" algn="l" rtl="0">
              <a:lnSpc>
                <a:spcPct val="100000"/>
              </a:lnSpc>
              <a:spcBef>
                <a:spcPts val="1100"/>
              </a:spcBef>
              <a:spcAft>
                <a:spcPts val="0"/>
              </a:spcAft>
              <a:buSzPts val="1600"/>
              <a:buChar char="–"/>
              <a:defRPr/>
            </a:lvl4pPr>
            <a:lvl5pPr marL="2286000" lvl="4" indent="-330200" algn="l" rtl="0">
              <a:lnSpc>
                <a:spcPct val="100000"/>
              </a:lnSpc>
              <a:spcBef>
                <a:spcPts val="1100"/>
              </a:spcBef>
              <a:spcAft>
                <a:spcPts val="0"/>
              </a:spcAft>
              <a:buSzPts val="1600"/>
              <a:buChar char="•"/>
              <a:defRPr/>
            </a:lvl5pPr>
            <a:lvl6pPr marL="2743200" lvl="5" indent="-381000" algn="l" rtl="0">
              <a:lnSpc>
                <a:spcPct val="100000"/>
              </a:lnSpc>
              <a:spcBef>
                <a:spcPts val="500"/>
              </a:spcBef>
              <a:spcAft>
                <a:spcPts val="0"/>
              </a:spcAft>
              <a:buClr>
                <a:schemeClr val="dk1"/>
              </a:buClr>
              <a:buSzPts val="2400"/>
              <a:buChar char="•"/>
              <a:defRPr/>
            </a:lvl6pPr>
            <a:lvl7pPr marL="3200400" lvl="6" indent="-381000" algn="l" rtl="0">
              <a:lnSpc>
                <a:spcPct val="100000"/>
              </a:lnSpc>
              <a:spcBef>
                <a:spcPts val="500"/>
              </a:spcBef>
              <a:spcAft>
                <a:spcPts val="0"/>
              </a:spcAft>
              <a:buClr>
                <a:schemeClr val="dk1"/>
              </a:buClr>
              <a:buSzPts val="2400"/>
              <a:buChar char="•"/>
              <a:defRPr/>
            </a:lvl7pPr>
            <a:lvl8pPr marL="3657600" lvl="7" indent="-381000" algn="l" rtl="0">
              <a:lnSpc>
                <a:spcPct val="100000"/>
              </a:lnSpc>
              <a:spcBef>
                <a:spcPts val="500"/>
              </a:spcBef>
              <a:spcAft>
                <a:spcPts val="0"/>
              </a:spcAft>
              <a:buClr>
                <a:schemeClr val="dk1"/>
              </a:buClr>
              <a:buSzPts val="2400"/>
              <a:buChar char="•"/>
              <a:defRPr/>
            </a:lvl8pPr>
            <a:lvl9pPr marL="4114800" lvl="8" indent="-381000" algn="l" rtl="0">
              <a:lnSpc>
                <a:spcPct val="100000"/>
              </a:lnSpc>
              <a:spcBef>
                <a:spcPts val="500"/>
              </a:spcBef>
              <a:spcAft>
                <a:spcPts val="0"/>
              </a:spcAft>
              <a:buClr>
                <a:schemeClr val="dk1"/>
              </a:buClr>
              <a:buSzPts val="2400"/>
              <a:buChar char="•"/>
              <a:defRPr/>
            </a:lvl9pPr>
          </a:lstStyle>
          <a:p>
            <a:endParaRPr/>
          </a:p>
        </p:txBody>
      </p:sp>
    </p:spTree>
    <p:extLst>
      <p:ext uri="{BB962C8B-B14F-4D97-AF65-F5344CB8AC3E}">
        <p14:creationId xmlns:p14="http://schemas.microsoft.com/office/powerpoint/2010/main" val="768398003"/>
      </p:ext>
    </p:extLst>
  </p:cSld>
  <p:clrMapOvr>
    <a:masterClrMapping/>
  </p:clrMapOvr>
  <p:extLst>
    <p:ext uri="{DCECCB84-F9BA-43D5-87BE-67443E8EF086}">
      <p15:sldGuideLst xmlns:p15="http://schemas.microsoft.com/office/powerpoint/2012/main">
        <p15:guide id="1" orient="horz" pos="3824">
          <p15:clr>
            <a:srgbClr val="FBAE40"/>
          </p15:clr>
        </p15:guide>
        <p15:guide id="2" pos="3840">
          <p15:clr>
            <a:srgbClr val="FBAE40"/>
          </p15:clr>
        </p15:guide>
        <p15:guide id="3" pos="576">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5"/>
          <p:cNvSpPr>
            <a:spLocks noGrp="1"/>
          </p:cNvSpPr>
          <p:nvPr>
            <p:ph type="sldNum" sz="quarter" idx="10"/>
          </p:nvPr>
        </p:nvSpPr>
        <p:spPr/>
        <p:txBody>
          <a:bodyPr/>
          <a:lstStyle>
            <a:lvl1pPr>
              <a:defRPr/>
            </a:lvl1pPr>
          </a:lstStyle>
          <a:p>
            <a:pPr>
              <a:defRPr/>
            </a:pPr>
            <a:fld id="{025F9F99-9BD9-4422-B838-F0A597D458BC}" type="slidenum">
              <a:rPr lang="en-US"/>
              <a:pPr>
                <a:defRPr/>
              </a:pPr>
              <a:t>‹#›</a:t>
            </a:fld>
            <a:endParaRPr lang="en-US" dirty="0"/>
          </a:p>
        </p:txBody>
      </p:sp>
      <p:sp>
        <p:nvSpPr>
          <p:cNvPr id="5" name="Footer Placeholder 3"/>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23680115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 Header">
    <p:spTree>
      <p:nvGrpSpPr>
        <p:cNvPr id="1" name="Shape 37"/>
        <p:cNvGrpSpPr/>
        <p:nvPr/>
      </p:nvGrpSpPr>
      <p:grpSpPr>
        <a:xfrm>
          <a:off x="0" y="0"/>
          <a:ext cx="0" cy="0"/>
          <a:chOff x="0" y="0"/>
          <a:chExt cx="0" cy="0"/>
        </a:xfrm>
      </p:grpSpPr>
      <p:sp>
        <p:nvSpPr>
          <p:cNvPr id="38" name="Google Shape;38;p25"/>
          <p:cNvSpPr txBox="1">
            <a:spLocks noGrp="1"/>
          </p:cNvSpPr>
          <p:nvPr>
            <p:ph type="title"/>
          </p:nvPr>
        </p:nvSpPr>
        <p:spPr>
          <a:xfrm>
            <a:off x="1106424" y="1173575"/>
            <a:ext cx="9966960" cy="2926080"/>
          </a:xfrm>
          <a:prstGeom prst="rect">
            <a:avLst/>
          </a:prstGeom>
          <a:noFill/>
          <a:ln>
            <a:noFill/>
          </a:ln>
        </p:spPr>
        <p:txBody>
          <a:bodyPr spcFirstLastPara="1" wrap="square" lIns="91425" tIns="45700" rIns="91425" bIns="45700" anchor="b" anchorCtr="0">
            <a:noAutofit/>
          </a:bodyPr>
          <a:lstStyle>
            <a:lvl1pPr lvl="0" algn="ctr">
              <a:lnSpc>
                <a:spcPct val="85000"/>
              </a:lnSpc>
              <a:spcBef>
                <a:spcPts val="0"/>
              </a:spcBef>
              <a:spcAft>
                <a:spcPts val="0"/>
              </a:spcAft>
              <a:buClr>
                <a:schemeClr val="dk1"/>
              </a:buClr>
              <a:buSzPts val="7200"/>
              <a:buFont typeface="Corbel"/>
              <a:buNone/>
              <a:defRPr sz="7200" b="0" cap="none"/>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9" name="Google Shape;39;p25"/>
          <p:cNvSpPr txBox="1">
            <a:spLocks noGrp="1"/>
          </p:cNvSpPr>
          <p:nvPr>
            <p:ph type="body" idx="1"/>
          </p:nvPr>
        </p:nvSpPr>
        <p:spPr>
          <a:xfrm>
            <a:off x="1709928" y="4154520"/>
            <a:ext cx="8769096" cy="1363806"/>
          </a:xfrm>
          <a:prstGeom prst="rect">
            <a:avLst/>
          </a:prstGeom>
          <a:noFill/>
          <a:ln>
            <a:noFill/>
          </a:ln>
        </p:spPr>
        <p:txBody>
          <a:bodyPr spcFirstLastPara="1" wrap="square" lIns="91425" tIns="45700" rIns="91425" bIns="45700" anchor="t" anchorCtr="0">
            <a:normAutofit/>
          </a:bodyPr>
          <a:lstStyle>
            <a:lvl1pPr marL="457200" lvl="0" indent="-228600" algn="ctr">
              <a:lnSpc>
                <a:spcPct val="90000"/>
              </a:lnSpc>
              <a:spcBef>
                <a:spcPts val="1400"/>
              </a:spcBef>
              <a:spcAft>
                <a:spcPts val="0"/>
              </a:spcAft>
              <a:buSzPts val="1760"/>
              <a:buNone/>
              <a:defRPr sz="2200">
                <a:solidFill>
                  <a:schemeClr val="dk1"/>
                </a:solidFill>
              </a:defRPr>
            </a:lvl1pPr>
            <a:lvl2pPr marL="914400" lvl="1" indent="-228600" algn="l">
              <a:lnSpc>
                <a:spcPct val="90000"/>
              </a:lnSpc>
              <a:spcBef>
                <a:spcPts val="200"/>
              </a:spcBef>
              <a:spcAft>
                <a:spcPts val="0"/>
              </a:spcAft>
              <a:buSzPts val="1440"/>
              <a:buNone/>
              <a:defRPr sz="1800">
                <a:solidFill>
                  <a:srgbClr val="888888"/>
                </a:solidFill>
              </a:defRPr>
            </a:lvl2pPr>
            <a:lvl3pPr marL="1371600" lvl="2" indent="-228600" algn="l">
              <a:lnSpc>
                <a:spcPct val="90000"/>
              </a:lnSpc>
              <a:spcBef>
                <a:spcPts val="400"/>
              </a:spcBef>
              <a:spcAft>
                <a:spcPts val="0"/>
              </a:spcAft>
              <a:buSzPts val="1280"/>
              <a:buNone/>
              <a:defRPr sz="1600">
                <a:solidFill>
                  <a:srgbClr val="888888"/>
                </a:solidFill>
              </a:defRPr>
            </a:lvl3pPr>
            <a:lvl4pPr marL="1828800" lvl="3" indent="-228600" algn="l">
              <a:lnSpc>
                <a:spcPct val="90000"/>
              </a:lnSpc>
              <a:spcBef>
                <a:spcPts val="400"/>
              </a:spcBef>
              <a:spcAft>
                <a:spcPts val="0"/>
              </a:spcAft>
              <a:buSzPts val="1120"/>
              <a:buNone/>
              <a:defRPr sz="1400">
                <a:solidFill>
                  <a:srgbClr val="888888"/>
                </a:solidFill>
              </a:defRPr>
            </a:lvl4pPr>
            <a:lvl5pPr marL="2286000" lvl="4" indent="-228600" algn="l">
              <a:lnSpc>
                <a:spcPct val="90000"/>
              </a:lnSpc>
              <a:spcBef>
                <a:spcPts val="400"/>
              </a:spcBef>
              <a:spcAft>
                <a:spcPts val="0"/>
              </a:spcAft>
              <a:buSzPts val="1120"/>
              <a:buNone/>
              <a:defRPr sz="1400">
                <a:solidFill>
                  <a:srgbClr val="888888"/>
                </a:solidFill>
              </a:defRPr>
            </a:lvl5pPr>
            <a:lvl6pPr marL="2743200" lvl="5" indent="-228600" algn="l">
              <a:lnSpc>
                <a:spcPct val="90000"/>
              </a:lnSpc>
              <a:spcBef>
                <a:spcPts val="400"/>
              </a:spcBef>
              <a:spcAft>
                <a:spcPts val="0"/>
              </a:spcAft>
              <a:buSzPts val="1120"/>
              <a:buNone/>
              <a:defRPr sz="1400">
                <a:solidFill>
                  <a:srgbClr val="888888"/>
                </a:solidFill>
              </a:defRPr>
            </a:lvl6pPr>
            <a:lvl7pPr marL="3200400" lvl="6" indent="-228600" algn="l">
              <a:lnSpc>
                <a:spcPct val="90000"/>
              </a:lnSpc>
              <a:spcBef>
                <a:spcPts val="400"/>
              </a:spcBef>
              <a:spcAft>
                <a:spcPts val="0"/>
              </a:spcAft>
              <a:buSzPts val="1120"/>
              <a:buNone/>
              <a:defRPr sz="1400">
                <a:solidFill>
                  <a:srgbClr val="888888"/>
                </a:solidFill>
              </a:defRPr>
            </a:lvl7pPr>
            <a:lvl8pPr marL="3657600" lvl="7" indent="-228600" algn="l">
              <a:lnSpc>
                <a:spcPct val="90000"/>
              </a:lnSpc>
              <a:spcBef>
                <a:spcPts val="400"/>
              </a:spcBef>
              <a:spcAft>
                <a:spcPts val="0"/>
              </a:spcAft>
              <a:buSzPts val="1120"/>
              <a:buNone/>
              <a:defRPr sz="1400">
                <a:solidFill>
                  <a:srgbClr val="888888"/>
                </a:solidFill>
              </a:defRPr>
            </a:lvl8pPr>
            <a:lvl9pPr marL="4114800" lvl="8" indent="-228600" algn="l">
              <a:lnSpc>
                <a:spcPct val="90000"/>
              </a:lnSpc>
              <a:spcBef>
                <a:spcPts val="400"/>
              </a:spcBef>
              <a:spcAft>
                <a:spcPts val="400"/>
              </a:spcAft>
              <a:buSzPts val="1120"/>
              <a:buNone/>
              <a:defRPr sz="1400">
                <a:solidFill>
                  <a:srgbClr val="888888"/>
                </a:solidFill>
              </a:defRPr>
            </a:lvl9pPr>
          </a:lstStyle>
          <a:p>
            <a:endParaRPr/>
          </a:p>
        </p:txBody>
      </p:sp>
      <p:sp>
        <p:nvSpPr>
          <p:cNvPr id="40" name="Google Shape;40;p25"/>
          <p:cNvSpPr txBox="1">
            <a:spLocks noGrp="1"/>
          </p:cNvSpPr>
          <p:nvPr>
            <p:ph type="ftr" idx="11"/>
          </p:nvPr>
        </p:nvSpPr>
        <p:spPr>
          <a:xfrm>
            <a:off x="3949148" y="6223828"/>
            <a:ext cx="4717774"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1" name="Google Shape;41;p25"/>
          <p:cNvSpPr txBox="1">
            <a:spLocks noGrp="1"/>
          </p:cNvSpPr>
          <p:nvPr>
            <p:ph type="sldNum" idx="12"/>
          </p:nvPr>
        </p:nvSpPr>
        <p:spPr>
          <a:xfrm>
            <a:off x="9329530" y="6223828"/>
            <a:ext cx="1706217"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chemeClr val="dk1"/>
                </a:solidFill>
                <a:latin typeface="Corbel"/>
                <a:ea typeface="Corbel"/>
                <a:cs typeface="Corbel"/>
                <a:sym typeface="Corbel"/>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chemeClr val="dk1"/>
                </a:solidFill>
                <a:latin typeface="Corbel"/>
                <a:ea typeface="Corbel"/>
                <a:cs typeface="Corbel"/>
                <a:sym typeface="Corbel"/>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chemeClr val="dk1"/>
                </a:solidFill>
                <a:latin typeface="Corbel"/>
                <a:ea typeface="Corbel"/>
                <a:cs typeface="Corbel"/>
                <a:sym typeface="Corbel"/>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chemeClr val="dk1"/>
                </a:solidFill>
                <a:latin typeface="Corbel"/>
                <a:ea typeface="Corbel"/>
                <a:cs typeface="Corbel"/>
                <a:sym typeface="Corbel"/>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chemeClr val="dk1"/>
                </a:solidFill>
                <a:latin typeface="Corbel"/>
                <a:ea typeface="Corbel"/>
                <a:cs typeface="Corbel"/>
                <a:sym typeface="Corbel"/>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chemeClr val="dk1"/>
                </a:solidFill>
                <a:latin typeface="Corbel"/>
                <a:ea typeface="Corbel"/>
                <a:cs typeface="Corbel"/>
                <a:sym typeface="Corbel"/>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chemeClr val="dk1"/>
                </a:solidFill>
                <a:latin typeface="Corbel"/>
                <a:ea typeface="Corbel"/>
                <a:cs typeface="Corbel"/>
                <a:sym typeface="Corbel"/>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chemeClr val="dk1"/>
                </a:solidFill>
                <a:latin typeface="Corbel"/>
                <a:ea typeface="Corbel"/>
                <a:cs typeface="Corbel"/>
                <a:sym typeface="Corbel"/>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chemeClr val="dk1"/>
                </a:solidFill>
                <a:latin typeface="Corbel"/>
                <a:ea typeface="Corbel"/>
                <a:cs typeface="Corbel"/>
                <a:sym typeface="Corbel"/>
              </a:defRPr>
            </a:lvl9pPr>
          </a:lstStyle>
          <a:p>
            <a:pPr marL="0" lvl="0" indent="0" algn="r" rtl="0">
              <a:spcBef>
                <a:spcPts val="0"/>
              </a:spcBef>
              <a:spcAft>
                <a:spcPts val="0"/>
              </a:spcAft>
              <a:buNone/>
            </a:pPr>
            <a:fld id="{00000000-1234-1234-1234-123412341234}" type="slidenum">
              <a:rPr lang="en-US"/>
              <a:t>‹#›</a:t>
            </a:fld>
            <a:endParaRPr/>
          </a:p>
        </p:txBody>
      </p:sp>
      <p:cxnSp>
        <p:nvCxnSpPr>
          <p:cNvPr id="42" name="Google Shape;42;p25"/>
          <p:cNvCxnSpPr/>
          <p:nvPr/>
        </p:nvCxnSpPr>
        <p:spPr>
          <a:xfrm>
            <a:off x="1981200" y="4020408"/>
            <a:ext cx="8229601" cy="0"/>
          </a:xfrm>
          <a:prstGeom prst="straightConnector1">
            <a:avLst/>
          </a:prstGeom>
          <a:noFill/>
          <a:ln w="10000" cap="flat" cmpd="sng">
            <a:solidFill>
              <a:schemeClr val="dk1"/>
            </a:solidFill>
            <a:prstDash val="solid"/>
            <a:round/>
            <a:headEnd type="none" w="sm" len="sm"/>
            <a:tailEnd type="none" w="sm" len="sm"/>
          </a:ln>
        </p:spPr>
      </p:cxnSp>
    </p:spTree>
    <p:extLst>
      <p:ext uri="{BB962C8B-B14F-4D97-AF65-F5344CB8AC3E}">
        <p14:creationId xmlns:p14="http://schemas.microsoft.com/office/powerpoint/2010/main" val="12821905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3"/>
        <p:cNvGrpSpPr/>
        <p:nvPr/>
      </p:nvGrpSpPr>
      <p:grpSpPr>
        <a:xfrm>
          <a:off x="0" y="0"/>
          <a:ext cx="0" cy="0"/>
          <a:chOff x="0" y="0"/>
          <a:chExt cx="0" cy="0"/>
        </a:xfrm>
      </p:grpSpPr>
      <p:sp>
        <p:nvSpPr>
          <p:cNvPr id="44" name="Google Shape;44;p23"/>
          <p:cNvSpPr txBox="1">
            <a:spLocks noGrp="1"/>
          </p:cNvSpPr>
          <p:nvPr>
            <p:ph type="ftr" idx="11"/>
          </p:nvPr>
        </p:nvSpPr>
        <p:spPr>
          <a:xfrm>
            <a:off x="3949148" y="6223828"/>
            <a:ext cx="4717774"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5" name="Google Shape;45;p23"/>
          <p:cNvSpPr txBox="1">
            <a:spLocks noGrp="1"/>
          </p:cNvSpPr>
          <p:nvPr>
            <p:ph type="sldNum" idx="12"/>
          </p:nvPr>
        </p:nvSpPr>
        <p:spPr>
          <a:xfrm>
            <a:off x="9329530" y="6223828"/>
            <a:ext cx="1706217"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chemeClr val="dk1"/>
                </a:solidFill>
                <a:latin typeface="Corbel"/>
                <a:ea typeface="Corbel"/>
                <a:cs typeface="Corbel"/>
                <a:sym typeface="Corbel"/>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chemeClr val="dk1"/>
                </a:solidFill>
                <a:latin typeface="Corbel"/>
                <a:ea typeface="Corbel"/>
                <a:cs typeface="Corbel"/>
                <a:sym typeface="Corbel"/>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chemeClr val="dk1"/>
                </a:solidFill>
                <a:latin typeface="Corbel"/>
                <a:ea typeface="Corbel"/>
                <a:cs typeface="Corbel"/>
                <a:sym typeface="Corbel"/>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chemeClr val="dk1"/>
                </a:solidFill>
                <a:latin typeface="Corbel"/>
                <a:ea typeface="Corbel"/>
                <a:cs typeface="Corbel"/>
                <a:sym typeface="Corbel"/>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chemeClr val="dk1"/>
                </a:solidFill>
                <a:latin typeface="Corbel"/>
                <a:ea typeface="Corbel"/>
                <a:cs typeface="Corbel"/>
                <a:sym typeface="Corbel"/>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chemeClr val="dk1"/>
                </a:solidFill>
                <a:latin typeface="Corbel"/>
                <a:ea typeface="Corbel"/>
                <a:cs typeface="Corbel"/>
                <a:sym typeface="Corbel"/>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chemeClr val="dk1"/>
                </a:solidFill>
                <a:latin typeface="Corbel"/>
                <a:ea typeface="Corbel"/>
                <a:cs typeface="Corbel"/>
                <a:sym typeface="Corbel"/>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chemeClr val="dk1"/>
                </a:solidFill>
                <a:latin typeface="Corbel"/>
                <a:ea typeface="Corbel"/>
                <a:cs typeface="Corbel"/>
                <a:sym typeface="Corbel"/>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chemeClr val="dk1"/>
                </a:solidFill>
                <a:latin typeface="Corbel"/>
                <a:ea typeface="Corbel"/>
                <a:cs typeface="Corbel"/>
                <a:sym typeface="Corbel"/>
              </a:defRPr>
            </a:lvl9pPr>
          </a:lstStyle>
          <a:p>
            <a:pPr marL="0" lvl="0" indent="0" algn="r" rtl="0">
              <a:spcBef>
                <a:spcPts val="0"/>
              </a:spcBef>
              <a:spcAft>
                <a:spcPts val="0"/>
              </a:spcAft>
              <a:buNone/>
            </a:pPr>
            <a:fld id="{00000000-1234-1234-1234-123412341234}" type="slidenum">
              <a:rPr lang="en-US"/>
              <a:t>‹#›</a:t>
            </a:fld>
            <a:endParaRPr/>
          </a:p>
        </p:txBody>
      </p:sp>
    </p:spTree>
    <p:extLst>
      <p:ext uri="{BB962C8B-B14F-4D97-AF65-F5344CB8AC3E}">
        <p14:creationId xmlns:p14="http://schemas.microsoft.com/office/powerpoint/2010/main" val="42027693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Comparison" type="twoTxTwoObj">
  <p:cSld name="Comparison">
    <p:spTree>
      <p:nvGrpSpPr>
        <p:cNvPr id="1" name="Shape 55"/>
        <p:cNvGrpSpPr/>
        <p:nvPr/>
      </p:nvGrpSpPr>
      <p:grpSpPr>
        <a:xfrm>
          <a:off x="0" y="0"/>
          <a:ext cx="0" cy="0"/>
          <a:chOff x="0" y="0"/>
          <a:chExt cx="0" cy="0"/>
        </a:xfrm>
      </p:grpSpPr>
      <p:sp>
        <p:nvSpPr>
          <p:cNvPr id="56" name="Google Shape;56;p27"/>
          <p:cNvSpPr txBox="1">
            <a:spLocks noGrp="1"/>
          </p:cNvSpPr>
          <p:nvPr>
            <p:ph type="title"/>
          </p:nvPr>
        </p:nvSpPr>
        <p:spPr>
          <a:xfrm>
            <a:off x="1143000" y="609600"/>
            <a:ext cx="9875520" cy="135636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7" name="Google Shape;57;p27"/>
          <p:cNvSpPr txBox="1">
            <a:spLocks noGrp="1"/>
          </p:cNvSpPr>
          <p:nvPr>
            <p:ph type="body" idx="1"/>
          </p:nvPr>
        </p:nvSpPr>
        <p:spPr>
          <a:xfrm>
            <a:off x="1143000" y="2001511"/>
            <a:ext cx="4754880" cy="777240"/>
          </a:xfrm>
          <a:prstGeom prst="rect">
            <a:avLst/>
          </a:prstGeom>
          <a:noFill/>
          <a:ln>
            <a:noFill/>
          </a:ln>
        </p:spPr>
        <p:txBody>
          <a:bodyPr spcFirstLastPara="1" wrap="square" lIns="91425" tIns="45700" rIns="91425" bIns="45700" anchor="ctr" anchorCtr="0">
            <a:normAutofit/>
          </a:bodyPr>
          <a:lstStyle>
            <a:lvl1pPr marL="457200" lvl="0" indent="-228600" algn="l">
              <a:lnSpc>
                <a:spcPct val="90000"/>
              </a:lnSpc>
              <a:spcBef>
                <a:spcPts val="0"/>
              </a:spcBef>
              <a:spcAft>
                <a:spcPts val="0"/>
              </a:spcAft>
              <a:buSzPts val="1920"/>
              <a:buNone/>
              <a:defRPr sz="2400" b="1"/>
            </a:lvl1pPr>
            <a:lvl2pPr marL="914400" lvl="1" indent="-228600" algn="l">
              <a:lnSpc>
                <a:spcPct val="90000"/>
              </a:lnSpc>
              <a:spcBef>
                <a:spcPts val="200"/>
              </a:spcBef>
              <a:spcAft>
                <a:spcPts val="0"/>
              </a:spcAft>
              <a:buSzPts val="1600"/>
              <a:buNone/>
              <a:defRPr sz="2000" b="1"/>
            </a:lvl2pPr>
            <a:lvl3pPr marL="1371600" lvl="2" indent="-228600" algn="l">
              <a:lnSpc>
                <a:spcPct val="90000"/>
              </a:lnSpc>
              <a:spcBef>
                <a:spcPts val="400"/>
              </a:spcBef>
              <a:spcAft>
                <a:spcPts val="0"/>
              </a:spcAft>
              <a:buSzPts val="1440"/>
              <a:buNone/>
              <a:defRPr sz="1800" b="1"/>
            </a:lvl3pPr>
            <a:lvl4pPr marL="1828800" lvl="3" indent="-228600" algn="l">
              <a:lnSpc>
                <a:spcPct val="90000"/>
              </a:lnSpc>
              <a:spcBef>
                <a:spcPts val="400"/>
              </a:spcBef>
              <a:spcAft>
                <a:spcPts val="0"/>
              </a:spcAft>
              <a:buSzPts val="1280"/>
              <a:buNone/>
              <a:defRPr sz="1600" b="1"/>
            </a:lvl4pPr>
            <a:lvl5pPr marL="2286000" lvl="4" indent="-228600" algn="l">
              <a:lnSpc>
                <a:spcPct val="90000"/>
              </a:lnSpc>
              <a:spcBef>
                <a:spcPts val="400"/>
              </a:spcBef>
              <a:spcAft>
                <a:spcPts val="0"/>
              </a:spcAft>
              <a:buSzPts val="1280"/>
              <a:buNone/>
              <a:defRPr sz="1600" b="1"/>
            </a:lvl5pPr>
            <a:lvl6pPr marL="2743200" lvl="5" indent="-228600" algn="l">
              <a:lnSpc>
                <a:spcPct val="90000"/>
              </a:lnSpc>
              <a:spcBef>
                <a:spcPts val="400"/>
              </a:spcBef>
              <a:spcAft>
                <a:spcPts val="0"/>
              </a:spcAft>
              <a:buSzPts val="1280"/>
              <a:buNone/>
              <a:defRPr sz="1600" b="1"/>
            </a:lvl6pPr>
            <a:lvl7pPr marL="3200400" lvl="6" indent="-228600" algn="l">
              <a:lnSpc>
                <a:spcPct val="90000"/>
              </a:lnSpc>
              <a:spcBef>
                <a:spcPts val="400"/>
              </a:spcBef>
              <a:spcAft>
                <a:spcPts val="0"/>
              </a:spcAft>
              <a:buSzPts val="1280"/>
              <a:buNone/>
              <a:defRPr sz="1600" b="1"/>
            </a:lvl7pPr>
            <a:lvl8pPr marL="3657600" lvl="7" indent="-228600" algn="l">
              <a:lnSpc>
                <a:spcPct val="90000"/>
              </a:lnSpc>
              <a:spcBef>
                <a:spcPts val="400"/>
              </a:spcBef>
              <a:spcAft>
                <a:spcPts val="0"/>
              </a:spcAft>
              <a:buSzPts val="1280"/>
              <a:buNone/>
              <a:defRPr sz="1600" b="1"/>
            </a:lvl8pPr>
            <a:lvl9pPr marL="4114800" lvl="8" indent="-228600" algn="l">
              <a:lnSpc>
                <a:spcPct val="90000"/>
              </a:lnSpc>
              <a:spcBef>
                <a:spcPts val="400"/>
              </a:spcBef>
              <a:spcAft>
                <a:spcPts val="400"/>
              </a:spcAft>
              <a:buSzPts val="1280"/>
              <a:buNone/>
              <a:defRPr sz="1600" b="1"/>
            </a:lvl9pPr>
          </a:lstStyle>
          <a:p>
            <a:endParaRPr/>
          </a:p>
        </p:txBody>
      </p:sp>
      <p:sp>
        <p:nvSpPr>
          <p:cNvPr id="58" name="Google Shape;58;p27"/>
          <p:cNvSpPr txBox="1">
            <a:spLocks noGrp="1"/>
          </p:cNvSpPr>
          <p:nvPr>
            <p:ph type="body" idx="2"/>
          </p:nvPr>
        </p:nvSpPr>
        <p:spPr>
          <a:xfrm>
            <a:off x="1143000" y="2721483"/>
            <a:ext cx="4754880" cy="3383280"/>
          </a:xfrm>
          <a:prstGeom prst="rect">
            <a:avLst/>
          </a:prstGeom>
          <a:noFill/>
          <a:ln>
            <a:noFill/>
          </a:ln>
        </p:spPr>
        <p:txBody>
          <a:bodyPr spcFirstLastPara="1" wrap="square" lIns="91425" tIns="45700" rIns="91425" bIns="45700" anchor="t" anchorCtr="0">
            <a:normAutofit/>
          </a:bodyPr>
          <a:lstStyle>
            <a:lvl1pPr marL="457200" lvl="0" indent="-340360" algn="l">
              <a:lnSpc>
                <a:spcPct val="90000"/>
              </a:lnSpc>
              <a:spcBef>
                <a:spcPts val="1400"/>
              </a:spcBef>
              <a:spcAft>
                <a:spcPts val="0"/>
              </a:spcAft>
              <a:buSzPts val="1760"/>
              <a:buChar char="•"/>
              <a:defRPr sz="2200"/>
            </a:lvl1pPr>
            <a:lvl2pPr marL="914400" lvl="1" indent="-330200" algn="l">
              <a:lnSpc>
                <a:spcPct val="90000"/>
              </a:lnSpc>
              <a:spcBef>
                <a:spcPts val="200"/>
              </a:spcBef>
              <a:spcAft>
                <a:spcPts val="0"/>
              </a:spcAft>
              <a:buSzPts val="1600"/>
              <a:buChar char="•"/>
              <a:defRPr sz="2000"/>
            </a:lvl2pPr>
            <a:lvl3pPr marL="1371600" lvl="2" indent="-320039" algn="l">
              <a:lnSpc>
                <a:spcPct val="90000"/>
              </a:lnSpc>
              <a:spcBef>
                <a:spcPts val="400"/>
              </a:spcBef>
              <a:spcAft>
                <a:spcPts val="0"/>
              </a:spcAft>
              <a:buSzPts val="1440"/>
              <a:buChar char="•"/>
              <a:defRPr sz="1800"/>
            </a:lvl3pPr>
            <a:lvl4pPr marL="1828800" lvl="3" indent="-309880" algn="l">
              <a:lnSpc>
                <a:spcPct val="90000"/>
              </a:lnSpc>
              <a:spcBef>
                <a:spcPts val="400"/>
              </a:spcBef>
              <a:spcAft>
                <a:spcPts val="0"/>
              </a:spcAft>
              <a:buSzPts val="1280"/>
              <a:buChar char="•"/>
              <a:defRPr sz="1600"/>
            </a:lvl4pPr>
            <a:lvl5pPr marL="2286000" lvl="4" indent="-309879" algn="l">
              <a:lnSpc>
                <a:spcPct val="90000"/>
              </a:lnSpc>
              <a:spcBef>
                <a:spcPts val="400"/>
              </a:spcBef>
              <a:spcAft>
                <a:spcPts val="0"/>
              </a:spcAft>
              <a:buSzPts val="1280"/>
              <a:buChar char="•"/>
              <a:defRPr sz="1600"/>
            </a:lvl5pPr>
            <a:lvl6pPr marL="2743200" lvl="5" indent="-309879" algn="l">
              <a:lnSpc>
                <a:spcPct val="90000"/>
              </a:lnSpc>
              <a:spcBef>
                <a:spcPts val="400"/>
              </a:spcBef>
              <a:spcAft>
                <a:spcPts val="0"/>
              </a:spcAft>
              <a:buSzPts val="1280"/>
              <a:buChar char="•"/>
              <a:defRPr sz="1600"/>
            </a:lvl6pPr>
            <a:lvl7pPr marL="3200400" lvl="6" indent="-309879" algn="l">
              <a:lnSpc>
                <a:spcPct val="90000"/>
              </a:lnSpc>
              <a:spcBef>
                <a:spcPts val="400"/>
              </a:spcBef>
              <a:spcAft>
                <a:spcPts val="0"/>
              </a:spcAft>
              <a:buSzPts val="1280"/>
              <a:buChar char="•"/>
              <a:defRPr sz="1600"/>
            </a:lvl7pPr>
            <a:lvl8pPr marL="3657600" lvl="7" indent="-309879" algn="l">
              <a:lnSpc>
                <a:spcPct val="90000"/>
              </a:lnSpc>
              <a:spcBef>
                <a:spcPts val="400"/>
              </a:spcBef>
              <a:spcAft>
                <a:spcPts val="0"/>
              </a:spcAft>
              <a:buSzPts val="1280"/>
              <a:buChar char="•"/>
              <a:defRPr sz="1600"/>
            </a:lvl8pPr>
            <a:lvl9pPr marL="4114800" lvl="8" indent="-309879" algn="l">
              <a:lnSpc>
                <a:spcPct val="90000"/>
              </a:lnSpc>
              <a:spcBef>
                <a:spcPts val="400"/>
              </a:spcBef>
              <a:spcAft>
                <a:spcPts val="400"/>
              </a:spcAft>
              <a:buSzPts val="1280"/>
              <a:buChar char="•"/>
              <a:defRPr sz="1600"/>
            </a:lvl9pPr>
          </a:lstStyle>
          <a:p>
            <a:endParaRPr/>
          </a:p>
        </p:txBody>
      </p:sp>
      <p:sp>
        <p:nvSpPr>
          <p:cNvPr id="59" name="Google Shape;59;p27"/>
          <p:cNvSpPr txBox="1">
            <a:spLocks noGrp="1"/>
          </p:cNvSpPr>
          <p:nvPr>
            <p:ph type="body" idx="3"/>
          </p:nvPr>
        </p:nvSpPr>
        <p:spPr>
          <a:xfrm>
            <a:off x="6269173" y="1999032"/>
            <a:ext cx="4754880" cy="777240"/>
          </a:xfrm>
          <a:prstGeom prst="rect">
            <a:avLst/>
          </a:prstGeom>
          <a:noFill/>
          <a:ln>
            <a:noFill/>
          </a:ln>
        </p:spPr>
        <p:txBody>
          <a:bodyPr spcFirstLastPara="1" wrap="square" lIns="91425" tIns="45700" rIns="91425" bIns="45700" anchor="ctr" anchorCtr="0">
            <a:normAutofit/>
          </a:bodyPr>
          <a:lstStyle>
            <a:lvl1pPr marL="457200" lvl="0" indent="-228600" algn="l">
              <a:lnSpc>
                <a:spcPct val="90000"/>
              </a:lnSpc>
              <a:spcBef>
                <a:spcPts val="0"/>
              </a:spcBef>
              <a:spcAft>
                <a:spcPts val="0"/>
              </a:spcAft>
              <a:buSzPts val="1920"/>
              <a:buNone/>
              <a:defRPr sz="2400" b="1"/>
            </a:lvl1pPr>
            <a:lvl2pPr marL="914400" lvl="1" indent="-228600" algn="l">
              <a:lnSpc>
                <a:spcPct val="90000"/>
              </a:lnSpc>
              <a:spcBef>
                <a:spcPts val="200"/>
              </a:spcBef>
              <a:spcAft>
                <a:spcPts val="0"/>
              </a:spcAft>
              <a:buSzPts val="1600"/>
              <a:buNone/>
              <a:defRPr sz="2000" b="1"/>
            </a:lvl2pPr>
            <a:lvl3pPr marL="1371600" lvl="2" indent="-228600" algn="l">
              <a:lnSpc>
                <a:spcPct val="90000"/>
              </a:lnSpc>
              <a:spcBef>
                <a:spcPts val="400"/>
              </a:spcBef>
              <a:spcAft>
                <a:spcPts val="0"/>
              </a:spcAft>
              <a:buSzPts val="1440"/>
              <a:buNone/>
              <a:defRPr sz="1800" b="1"/>
            </a:lvl3pPr>
            <a:lvl4pPr marL="1828800" lvl="3" indent="-228600" algn="l">
              <a:lnSpc>
                <a:spcPct val="90000"/>
              </a:lnSpc>
              <a:spcBef>
                <a:spcPts val="400"/>
              </a:spcBef>
              <a:spcAft>
                <a:spcPts val="0"/>
              </a:spcAft>
              <a:buSzPts val="1280"/>
              <a:buNone/>
              <a:defRPr sz="1600" b="1"/>
            </a:lvl4pPr>
            <a:lvl5pPr marL="2286000" lvl="4" indent="-228600" algn="l">
              <a:lnSpc>
                <a:spcPct val="90000"/>
              </a:lnSpc>
              <a:spcBef>
                <a:spcPts val="400"/>
              </a:spcBef>
              <a:spcAft>
                <a:spcPts val="0"/>
              </a:spcAft>
              <a:buSzPts val="1280"/>
              <a:buNone/>
              <a:defRPr sz="1600" b="1"/>
            </a:lvl5pPr>
            <a:lvl6pPr marL="2743200" lvl="5" indent="-228600" algn="l">
              <a:lnSpc>
                <a:spcPct val="90000"/>
              </a:lnSpc>
              <a:spcBef>
                <a:spcPts val="400"/>
              </a:spcBef>
              <a:spcAft>
                <a:spcPts val="0"/>
              </a:spcAft>
              <a:buSzPts val="1280"/>
              <a:buNone/>
              <a:defRPr sz="1600" b="1"/>
            </a:lvl6pPr>
            <a:lvl7pPr marL="3200400" lvl="6" indent="-228600" algn="l">
              <a:lnSpc>
                <a:spcPct val="90000"/>
              </a:lnSpc>
              <a:spcBef>
                <a:spcPts val="400"/>
              </a:spcBef>
              <a:spcAft>
                <a:spcPts val="0"/>
              </a:spcAft>
              <a:buSzPts val="1280"/>
              <a:buNone/>
              <a:defRPr sz="1600" b="1"/>
            </a:lvl7pPr>
            <a:lvl8pPr marL="3657600" lvl="7" indent="-228600" algn="l">
              <a:lnSpc>
                <a:spcPct val="90000"/>
              </a:lnSpc>
              <a:spcBef>
                <a:spcPts val="400"/>
              </a:spcBef>
              <a:spcAft>
                <a:spcPts val="0"/>
              </a:spcAft>
              <a:buSzPts val="1280"/>
              <a:buNone/>
              <a:defRPr sz="1600" b="1"/>
            </a:lvl8pPr>
            <a:lvl9pPr marL="4114800" lvl="8" indent="-228600" algn="l">
              <a:lnSpc>
                <a:spcPct val="90000"/>
              </a:lnSpc>
              <a:spcBef>
                <a:spcPts val="400"/>
              </a:spcBef>
              <a:spcAft>
                <a:spcPts val="400"/>
              </a:spcAft>
              <a:buSzPts val="1280"/>
              <a:buNone/>
              <a:defRPr sz="1600" b="1"/>
            </a:lvl9pPr>
          </a:lstStyle>
          <a:p>
            <a:endParaRPr/>
          </a:p>
        </p:txBody>
      </p:sp>
      <p:sp>
        <p:nvSpPr>
          <p:cNvPr id="60" name="Google Shape;60;p27"/>
          <p:cNvSpPr txBox="1">
            <a:spLocks noGrp="1"/>
          </p:cNvSpPr>
          <p:nvPr>
            <p:ph type="body" idx="4"/>
          </p:nvPr>
        </p:nvSpPr>
        <p:spPr>
          <a:xfrm>
            <a:off x="6269173" y="2719322"/>
            <a:ext cx="4754880" cy="3383280"/>
          </a:xfrm>
          <a:prstGeom prst="rect">
            <a:avLst/>
          </a:prstGeom>
          <a:noFill/>
          <a:ln>
            <a:noFill/>
          </a:ln>
        </p:spPr>
        <p:txBody>
          <a:bodyPr spcFirstLastPara="1" wrap="square" lIns="91425" tIns="45700" rIns="91425" bIns="45700" anchor="t" anchorCtr="0">
            <a:normAutofit/>
          </a:bodyPr>
          <a:lstStyle>
            <a:lvl1pPr marL="457200" lvl="0" indent="-340360" algn="l">
              <a:lnSpc>
                <a:spcPct val="90000"/>
              </a:lnSpc>
              <a:spcBef>
                <a:spcPts val="1400"/>
              </a:spcBef>
              <a:spcAft>
                <a:spcPts val="0"/>
              </a:spcAft>
              <a:buSzPts val="1760"/>
              <a:buChar char="•"/>
              <a:defRPr sz="2200"/>
            </a:lvl1pPr>
            <a:lvl2pPr marL="914400" lvl="1" indent="-330200" algn="l">
              <a:lnSpc>
                <a:spcPct val="90000"/>
              </a:lnSpc>
              <a:spcBef>
                <a:spcPts val="200"/>
              </a:spcBef>
              <a:spcAft>
                <a:spcPts val="0"/>
              </a:spcAft>
              <a:buSzPts val="1600"/>
              <a:buChar char="•"/>
              <a:defRPr sz="2000"/>
            </a:lvl2pPr>
            <a:lvl3pPr marL="1371600" lvl="2" indent="-320039" algn="l">
              <a:lnSpc>
                <a:spcPct val="90000"/>
              </a:lnSpc>
              <a:spcBef>
                <a:spcPts val="400"/>
              </a:spcBef>
              <a:spcAft>
                <a:spcPts val="0"/>
              </a:spcAft>
              <a:buSzPts val="1440"/>
              <a:buChar char="•"/>
              <a:defRPr sz="1800"/>
            </a:lvl3pPr>
            <a:lvl4pPr marL="1828800" lvl="3" indent="-309880" algn="l">
              <a:lnSpc>
                <a:spcPct val="90000"/>
              </a:lnSpc>
              <a:spcBef>
                <a:spcPts val="400"/>
              </a:spcBef>
              <a:spcAft>
                <a:spcPts val="0"/>
              </a:spcAft>
              <a:buSzPts val="1280"/>
              <a:buChar char="•"/>
              <a:defRPr sz="1600"/>
            </a:lvl4pPr>
            <a:lvl5pPr marL="2286000" lvl="4" indent="-309879" algn="l">
              <a:lnSpc>
                <a:spcPct val="90000"/>
              </a:lnSpc>
              <a:spcBef>
                <a:spcPts val="400"/>
              </a:spcBef>
              <a:spcAft>
                <a:spcPts val="0"/>
              </a:spcAft>
              <a:buSzPts val="1280"/>
              <a:buChar char="•"/>
              <a:defRPr sz="1600"/>
            </a:lvl5pPr>
            <a:lvl6pPr marL="2743200" lvl="5" indent="-309879" algn="l">
              <a:lnSpc>
                <a:spcPct val="90000"/>
              </a:lnSpc>
              <a:spcBef>
                <a:spcPts val="400"/>
              </a:spcBef>
              <a:spcAft>
                <a:spcPts val="0"/>
              </a:spcAft>
              <a:buSzPts val="1280"/>
              <a:buChar char="•"/>
              <a:defRPr sz="1600"/>
            </a:lvl6pPr>
            <a:lvl7pPr marL="3200400" lvl="6" indent="-309879" algn="l">
              <a:lnSpc>
                <a:spcPct val="90000"/>
              </a:lnSpc>
              <a:spcBef>
                <a:spcPts val="400"/>
              </a:spcBef>
              <a:spcAft>
                <a:spcPts val="0"/>
              </a:spcAft>
              <a:buSzPts val="1280"/>
              <a:buChar char="•"/>
              <a:defRPr sz="1600"/>
            </a:lvl7pPr>
            <a:lvl8pPr marL="3657600" lvl="7" indent="-309879" algn="l">
              <a:lnSpc>
                <a:spcPct val="90000"/>
              </a:lnSpc>
              <a:spcBef>
                <a:spcPts val="400"/>
              </a:spcBef>
              <a:spcAft>
                <a:spcPts val="0"/>
              </a:spcAft>
              <a:buSzPts val="1280"/>
              <a:buChar char="•"/>
              <a:defRPr sz="1600"/>
            </a:lvl8pPr>
            <a:lvl9pPr marL="4114800" lvl="8" indent="-309879" algn="l">
              <a:lnSpc>
                <a:spcPct val="90000"/>
              </a:lnSpc>
              <a:spcBef>
                <a:spcPts val="400"/>
              </a:spcBef>
              <a:spcAft>
                <a:spcPts val="400"/>
              </a:spcAft>
              <a:buSzPts val="1280"/>
              <a:buChar char="•"/>
              <a:defRPr sz="1600"/>
            </a:lvl9pPr>
          </a:lstStyle>
          <a:p>
            <a:endParaRPr/>
          </a:p>
        </p:txBody>
      </p:sp>
      <p:sp>
        <p:nvSpPr>
          <p:cNvPr id="61" name="Google Shape;61;p27"/>
          <p:cNvSpPr txBox="1">
            <a:spLocks noGrp="1"/>
          </p:cNvSpPr>
          <p:nvPr>
            <p:ph type="ftr" idx="11"/>
          </p:nvPr>
        </p:nvSpPr>
        <p:spPr>
          <a:xfrm>
            <a:off x="3949148" y="6223828"/>
            <a:ext cx="4717774"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2" name="Google Shape;62;p27"/>
          <p:cNvSpPr txBox="1">
            <a:spLocks noGrp="1"/>
          </p:cNvSpPr>
          <p:nvPr>
            <p:ph type="sldNum" idx="12"/>
          </p:nvPr>
        </p:nvSpPr>
        <p:spPr>
          <a:xfrm>
            <a:off x="9329530" y="6223828"/>
            <a:ext cx="1706217"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chemeClr val="dk1"/>
                </a:solidFill>
                <a:latin typeface="Corbel"/>
                <a:ea typeface="Corbel"/>
                <a:cs typeface="Corbel"/>
                <a:sym typeface="Corbel"/>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chemeClr val="dk1"/>
                </a:solidFill>
                <a:latin typeface="Corbel"/>
                <a:ea typeface="Corbel"/>
                <a:cs typeface="Corbel"/>
                <a:sym typeface="Corbel"/>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chemeClr val="dk1"/>
                </a:solidFill>
                <a:latin typeface="Corbel"/>
                <a:ea typeface="Corbel"/>
                <a:cs typeface="Corbel"/>
                <a:sym typeface="Corbel"/>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chemeClr val="dk1"/>
                </a:solidFill>
                <a:latin typeface="Corbel"/>
                <a:ea typeface="Corbel"/>
                <a:cs typeface="Corbel"/>
                <a:sym typeface="Corbel"/>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chemeClr val="dk1"/>
                </a:solidFill>
                <a:latin typeface="Corbel"/>
                <a:ea typeface="Corbel"/>
                <a:cs typeface="Corbel"/>
                <a:sym typeface="Corbel"/>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chemeClr val="dk1"/>
                </a:solidFill>
                <a:latin typeface="Corbel"/>
                <a:ea typeface="Corbel"/>
                <a:cs typeface="Corbel"/>
                <a:sym typeface="Corbel"/>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chemeClr val="dk1"/>
                </a:solidFill>
                <a:latin typeface="Corbel"/>
                <a:ea typeface="Corbel"/>
                <a:cs typeface="Corbel"/>
                <a:sym typeface="Corbel"/>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chemeClr val="dk1"/>
                </a:solidFill>
                <a:latin typeface="Corbel"/>
                <a:ea typeface="Corbel"/>
                <a:cs typeface="Corbel"/>
                <a:sym typeface="Corbel"/>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chemeClr val="dk1"/>
                </a:solidFill>
                <a:latin typeface="Corbel"/>
                <a:ea typeface="Corbel"/>
                <a:cs typeface="Corbel"/>
                <a:sym typeface="Corbel"/>
              </a:defRPr>
            </a:lvl9pPr>
          </a:lstStyle>
          <a:p>
            <a:pPr marL="0" lvl="0" indent="0" algn="r" rtl="0">
              <a:spcBef>
                <a:spcPts val="0"/>
              </a:spcBef>
              <a:spcAft>
                <a:spcPts val="0"/>
              </a:spcAft>
              <a:buNone/>
            </a:pPr>
            <a:fld id="{00000000-1234-1234-1234-123412341234}" type="slidenum">
              <a:rPr lang="en-US"/>
              <a:t>‹#›</a:t>
            </a:fld>
            <a:endParaRPr/>
          </a:p>
        </p:txBody>
      </p:sp>
    </p:spTree>
    <p:extLst>
      <p:ext uri="{BB962C8B-B14F-4D97-AF65-F5344CB8AC3E}">
        <p14:creationId xmlns:p14="http://schemas.microsoft.com/office/powerpoint/2010/main" val="42320365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 Only">
    <p:spTree>
      <p:nvGrpSpPr>
        <p:cNvPr id="1" name="Shape 63"/>
        <p:cNvGrpSpPr/>
        <p:nvPr/>
      </p:nvGrpSpPr>
      <p:grpSpPr>
        <a:xfrm>
          <a:off x="0" y="0"/>
          <a:ext cx="0" cy="0"/>
          <a:chOff x="0" y="0"/>
          <a:chExt cx="0" cy="0"/>
        </a:xfrm>
      </p:grpSpPr>
      <p:sp>
        <p:nvSpPr>
          <p:cNvPr id="64" name="Google Shape;64;p28"/>
          <p:cNvSpPr txBox="1">
            <a:spLocks noGrp="1"/>
          </p:cNvSpPr>
          <p:nvPr>
            <p:ph type="title"/>
          </p:nvPr>
        </p:nvSpPr>
        <p:spPr>
          <a:xfrm>
            <a:off x="1143000" y="609600"/>
            <a:ext cx="9875520" cy="135636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5" name="Google Shape;65;p28"/>
          <p:cNvSpPr txBox="1">
            <a:spLocks noGrp="1"/>
          </p:cNvSpPr>
          <p:nvPr>
            <p:ph type="ftr" idx="11"/>
          </p:nvPr>
        </p:nvSpPr>
        <p:spPr>
          <a:xfrm>
            <a:off x="3949148" y="6223828"/>
            <a:ext cx="4717774"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6" name="Google Shape;66;p28"/>
          <p:cNvSpPr txBox="1">
            <a:spLocks noGrp="1"/>
          </p:cNvSpPr>
          <p:nvPr>
            <p:ph type="sldNum" idx="12"/>
          </p:nvPr>
        </p:nvSpPr>
        <p:spPr>
          <a:xfrm>
            <a:off x="9329530" y="6223828"/>
            <a:ext cx="1706217"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chemeClr val="dk1"/>
                </a:solidFill>
                <a:latin typeface="Corbel"/>
                <a:ea typeface="Corbel"/>
                <a:cs typeface="Corbel"/>
                <a:sym typeface="Corbel"/>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chemeClr val="dk1"/>
                </a:solidFill>
                <a:latin typeface="Corbel"/>
                <a:ea typeface="Corbel"/>
                <a:cs typeface="Corbel"/>
                <a:sym typeface="Corbel"/>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chemeClr val="dk1"/>
                </a:solidFill>
                <a:latin typeface="Corbel"/>
                <a:ea typeface="Corbel"/>
                <a:cs typeface="Corbel"/>
                <a:sym typeface="Corbel"/>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chemeClr val="dk1"/>
                </a:solidFill>
                <a:latin typeface="Corbel"/>
                <a:ea typeface="Corbel"/>
                <a:cs typeface="Corbel"/>
                <a:sym typeface="Corbel"/>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chemeClr val="dk1"/>
                </a:solidFill>
                <a:latin typeface="Corbel"/>
                <a:ea typeface="Corbel"/>
                <a:cs typeface="Corbel"/>
                <a:sym typeface="Corbel"/>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chemeClr val="dk1"/>
                </a:solidFill>
                <a:latin typeface="Corbel"/>
                <a:ea typeface="Corbel"/>
                <a:cs typeface="Corbel"/>
                <a:sym typeface="Corbel"/>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chemeClr val="dk1"/>
                </a:solidFill>
                <a:latin typeface="Corbel"/>
                <a:ea typeface="Corbel"/>
                <a:cs typeface="Corbel"/>
                <a:sym typeface="Corbel"/>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chemeClr val="dk1"/>
                </a:solidFill>
                <a:latin typeface="Corbel"/>
                <a:ea typeface="Corbel"/>
                <a:cs typeface="Corbel"/>
                <a:sym typeface="Corbel"/>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chemeClr val="dk1"/>
                </a:solidFill>
                <a:latin typeface="Corbel"/>
                <a:ea typeface="Corbel"/>
                <a:cs typeface="Corbel"/>
                <a:sym typeface="Corbel"/>
              </a:defRPr>
            </a:lvl9pPr>
          </a:lstStyle>
          <a:p>
            <a:pPr marL="0" lvl="0" indent="0" algn="r" rtl="0">
              <a:spcBef>
                <a:spcPts val="0"/>
              </a:spcBef>
              <a:spcAft>
                <a:spcPts val="0"/>
              </a:spcAft>
              <a:buNone/>
            </a:pPr>
            <a:fld id="{00000000-1234-1234-1234-123412341234}" type="slidenum">
              <a:rPr lang="en-US"/>
              <a:t>‹#›</a:t>
            </a:fld>
            <a:endParaRPr/>
          </a:p>
        </p:txBody>
      </p:sp>
    </p:spTree>
    <p:extLst>
      <p:ext uri="{BB962C8B-B14F-4D97-AF65-F5344CB8AC3E}">
        <p14:creationId xmlns:p14="http://schemas.microsoft.com/office/powerpoint/2010/main" val="8436194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Content with Caption" type="objTx">
  <p:cSld name="Content with Caption">
    <p:spTree>
      <p:nvGrpSpPr>
        <p:cNvPr id="1" name="Shape 67"/>
        <p:cNvGrpSpPr/>
        <p:nvPr/>
      </p:nvGrpSpPr>
      <p:grpSpPr>
        <a:xfrm>
          <a:off x="0" y="0"/>
          <a:ext cx="0" cy="0"/>
          <a:chOff x="0" y="0"/>
          <a:chExt cx="0" cy="0"/>
        </a:xfrm>
      </p:grpSpPr>
      <p:sp>
        <p:nvSpPr>
          <p:cNvPr id="68" name="Google Shape;68;p29"/>
          <p:cNvSpPr txBox="1">
            <a:spLocks noGrp="1"/>
          </p:cNvSpPr>
          <p:nvPr>
            <p:ph type="title"/>
          </p:nvPr>
        </p:nvSpPr>
        <p:spPr>
          <a:xfrm>
            <a:off x="1143000" y="1097280"/>
            <a:ext cx="3931920" cy="1737360"/>
          </a:xfrm>
          <a:prstGeom prst="rect">
            <a:avLst/>
          </a:prstGeom>
          <a:noFill/>
          <a:ln>
            <a:noFill/>
          </a:ln>
        </p:spPr>
        <p:txBody>
          <a:bodyPr spcFirstLastPara="1" wrap="square" lIns="91425" tIns="45700" rIns="91425" bIns="45700" anchor="b" anchorCtr="0">
            <a:noAutofit/>
          </a:bodyPr>
          <a:lstStyle>
            <a:lvl1pPr lvl="0" algn="l">
              <a:lnSpc>
                <a:spcPct val="90000"/>
              </a:lnSpc>
              <a:spcBef>
                <a:spcPts val="0"/>
              </a:spcBef>
              <a:spcAft>
                <a:spcPts val="0"/>
              </a:spcAft>
              <a:buClr>
                <a:schemeClr val="dk1"/>
              </a:buClr>
              <a:buSzPts val="4000"/>
              <a:buFont typeface="Corbel"/>
              <a:buNone/>
              <a:defRPr sz="4000" b="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9" name="Google Shape;69;p29"/>
          <p:cNvSpPr txBox="1">
            <a:spLocks noGrp="1"/>
          </p:cNvSpPr>
          <p:nvPr>
            <p:ph type="body" idx="1"/>
          </p:nvPr>
        </p:nvSpPr>
        <p:spPr>
          <a:xfrm>
            <a:off x="5852159" y="1097280"/>
            <a:ext cx="5212080" cy="4663440"/>
          </a:xfrm>
          <a:prstGeom prst="rect">
            <a:avLst/>
          </a:prstGeom>
          <a:noFill/>
          <a:ln>
            <a:noFill/>
          </a:ln>
        </p:spPr>
        <p:txBody>
          <a:bodyPr spcFirstLastPara="1" wrap="square" lIns="91425" tIns="45700" rIns="91425" bIns="45700" anchor="t" anchorCtr="0">
            <a:normAutofit/>
          </a:bodyPr>
          <a:lstStyle>
            <a:lvl1pPr marL="457200" lvl="0" indent="-391160" algn="l">
              <a:lnSpc>
                <a:spcPct val="90000"/>
              </a:lnSpc>
              <a:spcBef>
                <a:spcPts val="1400"/>
              </a:spcBef>
              <a:spcAft>
                <a:spcPts val="0"/>
              </a:spcAft>
              <a:buSzPts val="2560"/>
              <a:buChar char="•"/>
              <a:defRPr sz="3200"/>
            </a:lvl1pPr>
            <a:lvl2pPr marL="914400" lvl="1" indent="-370840" algn="l">
              <a:lnSpc>
                <a:spcPct val="90000"/>
              </a:lnSpc>
              <a:spcBef>
                <a:spcPts val="200"/>
              </a:spcBef>
              <a:spcAft>
                <a:spcPts val="0"/>
              </a:spcAft>
              <a:buSzPts val="2240"/>
              <a:buChar char="•"/>
              <a:defRPr sz="2800"/>
            </a:lvl2pPr>
            <a:lvl3pPr marL="1371600" lvl="2" indent="-350519" algn="l">
              <a:lnSpc>
                <a:spcPct val="90000"/>
              </a:lnSpc>
              <a:spcBef>
                <a:spcPts val="400"/>
              </a:spcBef>
              <a:spcAft>
                <a:spcPts val="0"/>
              </a:spcAft>
              <a:buSzPts val="1920"/>
              <a:buChar char="•"/>
              <a:defRPr sz="2400"/>
            </a:lvl3pPr>
            <a:lvl4pPr marL="1828800" lvl="3" indent="-330200" algn="l">
              <a:lnSpc>
                <a:spcPct val="90000"/>
              </a:lnSpc>
              <a:spcBef>
                <a:spcPts val="400"/>
              </a:spcBef>
              <a:spcAft>
                <a:spcPts val="0"/>
              </a:spcAft>
              <a:buSzPts val="1600"/>
              <a:buChar char="•"/>
              <a:defRPr sz="2000"/>
            </a:lvl4pPr>
            <a:lvl5pPr marL="2286000" lvl="4" indent="-330200" algn="l">
              <a:lnSpc>
                <a:spcPct val="90000"/>
              </a:lnSpc>
              <a:spcBef>
                <a:spcPts val="400"/>
              </a:spcBef>
              <a:spcAft>
                <a:spcPts val="0"/>
              </a:spcAft>
              <a:buSzPts val="1600"/>
              <a:buChar char="•"/>
              <a:defRPr sz="2000"/>
            </a:lvl5pPr>
            <a:lvl6pPr marL="2743200" lvl="5" indent="-330200" algn="l">
              <a:lnSpc>
                <a:spcPct val="90000"/>
              </a:lnSpc>
              <a:spcBef>
                <a:spcPts val="400"/>
              </a:spcBef>
              <a:spcAft>
                <a:spcPts val="0"/>
              </a:spcAft>
              <a:buSzPts val="1600"/>
              <a:buChar char="•"/>
              <a:defRPr sz="2000"/>
            </a:lvl6pPr>
            <a:lvl7pPr marL="3200400" lvl="6" indent="-330200" algn="l">
              <a:lnSpc>
                <a:spcPct val="90000"/>
              </a:lnSpc>
              <a:spcBef>
                <a:spcPts val="400"/>
              </a:spcBef>
              <a:spcAft>
                <a:spcPts val="0"/>
              </a:spcAft>
              <a:buSzPts val="1600"/>
              <a:buChar char="•"/>
              <a:defRPr sz="2000"/>
            </a:lvl7pPr>
            <a:lvl8pPr marL="3657600" lvl="7" indent="-330200" algn="l">
              <a:lnSpc>
                <a:spcPct val="90000"/>
              </a:lnSpc>
              <a:spcBef>
                <a:spcPts val="400"/>
              </a:spcBef>
              <a:spcAft>
                <a:spcPts val="0"/>
              </a:spcAft>
              <a:buSzPts val="1600"/>
              <a:buChar char="•"/>
              <a:defRPr sz="2000"/>
            </a:lvl8pPr>
            <a:lvl9pPr marL="4114800" lvl="8" indent="-330200" algn="l">
              <a:lnSpc>
                <a:spcPct val="90000"/>
              </a:lnSpc>
              <a:spcBef>
                <a:spcPts val="400"/>
              </a:spcBef>
              <a:spcAft>
                <a:spcPts val="400"/>
              </a:spcAft>
              <a:buSzPts val="1600"/>
              <a:buChar char="•"/>
              <a:defRPr sz="2000"/>
            </a:lvl9pPr>
          </a:lstStyle>
          <a:p>
            <a:endParaRPr/>
          </a:p>
        </p:txBody>
      </p:sp>
      <p:sp>
        <p:nvSpPr>
          <p:cNvPr id="70" name="Google Shape;70;p29"/>
          <p:cNvSpPr txBox="1">
            <a:spLocks noGrp="1"/>
          </p:cNvSpPr>
          <p:nvPr>
            <p:ph type="body" idx="2"/>
          </p:nvPr>
        </p:nvSpPr>
        <p:spPr>
          <a:xfrm>
            <a:off x="1143000" y="2834640"/>
            <a:ext cx="3931920" cy="3017520"/>
          </a:xfrm>
          <a:prstGeom prst="rect">
            <a:avLst/>
          </a:prstGeom>
          <a:noFill/>
          <a:ln>
            <a:noFill/>
          </a:ln>
        </p:spPr>
        <p:txBody>
          <a:bodyPr spcFirstLastPara="1" wrap="square" lIns="91425" tIns="45700" rIns="91425" bIns="45700" anchor="t" anchorCtr="0">
            <a:normAutofit/>
          </a:bodyPr>
          <a:lstStyle>
            <a:lvl1pPr marL="457200" lvl="0" indent="-228600" algn="l">
              <a:lnSpc>
                <a:spcPct val="100000"/>
              </a:lnSpc>
              <a:spcBef>
                <a:spcPts val="1000"/>
              </a:spcBef>
              <a:spcAft>
                <a:spcPts val="0"/>
              </a:spcAft>
              <a:buSzPts val="1360"/>
              <a:buNone/>
              <a:defRPr sz="1700"/>
            </a:lvl1pPr>
            <a:lvl2pPr marL="914400" lvl="1" indent="-228600" algn="l">
              <a:lnSpc>
                <a:spcPct val="90000"/>
              </a:lnSpc>
              <a:spcBef>
                <a:spcPts val="200"/>
              </a:spcBef>
              <a:spcAft>
                <a:spcPts val="0"/>
              </a:spcAft>
              <a:buSzPts val="960"/>
              <a:buNone/>
              <a:defRPr sz="1200"/>
            </a:lvl2pPr>
            <a:lvl3pPr marL="1371600" lvl="2" indent="-228600" algn="l">
              <a:lnSpc>
                <a:spcPct val="90000"/>
              </a:lnSpc>
              <a:spcBef>
                <a:spcPts val="400"/>
              </a:spcBef>
              <a:spcAft>
                <a:spcPts val="0"/>
              </a:spcAft>
              <a:buSzPts val="800"/>
              <a:buNone/>
              <a:defRPr sz="1000"/>
            </a:lvl3pPr>
            <a:lvl4pPr marL="1828800" lvl="3" indent="-228600" algn="l">
              <a:lnSpc>
                <a:spcPct val="90000"/>
              </a:lnSpc>
              <a:spcBef>
                <a:spcPts val="400"/>
              </a:spcBef>
              <a:spcAft>
                <a:spcPts val="0"/>
              </a:spcAft>
              <a:buSzPts val="720"/>
              <a:buNone/>
              <a:defRPr sz="900"/>
            </a:lvl4pPr>
            <a:lvl5pPr marL="2286000" lvl="4" indent="-228600" algn="l">
              <a:lnSpc>
                <a:spcPct val="90000"/>
              </a:lnSpc>
              <a:spcBef>
                <a:spcPts val="400"/>
              </a:spcBef>
              <a:spcAft>
                <a:spcPts val="0"/>
              </a:spcAft>
              <a:buSzPts val="720"/>
              <a:buNone/>
              <a:defRPr sz="900"/>
            </a:lvl5pPr>
            <a:lvl6pPr marL="2743200" lvl="5" indent="-228600" algn="l">
              <a:lnSpc>
                <a:spcPct val="90000"/>
              </a:lnSpc>
              <a:spcBef>
                <a:spcPts val="400"/>
              </a:spcBef>
              <a:spcAft>
                <a:spcPts val="0"/>
              </a:spcAft>
              <a:buSzPts val="720"/>
              <a:buNone/>
              <a:defRPr sz="900"/>
            </a:lvl6pPr>
            <a:lvl7pPr marL="3200400" lvl="6" indent="-228600" algn="l">
              <a:lnSpc>
                <a:spcPct val="90000"/>
              </a:lnSpc>
              <a:spcBef>
                <a:spcPts val="400"/>
              </a:spcBef>
              <a:spcAft>
                <a:spcPts val="0"/>
              </a:spcAft>
              <a:buSzPts val="720"/>
              <a:buNone/>
              <a:defRPr sz="900"/>
            </a:lvl7pPr>
            <a:lvl8pPr marL="3657600" lvl="7" indent="-228600" algn="l">
              <a:lnSpc>
                <a:spcPct val="90000"/>
              </a:lnSpc>
              <a:spcBef>
                <a:spcPts val="400"/>
              </a:spcBef>
              <a:spcAft>
                <a:spcPts val="0"/>
              </a:spcAft>
              <a:buSzPts val="720"/>
              <a:buNone/>
              <a:defRPr sz="900"/>
            </a:lvl8pPr>
            <a:lvl9pPr marL="4114800" lvl="8" indent="-228600" algn="l">
              <a:lnSpc>
                <a:spcPct val="90000"/>
              </a:lnSpc>
              <a:spcBef>
                <a:spcPts val="400"/>
              </a:spcBef>
              <a:spcAft>
                <a:spcPts val="400"/>
              </a:spcAft>
              <a:buSzPts val="720"/>
              <a:buNone/>
              <a:defRPr sz="900"/>
            </a:lvl9pPr>
          </a:lstStyle>
          <a:p>
            <a:endParaRPr/>
          </a:p>
        </p:txBody>
      </p:sp>
      <p:sp>
        <p:nvSpPr>
          <p:cNvPr id="71" name="Google Shape;71;p29"/>
          <p:cNvSpPr txBox="1">
            <a:spLocks noGrp="1"/>
          </p:cNvSpPr>
          <p:nvPr>
            <p:ph type="ftr" idx="11"/>
          </p:nvPr>
        </p:nvSpPr>
        <p:spPr>
          <a:xfrm>
            <a:off x="3949148" y="6223828"/>
            <a:ext cx="4717774"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2" name="Google Shape;72;p29"/>
          <p:cNvSpPr txBox="1">
            <a:spLocks noGrp="1"/>
          </p:cNvSpPr>
          <p:nvPr>
            <p:ph type="sldNum" idx="12"/>
          </p:nvPr>
        </p:nvSpPr>
        <p:spPr>
          <a:xfrm>
            <a:off x="9329530" y="6223828"/>
            <a:ext cx="1706217"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chemeClr val="dk1"/>
                </a:solidFill>
                <a:latin typeface="Corbel"/>
                <a:ea typeface="Corbel"/>
                <a:cs typeface="Corbel"/>
                <a:sym typeface="Corbel"/>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chemeClr val="dk1"/>
                </a:solidFill>
                <a:latin typeface="Corbel"/>
                <a:ea typeface="Corbel"/>
                <a:cs typeface="Corbel"/>
                <a:sym typeface="Corbel"/>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chemeClr val="dk1"/>
                </a:solidFill>
                <a:latin typeface="Corbel"/>
                <a:ea typeface="Corbel"/>
                <a:cs typeface="Corbel"/>
                <a:sym typeface="Corbel"/>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chemeClr val="dk1"/>
                </a:solidFill>
                <a:latin typeface="Corbel"/>
                <a:ea typeface="Corbel"/>
                <a:cs typeface="Corbel"/>
                <a:sym typeface="Corbel"/>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chemeClr val="dk1"/>
                </a:solidFill>
                <a:latin typeface="Corbel"/>
                <a:ea typeface="Corbel"/>
                <a:cs typeface="Corbel"/>
                <a:sym typeface="Corbel"/>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chemeClr val="dk1"/>
                </a:solidFill>
                <a:latin typeface="Corbel"/>
                <a:ea typeface="Corbel"/>
                <a:cs typeface="Corbel"/>
                <a:sym typeface="Corbel"/>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chemeClr val="dk1"/>
                </a:solidFill>
                <a:latin typeface="Corbel"/>
                <a:ea typeface="Corbel"/>
                <a:cs typeface="Corbel"/>
                <a:sym typeface="Corbel"/>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chemeClr val="dk1"/>
                </a:solidFill>
                <a:latin typeface="Corbel"/>
                <a:ea typeface="Corbel"/>
                <a:cs typeface="Corbel"/>
                <a:sym typeface="Corbel"/>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chemeClr val="dk1"/>
                </a:solidFill>
                <a:latin typeface="Corbel"/>
                <a:ea typeface="Corbel"/>
                <a:cs typeface="Corbel"/>
                <a:sym typeface="Corbel"/>
              </a:defRPr>
            </a:lvl9pPr>
          </a:lstStyle>
          <a:p>
            <a:pPr marL="0" lvl="0" indent="0" algn="r" rtl="0">
              <a:spcBef>
                <a:spcPts val="0"/>
              </a:spcBef>
              <a:spcAft>
                <a:spcPts val="0"/>
              </a:spcAft>
              <a:buNone/>
            </a:pPr>
            <a:fld id="{00000000-1234-1234-1234-123412341234}" type="slidenum">
              <a:rPr lang="en-US"/>
              <a:t>‹#›</a:t>
            </a:fld>
            <a:endParaRPr/>
          </a:p>
        </p:txBody>
      </p:sp>
    </p:spTree>
    <p:extLst>
      <p:ext uri="{BB962C8B-B14F-4D97-AF65-F5344CB8AC3E}">
        <p14:creationId xmlns:p14="http://schemas.microsoft.com/office/powerpoint/2010/main" val="3606777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itle and Vertical Text" type="vertTx">
  <p:cSld name="Title and Vertical Text">
    <p:spTree>
      <p:nvGrpSpPr>
        <p:cNvPr id="1" name="Shape 73"/>
        <p:cNvGrpSpPr/>
        <p:nvPr/>
      </p:nvGrpSpPr>
      <p:grpSpPr>
        <a:xfrm>
          <a:off x="0" y="0"/>
          <a:ext cx="0" cy="0"/>
          <a:chOff x="0" y="0"/>
          <a:chExt cx="0" cy="0"/>
        </a:xfrm>
      </p:grpSpPr>
      <p:sp>
        <p:nvSpPr>
          <p:cNvPr id="74" name="Google Shape;74;p31"/>
          <p:cNvSpPr txBox="1">
            <a:spLocks noGrp="1"/>
          </p:cNvSpPr>
          <p:nvPr>
            <p:ph type="title"/>
          </p:nvPr>
        </p:nvSpPr>
        <p:spPr>
          <a:xfrm>
            <a:off x="1143000" y="609600"/>
            <a:ext cx="9875520" cy="135636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5" name="Google Shape;75;p31"/>
          <p:cNvSpPr txBox="1">
            <a:spLocks noGrp="1"/>
          </p:cNvSpPr>
          <p:nvPr>
            <p:ph type="body" idx="1"/>
          </p:nvPr>
        </p:nvSpPr>
        <p:spPr>
          <a:xfrm rot="5400000">
            <a:off x="4060136" y="-859735"/>
            <a:ext cx="4038600" cy="9872871"/>
          </a:xfrm>
          <a:prstGeom prst="rect">
            <a:avLst/>
          </a:prstGeom>
          <a:noFill/>
          <a:ln>
            <a:noFill/>
          </a:ln>
        </p:spPr>
        <p:txBody>
          <a:bodyPr spcFirstLastPara="1" wrap="square" lIns="91425" tIns="45700" rIns="91425" bIns="45700" anchor="t" anchorCtr="0">
            <a:normAutofit/>
          </a:bodyPr>
          <a:lstStyle>
            <a:lvl1pPr marL="457200" lvl="0" indent="-320040" algn="l">
              <a:lnSpc>
                <a:spcPct val="90000"/>
              </a:lnSpc>
              <a:spcBef>
                <a:spcPts val="1400"/>
              </a:spcBef>
              <a:spcAft>
                <a:spcPts val="0"/>
              </a:spcAft>
              <a:buSzPts val="1440"/>
              <a:buChar char="•"/>
              <a:defRPr/>
            </a:lvl1pPr>
            <a:lvl2pPr marL="914400" lvl="1" indent="-320040" algn="l">
              <a:lnSpc>
                <a:spcPct val="90000"/>
              </a:lnSpc>
              <a:spcBef>
                <a:spcPts val="200"/>
              </a:spcBef>
              <a:spcAft>
                <a:spcPts val="0"/>
              </a:spcAft>
              <a:buSzPts val="1440"/>
              <a:buChar char="•"/>
              <a:defRPr/>
            </a:lvl2pPr>
            <a:lvl3pPr marL="1371600" lvl="2" indent="-320039" algn="l">
              <a:lnSpc>
                <a:spcPct val="90000"/>
              </a:lnSpc>
              <a:spcBef>
                <a:spcPts val="400"/>
              </a:spcBef>
              <a:spcAft>
                <a:spcPts val="0"/>
              </a:spcAft>
              <a:buSzPts val="1440"/>
              <a:buChar char="•"/>
              <a:defRPr/>
            </a:lvl3pPr>
            <a:lvl4pPr marL="1828800" lvl="3" indent="-320039" algn="l">
              <a:lnSpc>
                <a:spcPct val="90000"/>
              </a:lnSpc>
              <a:spcBef>
                <a:spcPts val="400"/>
              </a:spcBef>
              <a:spcAft>
                <a:spcPts val="0"/>
              </a:spcAft>
              <a:buSzPts val="1440"/>
              <a:buChar char="•"/>
              <a:defRPr/>
            </a:lvl4pPr>
            <a:lvl5pPr marL="2286000" lvl="4" indent="-320039" algn="l">
              <a:lnSpc>
                <a:spcPct val="90000"/>
              </a:lnSpc>
              <a:spcBef>
                <a:spcPts val="400"/>
              </a:spcBef>
              <a:spcAft>
                <a:spcPts val="0"/>
              </a:spcAft>
              <a:buSzPts val="1440"/>
              <a:buChar char="•"/>
              <a:defRPr/>
            </a:lvl5pPr>
            <a:lvl6pPr marL="2743200" lvl="5" indent="-320039" algn="l">
              <a:lnSpc>
                <a:spcPct val="90000"/>
              </a:lnSpc>
              <a:spcBef>
                <a:spcPts val="400"/>
              </a:spcBef>
              <a:spcAft>
                <a:spcPts val="0"/>
              </a:spcAft>
              <a:buSzPts val="1440"/>
              <a:buChar char="•"/>
              <a:defRPr/>
            </a:lvl6pPr>
            <a:lvl7pPr marL="3200400" lvl="6" indent="-320039" algn="l">
              <a:lnSpc>
                <a:spcPct val="90000"/>
              </a:lnSpc>
              <a:spcBef>
                <a:spcPts val="400"/>
              </a:spcBef>
              <a:spcAft>
                <a:spcPts val="0"/>
              </a:spcAft>
              <a:buSzPts val="1440"/>
              <a:buChar char="•"/>
              <a:defRPr/>
            </a:lvl7pPr>
            <a:lvl8pPr marL="3657600" lvl="7" indent="-320040" algn="l">
              <a:lnSpc>
                <a:spcPct val="90000"/>
              </a:lnSpc>
              <a:spcBef>
                <a:spcPts val="400"/>
              </a:spcBef>
              <a:spcAft>
                <a:spcPts val="0"/>
              </a:spcAft>
              <a:buSzPts val="1440"/>
              <a:buChar char="•"/>
              <a:defRPr/>
            </a:lvl8pPr>
            <a:lvl9pPr marL="4114800" lvl="8" indent="-320040" algn="l">
              <a:lnSpc>
                <a:spcPct val="90000"/>
              </a:lnSpc>
              <a:spcBef>
                <a:spcPts val="400"/>
              </a:spcBef>
              <a:spcAft>
                <a:spcPts val="400"/>
              </a:spcAft>
              <a:buSzPts val="1440"/>
              <a:buChar char="•"/>
              <a:defRPr/>
            </a:lvl9pPr>
          </a:lstStyle>
          <a:p>
            <a:endParaRPr/>
          </a:p>
        </p:txBody>
      </p:sp>
      <p:sp>
        <p:nvSpPr>
          <p:cNvPr id="76" name="Google Shape;76;p31"/>
          <p:cNvSpPr txBox="1">
            <a:spLocks noGrp="1"/>
          </p:cNvSpPr>
          <p:nvPr>
            <p:ph type="ftr" idx="11"/>
          </p:nvPr>
        </p:nvSpPr>
        <p:spPr>
          <a:xfrm>
            <a:off x="3949148" y="6223828"/>
            <a:ext cx="4717774"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7" name="Google Shape;77;p31"/>
          <p:cNvSpPr txBox="1">
            <a:spLocks noGrp="1"/>
          </p:cNvSpPr>
          <p:nvPr>
            <p:ph type="sldNum" idx="12"/>
          </p:nvPr>
        </p:nvSpPr>
        <p:spPr>
          <a:xfrm>
            <a:off x="9329530" y="6223828"/>
            <a:ext cx="1706217"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chemeClr val="dk1"/>
                </a:solidFill>
                <a:latin typeface="Corbel"/>
                <a:ea typeface="Corbel"/>
                <a:cs typeface="Corbel"/>
                <a:sym typeface="Corbel"/>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chemeClr val="dk1"/>
                </a:solidFill>
                <a:latin typeface="Corbel"/>
                <a:ea typeface="Corbel"/>
                <a:cs typeface="Corbel"/>
                <a:sym typeface="Corbel"/>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chemeClr val="dk1"/>
                </a:solidFill>
                <a:latin typeface="Corbel"/>
                <a:ea typeface="Corbel"/>
                <a:cs typeface="Corbel"/>
                <a:sym typeface="Corbel"/>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chemeClr val="dk1"/>
                </a:solidFill>
                <a:latin typeface="Corbel"/>
                <a:ea typeface="Corbel"/>
                <a:cs typeface="Corbel"/>
                <a:sym typeface="Corbel"/>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chemeClr val="dk1"/>
                </a:solidFill>
                <a:latin typeface="Corbel"/>
                <a:ea typeface="Corbel"/>
                <a:cs typeface="Corbel"/>
                <a:sym typeface="Corbel"/>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chemeClr val="dk1"/>
                </a:solidFill>
                <a:latin typeface="Corbel"/>
                <a:ea typeface="Corbel"/>
                <a:cs typeface="Corbel"/>
                <a:sym typeface="Corbel"/>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chemeClr val="dk1"/>
                </a:solidFill>
                <a:latin typeface="Corbel"/>
                <a:ea typeface="Corbel"/>
                <a:cs typeface="Corbel"/>
                <a:sym typeface="Corbel"/>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chemeClr val="dk1"/>
                </a:solidFill>
                <a:latin typeface="Corbel"/>
                <a:ea typeface="Corbel"/>
                <a:cs typeface="Corbel"/>
                <a:sym typeface="Corbel"/>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chemeClr val="dk1"/>
                </a:solidFill>
                <a:latin typeface="Corbel"/>
                <a:ea typeface="Corbel"/>
                <a:cs typeface="Corbel"/>
                <a:sym typeface="Corbel"/>
              </a:defRPr>
            </a:lvl9pPr>
          </a:lstStyle>
          <a:p>
            <a:pPr marL="0" lvl="0" indent="0" algn="r" rtl="0">
              <a:spcBef>
                <a:spcPts val="0"/>
              </a:spcBef>
              <a:spcAft>
                <a:spcPts val="0"/>
              </a:spcAft>
              <a:buNone/>
            </a:pPr>
            <a:fld id="{00000000-1234-1234-1234-123412341234}" type="slidenum">
              <a:rPr lang="en-US"/>
              <a:t>‹#›</a:t>
            </a:fld>
            <a:endParaRPr/>
          </a:p>
        </p:txBody>
      </p:sp>
    </p:spTree>
    <p:extLst>
      <p:ext uri="{BB962C8B-B14F-4D97-AF65-F5344CB8AC3E}">
        <p14:creationId xmlns:p14="http://schemas.microsoft.com/office/powerpoint/2010/main" val="16611785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 Title and Text">
    <p:spTree>
      <p:nvGrpSpPr>
        <p:cNvPr id="1" name="Shape 78"/>
        <p:cNvGrpSpPr/>
        <p:nvPr/>
      </p:nvGrpSpPr>
      <p:grpSpPr>
        <a:xfrm>
          <a:off x="0" y="0"/>
          <a:ext cx="0" cy="0"/>
          <a:chOff x="0" y="0"/>
          <a:chExt cx="0" cy="0"/>
        </a:xfrm>
      </p:grpSpPr>
      <p:sp>
        <p:nvSpPr>
          <p:cNvPr id="79" name="Google Shape;79;p32"/>
          <p:cNvSpPr txBox="1">
            <a:spLocks noGrp="1"/>
          </p:cNvSpPr>
          <p:nvPr>
            <p:ph type="title"/>
          </p:nvPr>
        </p:nvSpPr>
        <p:spPr>
          <a:xfrm rot="5400000">
            <a:off x="7181850" y="2305050"/>
            <a:ext cx="5410200" cy="23241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0" name="Google Shape;80;p32"/>
          <p:cNvSpPr txBox="1">
            <a:spLocks noGrp="1"/>
          </p:cNvSpPr>
          <p:nvPr>
            <p:ph type="body" idx="1"/>
          </p:nvPr>
        </p:nvSpPr>
        <p:spPr>
          <a:xfrm rot="5400000">
            <a:off x="2152650" y="-247650"/>
            <a:ext cx="5410200" cy="7429500"/>
          </a:xfrm>
          <a:prstGeom prst="rect">
            <a:avLst/>
          </a:prstGeom>
          <a:noFill/>
          <a:ln>
            <a:noFill/>
          </a:ln>
        </p:spPr>
        <p:txBody>
          <a:bodyPr spcFirstLastPara="1" wrap="square" lIns="91425" tIns="45700" rIns="91425" bIns="45700" anchor="t" anchorCtr="0">
            <a:normAutofit/>
          </a:bodyPr>
          <a:lstStyle>
            <a:lvl1pPr marL="457200" lvl="0" indent="-320040" algn="l">
              <a:lnSpc>
                <a:spcPct val="90000"/>
              </a:lnSpc>
              <a:spcBef>
                <a:spcPts val="1400"/>
              </a:spcBef>
              <a:spcAft>
                <a:spcPts val="0"/>
              </a:spcAft>
              <a:buSzPts val="1440"/>
              <a:buChar char="•"/>
              <a:defRPr/>
            </a:lvl1pPr>
            <a:lvl2pPr marL="914400" lvl="1" indent="-320040" algn="l">
              <a:lnSpc>
                <a:spcPct val="90000"/>
              </a:lnSpc>
              <a:spcBef>
                <a:spcPts val="200"/>
              </a:spcBef>
              <a:spcAft>
                <a:spcPts val="0"/>
              </a:spcAft>
              <a:buSzPts val="1440"/>
              <a:buChar char="•"/>
              <a:defRPr/>
            </a:lvl2pPr>
            <a:lvl3pPr marL="1371600" lvl="2" indent="-320039" algn="l">
              <a:lnSpc>
                <a:spcPct val="90000"/>
              </a:lnSpc>
              <a:spcBef>
                <a:spcPts val="400"/>
              </a:spcBef>
              <a:spcAft>
                <a:spcPts val="0"/>
              </a:spcAft>
              <a:buSzPts val="1440"/>
              <a:buChar char="•"/>
              <a:defRPr/>
            </a:lvl3pPr>
            <a:lvl4pPr marL="1828800" lvl="3" indent="-320039" algn="l">
              <a:lnSpc>
                <a:spcPct val="90000"/>
              </a:lnSpc>
              <a:spcBef>
                <a:spcPts val="400"/>
              </a:spcBef>
              <a:spcAft>
                <a:spcPts val="0"/>
              </a:spcAft>
              <a:buSzPts val="1440"/>
              <a:buChar char="•"/>
              <a:defRPr/>
            </a:lvl4pPr>
            <a:lvl5pPr marL="2286000" lvl="4" indent="-320039" algn="l">
              <a:lnSpc>
                <a:spcPct val="90000"/>
              </a:lnSpc>
              <a:spcBef>
                <a:spcPts val="400"/>
              </a:spcBef>
              <a:spcAft>
                <a:spcPts val="0"/>
              </a:spcAft>
              <a:buSzPts val="1440"/>
              <a:buChar char="•"/>
              <a:defRPr/>
            </a:lvl5pPr>
            <a:lvl6pPr marL="2743200" lvl="5" indent="-320039" algn="l">
              <a:lnSpc>
                <a:spcPct val="90000"/>
              </a:lnSpc>
              <a:spcBef>
                <a:spcPts val="400"/>
              </a:spcBef>
              <a:spcAft>
                <a:spcPts val="0"/>
              </a:spcAft>
              <a:buSzPts val="1440"/>
              <a:buChar char="•"/>
              <a:defRPr/>
            </a:lvl6pPr>
            <a:lvl7pPr marL="3200400" lvl="6" indent="-320039" algn="l">
              <a:lnSpc>
                <a:spcPct val="90000"/>
              </a:lnSpc>
              <a:spcBef>
                <a:spcPts val="400"/>
              </a:spcBef>
              <a:spcAft>
                <a:spcPts val="0"/>
              </a:spcAft>
              <a:buSzPts val="1440"/>
              <a:buChar char="•"/>
              <a:defRPr/>
            </a:lvl7pPr>
            <a:lvl8pPr marL="3657600" lvl="7" indent="-320040" algn="l">
              <a:lnSpc>
                <a:spcPct val="90000"/>
              </a:lnSpc>
              <a:spcBef>
                <a:spcPts val="400"/>
              </a:spcBef>
              <a:spcAft>
                <a:spcPts val="0"/>
              </a:spcAft>
              <a:buSzPts val="1440"/>
              <a:buChar char="•"/>
              <a:defRPr/>
            </a:lvl8pPr>
            <a:lvl9pPr marL="4114800" lvl="8" indent="-320040" algn="l">
              <a:lnSpc>
                <a:spcPct val="90000"/>
              </a:lnSpc>
              <a:spcBef>
                <a:spcPts val="400"/>
              </a:spcBef>
              <a:spcAft>
                <a:spcPts val="400"/>
              </a:spcAft>
              <a:buSzPts val="1440"/>
              <a:buChar char="•"/>
              <a:defRPr/>
            </a:lvl9pPr>
          </a:lstStyle>
          <a:p>
            <a:endParaRPr/>
          </a:p>
        </p:txBody>
      </p:sp>
    </p:spTree>
    <p:extLst>
      <p:ext uri="{BB962C8B-B14F-4D97-AF65-F5344CB8AC3E}">
        <p14:creationId xmlns:p14="http://schemas.microsoft.com/office/powerpoint/2010/main" val="31965236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Two Content 1">
  <p:cSld name="Two Content 1">
    <p:spTree>
      <p:nvGrpSpPr>
        <p:cNvPr id="1" name="Shape 88"/>
        <p:cNvGrpSpPr/>
        <p:nvPr/>
      </p:nvGrpSpPr>
      <p:grpSpPr>
        <a:xfrm>
          <a:off x="0" y="0"/>
          <a:ext cx="0" cy="0"/>
          <a:chOff x="0" y="0"/>
          <a:chExt cx="0" cy="0"/>
        </a:xfrm>
      </p:grpSpPr>
      <p:sp>
        <p:nvSpPr>
          <p:cNvPr id="89" name="Google Shape;89;g167f9f9a1e8_0_409"/>
          <p:cNvSpPr txBox="1">
            <a:spLocks noGrp="1"/>
          </p:cNvSpPr>
          <p:nvPr>
            <p:ph type="body" idx="1"/>
          </p:nvPr>
        </p:nvSpPr>
        <p:spPr>
          <a:xfrm>
            <a:off x="609600" y="1780032"/>
            <a:ext cx="5181600" cy="4036500"/>
          </a:xfrm>
          <a:prstGeom prst="rect">
            <a:avLst/>
          </a:prstGeom>
          <a:noFill/>
          <a:ln>
            <a:noFill/>
          </a:ln>
        </p:spPr>
        <p:txBody>
          <a:bodyPr spcFirstLastPara="1" wrap="square" lIns="0" tIns="0" rIns="0" bIns="0" anchor="t" anchorCtr="0">
            <a:noAutofit/>
          </a:bodyPr>
          <a:lstStyle>
            <a:lvl1pPr marL="457200" lvl="0" indent="-361950" algn="l" rtl="0">
              <a:lnSpc>
                <a:spcPct val="100000"/>
              </a:lnSpc>
              <a:spcBef>
                <a:spcPts val="1100"/>
              </a:spcBef>
              <a:spcAft>
                <a:spcPts val="0"/>
              </a:spcAft>
              <a:buSzPts val="2100"/>
              <a:buChar char="•"/>
              <a:defRPr/>
            </a:lvl1pPr>
            <a:lvl2pPr marL="914400" lvl="1" indent="-349250" algn="l" rtl="0">
              <a:lnSpc>
                <a:spcPct val="100000"/>
              </a:lnSpc>
              <a:spcBef>
                <a:spcPts val="1100"/>
              </a:spcBef>
              <a:spcAft>
                <a:spcPts val="0"/>
              </a:spcAft>
              <a:buSzPts val="1900"/>
              <a:buChar char="–"/>
              <a:defRPr/>
            </a:lvl2pPr>
            <a:lvl3pPr marL="1371600" lvl="2" indent="-330200" algn="l" rtl="0">
              <a:lnSpc>
                <a:spcPct val="100000"/>
              </a:lnSpc>
              <a:spcBef>
                <a:spcPts val="1100"/>
              </a:spcBef>
              <a:spcAft>
                <a:spcPts val="0"/>
              </a:spcAft>
              <a:buSzPts val="1600"/>
              <a:buChar char="•"/>
              <a:defRPr/>
            </a:lvl3pPr>
            <a:lvl4pPr marL="1828800" lvl="3" indent="-330200" algn="l" rtl="0">
              <a:lnSpc>
                <a:spcPct val="100000"/>
              </a:lnSpc>
              <a:spcBef>
                <a:spcPts val="1100"/>
              </a:spcBef>
              <a:spcAft>
                <a:spcPts val="0"/>
              </a:spcAft>
              <a:buSzPts val="1600"/>
              <a:buChar char="–"/>
              <a:defRPr/>
            </a:lvl4pPr>
            <a:lvl5pPr marL="2286000" lvl="4" indent="-330200" algn="l" rtl="0">
              <a:lnSpc>
                <a:spcPct val="100000"/>
              </a:lnSpc>
              <a:spcBef>
                <a:spcPts val="1100"/>
              </a:spcBef>
              <a:spcAft>
                <a:spcPts val="0"/>
              </a:spcAft>
              <a:buSzPts val="1600"/>
              <a:buChar char="•"/>
              <a:defRPr/>
            </a:lvl5pPr>
            <a:lvl6pPr marL="2743200" lvl="5" indent="-381000" algn="l" rtl="0">
              <a:lnSpc>
                <a:spcPct val="100000"/>
              </a:lnSpc>
              <a:spcBef>
                <a:spcPts val="500"/>
              </a:spcBef>
              <a:spcAft>
                <a:spcPts val="0"/>
              </a:spcAft>
              <a:buClr>
                <a:schemeClr val="dk1"/>
              </a:buClr>
              <a:buSzPts val="2400"/>
              <a:buChar char="•"/>
              <a:defRPr/>
            </a:lvl6pPr>
            <a:lvl7pPr marL="3200400" lvl="6" indent="-381000" algn="l" rtl="0">
              <a:lnSpc>
                <a:spcPct val="100000"/>
              </a:lnSpc>
              <a:spcBef>
                <a:spcPts val="500"/>
              </a:spcBef>
              <a:spcAft>
                <a:spcPts val="0"/>
              </a:spcAft>
              <a:buClr>
                <a:schemeClr val="dk1"/>
              </a:buClr>
              <a:buSzPts val="2400"/>
              <a:buChar char="•"/>
              <a:defRPr/>
            </a:lvl7pPr>
            <a:lvl8pPr marL="3657600" lvl="7" indent="-381000" algn="l" rtl="0">
              <a:lnSpc>
                <a:spcPct val="100000"/>
              </a:lnSpc>
              <a:spcBef>
                <a:spcPts val="500"/>
              </a:spcBef>
              <a:spcAft>
                <a:spcPts val="0"/>
              </a:spcAft>
              <a:buClr>
                <a:schemeClr val="dk1"/>
              </a:buClr>
              <a:buSzPts val="2400"/>
              <a:buChar char="•"/>
              <a:defRPr/>
            </a:lvl8pPr>
            <a:lvl9pPr marL="4114800" lvl="8" indent="-381000" algn="l" rtl="0">
              <a:lnSpc>
                <a:spcPct val="100000"/>
              </a:lnSpc>
              <a:spcBef>
                <a:spcPts val="500"/>
              </a:spcBef>
              <a:spcAft>
                <a:spcPts val="0"/>
              </a:spcAft>
              <a:buClr>
                <a:schemeClr val="dk1"/>
              </a:buClr>
              <a:buSzPts val="2400"/>
              <a:buChar char="•"/>
              <a:defRPr/>
            </a:lvl9pPr>
          </a:lstStyle>
          <a:p>
            <a:endParaRPr/>
          </a:p>
        </p:txBody>
      </p:sp>
      <p:sp>
        <p:nvSpPr>
          <p:cNvPr id="90" name="Google Shape;90;g167f9f9a1e8_0_409"/>
          <p:cNvSpPr txBox="1">
            <a:spLocks noGrp="1"/>
          </p:cNvSpPr>
          <p:nvPr>
            <p:ph type="body" idx="2"/>
          </p:nvPr>
        </p:nvSpPr>
        <p:spPr>
          <a:xfrm>
            <a:off x="6400800" y="1780032"/>
            <a:ext cx="5181600" cy="4036500"/>
          </a:xfrm>
          <a:prstGeom prst="rect">
            <a:avLst/>
          </a:prstGeom>
          <a:noFill/>
          <a:ln>
            <a:noFill/>
          </a:ln>
        </p:spPr>
        <p:txBody>
          <a:bodyPr spcFirstLastPara="1" wrap="square" lIns="0" tIns="0" rIns="0" bIns="0" anchor="t" anchorCtr="0">
            <a:noAutofit/>
          </a:bodyPr>
          <a:lstStyle>
            <a:lvl1pPr marL="457200" lvl="0" indent="-361950" algn="l" rtl="0">
              <a:lnSpc>
                <a:spcPct val="100000"/>
              </a:lnSpc>
              <a:spcBef>
                <a:spcPts val="1100"/>
              </a:spcBef>
              <a:spcAft>
                <a:spcPts val="0"/>
              </a:spcAft>
              <a:buSzPts val="2100"/>
              <a:buChar char="•"/>
              <a:defRPr/>
            </a:lvl1pPr>
            <a:lvl2pPr marL="914400" lvl="1" indent="-349250" algn="l" rtl="0">
              <a:lnSpc>
                <a:spcPct val="100000"/>
              </a:lnSpc>
              <a:spcBef>
                <a:spcPts val="1100"/>
              </a:spcBef>
              <a:spcAft>
                <a:spcPts val="0"/>
              </a:spcAft>
              <a:buSzPts val="1900"/>
              <a:buChar char="–"/>
              <a:defRPr/>
            </a:lvl2pPr>
            <a:lvl3pPr marL="1371600" lvl="2" indent="-330200" algn="l" rtl="0">
              <a:lnSpc>
                <a:spcPct val="100000"/>
              </a:lnSpc>
              <a:spcBef>
                <a:spcPts val="1100"/>
              </a:spcBef>
              <a:spcAft>
                <a:spcPts val="0"/>
              </a:spcAft>
              <a:buSzPts val="1600"/>
              <a:buChar char="•"/>
              <a:defRPr/>
            </a:lvl3pPr>
            <a:lvl4pPr marL="1828800" lvl="3" indent="-330200" algn="l" rtl="0">
              <a:lnSpc>
                <a:spcPct val="100000"/>
              </a:lnSpc>
              <a:spcBef>
                <a:spcPts val="1100"/>
              </a:spcBef>
              <a:spcAft>
                <a:spcPts val="0"/>
              </a:spcAft>
              <a:buSzPts val="1600"/>
              <a:buChar char="–"/>
              <a:defRPr/>
            </a:lvl4pPr>
            <a:lvl5pPr marL="2286000" lvl="4" indent="-330200" algn="l" rtl="0">
              <a:lnSpc>
                <a:spcPct val="100000"/>
              </a:lnSpc>
              <a:spcBef>
                <a:spcPts val="1100"/>
              </a:spcBef>
              <a:spcAft>
                <a:spcPts val="0"/>
              </a:spcAft>
              <a:buSzPts val="1600"/>
              <a:buChar char="•"/>
              <a:defRPr/>
            </a:lvl5pPr>
            <a:lvl6pPr marL="2743200" lvl="5" indent="-381000" algn="l" rtl="0">
              <a:lnSpc>
                <a:spcPct val="100000"/>
              </a:lnSpc>
              <a:spcBef>
                <a:spcPts val="500"/>
              </a:spcBef>
              <a:spcAft>
                <a:spcPts val="0"/>
              </a:spcAft>
              <a:buClr>
                <a:schemeClr val="dk1"/>
              </a:buClr>
              <a:buSzPts val="2400"/>
              <a:buChar char="•"/>
              <a:defRPr/>
            </a:lvl6pPr>
            <a:lvl7pPr marL="3200400" lvl="6" indent="-381000" algn="l" rtl="0">
              <a:lnSpc>
                <a:spcPct val="100000"/>
              </a:lnSpc>
              <a:spcBef>
                <a:spcPts val="500"/>
              </a:spcBef>
              <a:spcAft>
                <a:spcPts val="0"/>
              </a:spcAft>
              <a:buClr>
                <a:schemeClr val="dk1"/>
              </a:buClr>
              <a:buSzPts val="2400"/>
              <a:buChar char="•"/>
              <a:defRPr/>
            </a:lvl7pPr>
            <a:lvl8pPr marL="3657600" lvl="7" indent="-381000" algn="l" rtl="0">
              <a:lnSpc>
                <a:spcPct val="100000"/>
              </a:lnSpc>
              <a:spcBef>
                <a:spcPts val="500"/>
              </a:spcBef>
              <a:spcAft>
                <a:spcPts val="0"/>
              </a:spcAft>
              <a:buClr>
                <a:schemeClr val="dk1"/>
              </a:buClr>
              <a:buSzPts val="2400"/>
              <a:buChar char="•"/>
              <a:defRPr/>
            </a:lvl8pPr>
            <a:lvl9pPr marL="4114800" lvl="8" indent="-381000" algn="l" rtl="0">
              <a:lnSpc>
                <a:spcPct val="100000"/>
              </a:lnSpc>
              <a:spcBef>
                <a:spcPts val="500"/>
              </a:spcBef>
              <a:spcAft>
                <a:spcPts val="0"/>
              </a:spcAft>
              <a:buClr>
                <a:schemeClr val="dk1"/>
              </a:buClr>
              <a:buSzPts val="2400"/>
              <a:buChar char="•"/>
              <a:defRPr/>
            </a:lvl9pPr>
          </a:lstStyle>
          <a:p>
            <a:endParaRPr/>
          </a:p>
        </p:txBody>
      </p:sp>
      <p:sp>
        <p:nvSpPr>
          <p:cNvPr id="93" name="Google Shape;93;g167f9f9a1e8_0_409"/>
          <p:cNvSpPr txBox="1">
            <a:spLocks noGrp="1"/>
          </p:cNvSpPr>
          <p:nvPr>
            <p:ph type="title"/>
          </p:nvPr>
        </p:nvSpPr>
        <p:spPr>
          <a:xfrm>
            <a:off x="609599" y="1048512"/>
            <a:ext cx="10972800" cy="418500"/>
          </a:xfrm>
          <a:prstGeom prst="rect">
            <a:avLst/>
          </a:prstGeom>
          <a:noFill/>
          <a:ln>
            <a:noFill/>
          </a:ln>
        </p:spPr>
        <p:txBody>
          <a:bodyPr spcFirstLastPara="1" wrap="square" lIns="0" tIns="0" rIns="0" bIns="0" anchor="b" anchorCtr="0">
            <a:noAutofit/>
          </a:bodyPr>
          <a:lstStyle>
            <a:lvl1pPr lvl="0" algn="l" rtl="0">
              <a:lnSpc>
                <a:spcPct val="85000"/>
              </a:lnSpc>
              <a:spcBef>
                <a:spcPts val="0"/>
              </a:spcBef>
              <a:spcAft>
                <a:spcPts val="0"/>
              </a:spcAft>
              <a:buClr>
                <a:schemeClr val="dk2"/>
              </a:buClr>
              <a:buSzPts val="3200"/>
              <a:buFont typeface="Arial"/>
              <a:buNone/>
              <a:defRPr sz="3200" b="1" i="0" cap="none">
                <a:solidFill>
                  <a:schemeClr val="dk2"/>
                </a:solidFill>
                <a:latin typeface="Arial"/>
                <a:ea typeface="Arial"/>
                <a:cs typeface="Arial"/>
                <a:sym typeface="Arial"/>
              </a:defRPr>
            </a:lvl1pPr>
            <a:lvl2pPr lvl="1" algn="l" rtl="0">
              <a:lnSpc>
                <a:spcPct val="100000"/>
              </a:lnSpc>
              <a:spcBef>
                <a:spcPts val="0"/>
              </a:spcBef>
              <a:spcAft>
                <a:spcPts val="0"/>
              </a:spcAft>
              <a:buSzPts val="1900"/>
              <a:buNone/>
              <a:defRPr/>
            </a:lvl2pPr>
            <a:lvl3pPr lvl="2" algn="l" rtl="0">
              <a:lnSpc>
                <a:spcPct val="100000"/>
              </a:lnSpc>
              <a:spcBef>
                <a:spcPts val="0"/>
              </a:spcBef>
              <a:spcAft>
                <a:spcPts val="0"/>
              </a:spcAft>
              <a:buSzPts val="1900"/>
              <a:buNone/>
              <a:defRPr/>
            </a:lvl3pPr>
            <a:lvl4pPr lvl="3" algn="l" rtl="0">
              <a:lnSpc>
                <a:spcPct val="100000"/>
              </a:lnSpc>
              <a:spcBef>
                <a:spcPts val="0"/>
              </a:spcBef>
              <a:spcAft>
                <a:spcPts val="0"/>
              </a:spcAft>
              <a:buSzPts val="1900"/>
              <a:buNone/>
              <a:defRPr/>
            </a:lvl4pPr>
            <a:lvl5pPr lvl="4" algn="l" rtl="0">
              <a:lnSpc>
                <a:spcPct val="100000"/>
              </a:lnSpc>
              <a:spcBef>
                <a:spcPts val="0"/>
              </a:spcBef>
              <a:spcAft>
                <a:spcPts val="0"/>
              </a:spcAft>
              <a:buSzPts val="1900"/>
              <a:buNone/>
              <a:defRPr/>
            </a:lvl5pPr>
            <a:lvl6pPr lvl="5" algn="l" rtl="0">
              <a:lnSpc>
                <a:spcPct val="100000"/>
              </a:lnSpc>
              <a:spcBef>
                <a:spcPts val="0"/>
              </a:spcBef>
              <a:spcAft>
                <a:spcPts val="0"/>
              </a:spcAft>
              <a:buSzPts val="1900"/>
              <a:buNone/>
              <a:defRPr/>
            </a:lvl6pPr>
            <a:lvl7pPr lvl="6" algn="l" rtl="0">
              <a:lnSpc>
                <a:spcPct val="100000"/>
              </a:lnSpc>
              <a:spcBef>
                <a:spcPts val="0"/>
              </a:spcBef>
              <a:spcAft>
                <a:spcPts val="0"/>
              </a:spcAft>
              <a:buSzPts val="1900"/>
              <a:buNone/>
              <a:defRPr/>
            </a:lvl7pPr>
            <a:lvl8pPr lvl="7" algn="l" rtl="0">
              <a:lnSpc>
                <a:spcPct val="100000"/>
              </a:lnSpc>
              <a:spcBef>
                <a:spcPts val="0"/>
              </a:spcBef>
              <a:spcAft>
                <a:spcPts val="0"/>
              </a:spcAft>
              <a:buSzPts val="1900"/>
              <a:buNone/>
              <a:defRPr/>
            </a:lvl8pPr>
            <a:lvl9pPr lvl="8" algn="l" rtl="0">
              <a:lnSpc>
                <a:spcPct val="100000"/>
              </a:lnSpc>
              <a:spcBef>
                <a:spcPts val="0"/>
              </a:spcBef>
              <a:spcAft>
                <a:spcPts val="0"/>
              </a:spcAft>
              <a:buSzPts val="1900"/>
              <a:buNone/>
              <a:defRPr/>
            </a:lvl9pPr>
          </a:lstStyle>
          <a:p>
            <a:endParaRPr/>
          </a:p>
        </p:txBody>
      </p:sp>
    </p:spTree>
    <p:extLst>
      <p:ext uri="{BB962C8B-B14F-4D97-AF65-F5344CB8AC3E}">
        <p14:creationId xmlns:p14="http://schemas.microsoft.com/office/powerpoint/2010/main" val="40641709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21"/>
          <p:cNvSpPr txBox="1">
            <a:spLocks noGrp="1"/>
          </p:cNvSpPr>
          <p:nvPr>
            <p:ph type="title"/>
          </p:nvPr>
        </p:nvSpPr>
        <p:spPr>
          <a:xfrm>
            <a:off x="1143000" y="609600"/>
            <a:ext cx="9875520" cy="1356360"/>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orbel"/>
              <a:buNone/>
              <a:defRPr sz="4400" b="0" i="0" u="none" strike="noStrike" cap="none">
                <a:solidFill>
                  <a:schemeClr val="dk1"/>
                </a:solidFill>
                <a:latin typeface="Corbel"/>
                <a:ea typeface="Corbel"/>
                <a:cs typeface="Corbel"/>
                <a:sym typeface="Corbe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11" name="Google Shape;11;p21"/>
          <p:cNvSpPr txBox="1">
            <a:spLocks noGrp="1"/>
          </p:cNvSpPr>
          <p:nvPr>
            <p:ph type="body" idx="1"/>
          </p:nvPr>
        </p:nvSpPr>
        <p:spPr>
          <a:xfrm>
            <a:off x="1143000" y="2057400"/>
            <a:ext cx="9872871" cy="4038600"/>
          </a:xfrm>
          <a:prstGeom prst="rect">
            <a:avLst/>
          </a:prstGeom>
          <a:noFill/>
          <a:ln>
            <a:noFill/>
          </a:ln>
        </p:spPr>
        <p:txBody>
          <a:bodyPr spcFirstLastPara="1" wrap="square" lIns="91425" tIns="45700" rIns="91425" bIns="45700" anchor="t" anchorCtr="0">
            <a:normAutofit/>
          </a:bodyPr>
          <a:lstStyle>
            <a:lvl1pPr marL="457200" marR="0" lvl="0" indent="-340360" algn="l" rtl="0">
              <a:lnSpc>
                <a:spcPct val="90000"/>
              </a:lnSpc>
              <a:spcBef>
                <a:spcPts val="1400"/>
              </a:spcBef>
              <a:spcAft>
                <a:spcPts val="0"/>
              </a:spcAft>
              <a:buClr>
                <a:schemeClr val="dk1"/>
              </a:buClr>
              <a:buSzPts val="1760"/>
              <a:buFont typeface="Corbel"/>
              <a:buChar char="•"/>
              <a:defRPr sz="2200" b="0" i="0" u="none" strike="noStrike" cap="none">
                <a:solidFill>
                  <a:schemeClr val="dk1"/>
                </a:solidFill>
                <a:latin typeface="Corbel"/>
                <a:ea typeface="Corbel"/>
                <a:cs typeface="Corbel"/>
                <a:sym typeface="Corbel"/>
              </a:defRPr>
            </a:lvl1pPr>
            <a:lvl2pPr marL="914400" marR="0" lvl="1" indent="-330200" algn="l" rtl="0">
              <a:lnSpc>
                <a:spcPct val="90000"/>
              </a:lnSpc>
              <a:spcBef>
                <a:spcPts val="200"/>
              </a:spcBef>
              <a:spcAft>
                <a:spcPts val="0"/>
              </a:spcAft>
              <a:buClr>
                <a:schemeClr val="dk1"/>
              </a:buClr>
              <a:buSzPts val="1600"/>
              <a:buFont typeface="Corbel"/>
              <a:buChar char="•"/>
              <a:defRPr sz="2000" b="0" i="0" u="none" strike="noStrike" cap="none">
                <a:solidFill>
                  <a:schemeClr val="dk1"/>
                </a:solidFill>
                <a:latin typeface="Corbel"/>
                <a:ea typeface="Corbel"/>
                <a:cs typeface="Corbel"/>
                <a:sym typeface="Corbel"/>
              </a:defRPr>
            </a:lvl2pPr>
            <a:lvl3pPr marL="1371600" marR="0" lvl="2" indent="-320039" algn="l" rtl="0">
              <a:lnSpc>
                <a:spcPct val="90000"/>
              </a:lnSpc>
              <a:spcBef>
                <a:spcPts val="400"/>
              </a:spcBef>
              <a:spcAft>
                <a:spcPts val="0"/>
              </a:spcAft>
              <a:buClr>
                <a:schemeClr val="dk1"/>
              </a:buClr>
              <a:buSzPts val="1440"/>
              <a:buFont typeface="Corbel"/>
              <a:buChar char="•"/>
              <a:defRPr sz="1800" b="0" i="0" u="none" strike="noStrike" cap="none">
                <a:solidFill>
                  <a:schemeClr val="dk1"/>
                </a:solidFill>
                <a:latin typeface="Corbel"/>
                <a:ea typeface="Corbel"/>
                <a:cs typeface="Corbel"/>
                <a:sym typeface="Corbel"/>
              </a:defRPr>
            </a:lvl3pPr>
            <a:lvl4pPr marL="1828800" marR="0" lvl="3" indent="-309880" algn="l" rtl="0">
              <a:lnSpc>
                <a:spcPct val="90000"/>
              </a:lnSpc>
              <a:spcBef>
                <a:spcPts val="400"/>
              </a:spcBef>
              <a:spcAft>
                <a:spcPts val="0"/>
              </a:spcAft>
              <a:buClr>
                <a:schemeClr val="dk1"/>
              </a:buClr>
              <a:buSzPts val="1280"/>
              <a:buFont typeface="Corbel"/>
              <a:buChar char="•"/>
              <a:defRPr sz="1600" b="0" i="0" u="none" strike="noStrike" cap="none">
                <a:solidFill>
                  <a:schemeClr val="dk1"/>
                </a:solidFill>
                <a:latin typeface="Corbel"/>
                <a:ea typeface="Corbel"/>
                <a:cs typeface="Corbel"/>
                <a:sym typeface="Corbel"/>
              </a:defRPr>
            </a:lvl4pPr>
            <a:lvl5pPr marL="2286000" marR="0" lvl="4" indent="-309879" algn="l" rtl="0">
              <a:lnSpc>
                <a:spcPct val="90000"/>
              </a:lnSpc>
              <a:spcBef>
                <a:spcPts val="400"/>
              </a:spcBef>
              <a:spcAft>
                <a:spcPts val="0"/>
              </a:spcAft>
              <a:buClr>
                <a:schemeClr val="dk1"/>
              </a:buClr>
              <a:buSzPts val="1280"/>
              <a:buFont typeface="Corbel"/>
              <a:buChar char="•"/>
              <a:defRPr sz="1600" b="0" i="0" u="none" strike="noStrike" cap="none">
                <a:solidFill>
                  <a:schemeClr val="dk1"/>
                </a:solidFill>
                <a:latin typeface="Corbel"/>
                <a:ea typeface="Corbel"/>
                <a:cs typeface="Corbel"/>
                <a:sym typeface="Corbel"/>
              </a:defRPr>
            </a:lvl5pPr>
            <a:lvl6pPr marL="2743200" marR="0" lvl="5" indent="-309879" algn="l" rtl="0">
              <a:lnSpc>
                <a:spcPct val="90000"/>
              </a:lnSpc>
              <a:spcBef>
                <a:spcPts val="400"/>
              </a:spcBef>
              <a:spcAft>
                <a:spcPts val="0"/>
              </a:spcAft>
              <a:buClr>
                <a:schemeClr val="dk1"/>
              </a:buClr>
              <a:buSzPts val="1280"/>
              <a:buFont typeface="Corbel"/>
              <a:buChar char="•"/>
              <a:defRPr sz="1600" b="0" i="0" u="none" strike="noStrike" cap="none">
                <a:solidFill>
                  <a:schemeClr val="dk1"/>
                </a:solidFill>
                <a:latin typeface="Corbel"/>
                <a:ea typeface="Corbel"/>
                <a:cs typeface="Corbel"/>
                <a:sym typeface="Corbel"/>
              </a:defRPr>
            </a:lvl6pPr>
            <a:lvl7pPr marL="3200400" marR="0" lvl="6" indent="-309879" algn="l" rtl="0">
              <a:lnSpc>
                <a:spcPct val="90000"/>
              </a:lnSpc>
              <a:spcBef>
                <a:spcPts val="400"/>
              </a:spcBef>
              <a:spcAft>
                <a:spcPts val="0"/>
              </a:spcAft>
              <a:buClr>
                <a:schemeClr val="dk1"/>
              </a:buClr>
              <a:buSzPts val="1280"/>
              <a:buFont typeface="Corbel"/>
              <a:buChar char="•"/>
              <a:defRPr sz="1600" b="0" i="0" u="none" strike="noStrike" cap="none">
                <a:solidFill>
                  <a:schemeClr val="dk1"/>
                </a:solidFill>
                <a:latin typeface="Corbel"/>
                <a:ea typeface="Corbel"/>
                <a:cs typeface="Corbel"/>
                <a:sym typeface="Corbel"/>
              </a:defRPr>
            </a:lvl7pPr>
            <a:lvl8pPr marL="3657600" marR="0" lvl="7" indent="-309879" algn="l" rtl="0">
              <a:lnSpc>
                <a:spcPct val="90000"/>
              </a:lnSpc>
              <a:spcBef>
                <a:spcPts val="400"/>
              </a:spcBef>
              <a:spcAft>
                <a:spcPts val="0"/>
              </a:spcAft>
              <a:buClr>
                <a:schemeClr val="dk1"/>
              </a:buClr>
              <a:buSzPts val="1280"/>
              <a:buFont typeface="Corbel"/>
              <a:buChar char="•"/>
              <a:defRPr sz="1600" b="0" i="0" u="none" strike="noStrike" cap="none">
                <a:solidFill>
                  <a:schemeClr val="dk1"/>
                </a:solidFill>
                <a:latin typeface="Corbel"/>
                <a:ea typeface="Corbel"/>
                <a:cs typeface="Corbel"/>
                <a:sym typeface="Corbel"/>
              </a:defRPr>
            </a:lvl8pPr>
            <a:lvl9pPr marL="4114800" marR="0" lvl="8" indent="-309879" algn="l" rtl="0">
              <a:lnSpc>
                <a:spcPct val="90000"/>
              </a:lnSpc>
              <a:spcBef>
                <a:spcPts val="400"/>
              </a:spcBef>
              <a:spcAft>
                <a:spcPts val="400"/>
              </a:spcAft>
              <a:buClr>
                <a:schemeClr val="dk1"/>
              </a:buClr>
              <a:buSzPts val="1280"/>
              <a:buFont typeface="Corbel"/>
              <a:buChar char="•"/>
              <a:defRPr sz="1600" b="0" i="0" u="none" strike="noStrike" cap="none">
                <a:solidFill>
                  <a:schemeClr val="dk1"/>
                </a:solidFill>
                <a:latin typeface="Corbel"/>
                <a:ea typeface="Corbel"/>
                <a:cs typeface="Corbel"/>
                <a:sym typeface="Corbel"/>
              </a:defRPr>
            </a:lvl9pPr>
          </a:lstStyle>
          <a:p>
            <a:endParaRPr/>
          </a:p>
        </p:txBody>
      </p:sp>
      <p:sp>
        <p:nvSpPr>
          <p:cNvPr id="12" name="Google Shape;12;p21"/>
          <p:cNvSpPr txBox="1">
            <a:spLocks noGrp="1"/>
          </p:cNvSpPr>
          <p:nvPr>
            <p:ph type="dt" idx="10"/>
          </p:nvPr>
        </p:nvSpPr>
        <p:spPr>
          <a:xfrm>
            <a:off x="1142996" y="6223828"/>
            <a:ext cx="2329074" cy="365125"/>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orbel"/>
                <a:ea typeface="Corbel"/>
                <a:cs typeface="Corbel"/>
                <a:sym typeface="Corbe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orbel"/>
                <a:ea typeface="Corbel"/>
                <a:cs typeface="Corbel"/>
                <a:sym typeface="Corbe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orbel"/>
                <a:ea typeface="Corbel"/>
                <a:cs typeface="Corbel"/>
                <a:sym typeface="Corbe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orbel"/>
                <a:ea typeface="Corbel"/>
                <a:cs typeface="Corbel"/>
                <a:sym typeface="Corbe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orbel"/>
                <a:ea typeface="Corbel"/>
                <a:cs typeface="Corbel"/>
                <a:sym typeface="Corbe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orbel"/>
                <a:ea typeface="Corbel"/>
                <a:cs typeface="Corbel"/>
                <a:sym typeface="Corbe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orbel"/>
                <a:ea typeface="Corbel"/>
                <a:cs typeface="Corbel"/>
                <a:sym typeface="Corbe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orbel"/>
                <a:ea typeface="Corbel"/>
                <a:cs typeface="Corbel"/>
                <a:sym typeface="Corbe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orbel"/>
                <a:ea typeface="Corbel"/>
                <a:cs typeface="Corbel"/>
                <a:sym typeface="Corbel"/>
              </a:defRPr>
            </a:lvl9pPr>
          </a:lstStyle>
          <a:p>
            <a:endParaRPr/>
          </a:p>
        </p:txBody>
      </p:sp>
      <p:sp>
        <p:nvSpPr>
          <p:cNvPr id="13" name="Google Shape;13;p21"/>
          <p:cNvSpPr txBox="1">
            <a:spLocks noGrp="1"/>
          </p:cNvSpPr>
          <p:nvPr>
            <p:ph type="ftr" idx="11"/>
          </p:nvPr>
        </p:nvSpPr>
        <p:spPr>
          <a:xfrm>
            <a:off x="3949148" y="6223828"/>
            <a:ext cx="4717774" cy="365125"/>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orbel"/>
                <a:ea typeface="Corbel"/>
                <a:cs typeface="Corbel"/>
                <a:sym typeface="Corbe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orbel"/>
                <a:ea typeface="Corbel"/>
                <a:cs typeface="Corbel"/>
                <a:sym typeface="Corbe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orbel"/>
                <a:ea typeface="Corbel"/>
                <a:cs typeface="Corbel"/>
                <a:sym typeface="Corbe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orbel"/>
                <a:ea typeface="Corbel"/>
                <a:cs typeface="Corbel"/>
                <a:sym typeface="Corbe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orbel"/>
                <a:ea typeface="Corbel"/>
                <a:cs typeface="Corbel"/>
                <a:sym typeface="Corbe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orbel"/>
                <a:ea typeface="Corbel"/>
                <a:cs typeface="Corbel"/>
                <a:sym typeface="Corbe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orbel"/>
                <a:ea typeface="Corbel"/>
                <a:cs typeface="Corbel"/>
                <a:sym typeface="Corbe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orbel"/>
                <a:ea typeface="Corbel"/>
                <a:cs typeface="Corbel"/>
                <a:sym typeface="Corbe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orbel"/>
                <a:ea typeface="Corbel"/>
                <a:cs typeface="Corbel"/>
                <a:sym typeface="Corbel"/>
              </a:defRPr>
            </a:lvl9pPr>
          </a:lstStyle>
          <a:p>
            <a:endParaRPr/>
          </a:p>
        </p:txBody>
      </p:sp>
      <p:sp>
        <p:nvSpPr>
          <p:cNvPr id="14" name="Google Shape;14;p21"/>
          <p:cNvSpPr txBox="1">
            <a:spLocks noGrp="1"/>
          </p:cNvSpPr>
          <p:nvPr>
            <p:ph type="sldNum" idx="12"/>
          </p:nvPr>
        </p:nvSpPr>
        <p:spPr>
          <a:xfrm>
            <a:off x="9329530" y="6223828"/>
            <a:ext cx="1706217" cy="365125"/>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1200"/>
              <a:buFont typeface="Arial"/>
              <a:buNone/>
              <a:defRPr sz="1200" b="0" i="0" u="none" strike="noStrike" cap="none">
                <a:solidFill>
                  <a:schemeClr val="dk1"/>
                </a:solidFill>
                <a:latin typeface="Corbel"/>
                <a:ea typeface="Corbel"/>
                <a:cs typeface="Corbel"/>
                <a:sym typeface="Corbel"/>
              </a:defRPr>
            </a:lvl1pPr>
            <a:lvl2pPr marL="0" marR="0" lvl="1" indent="0" algn="r" rtl="0">
              <a:lnSpc>
                <a:spcPct val="100000"/>
              </a:lnSpc>
              <a:spcBef>
                <a:spcPts val="0"/>
              </a:spcBef>
              <a:spcAft>
                <a:spcPts val="0"/>
              </a:spcAft>
              <a:buClr>
                <a:srgbClr val="000000"/>
              </a:buClr>
              <a:buSzPts val="1200"/>
              <a:buFont typeface="Arial"/>
              <a:buNone/>
              <a:defRPr sz="1200" b="0" i="0" u="none" strike="noStrike" cap="none">
                <a:solidFill>
                  <a:schemeClr val="dk1"/>
                </a:solidFill>
                <a:latin typeface="Corbel"/>
                <a:ea typeface="Corbel"/>
                <a:cs typeface="Corbel"/>
                <a:sym typeface="Corbel"/>
              </a:defRPr>
            </a:lvl2pPr>
            <a:lvl3pPr marL="0" marR="0" lvl="2" indent="0" algn="r" rtl="0">
              <a:lnSpc>
                <a:spcPct val="100000"/>
              </a:lnSpc>
              <a:spcBef>
                <a:spcPts val="0"/>
              </a:spcBef>
              <a:spcAft>
                <a:spcPts val="0"/>
              </a:spcAft>
              <a:buClr>
                <a:srgbClr val="000000"/>
              </a:buClr>
              <a:buSzPts val="1200"/>
              <a:buFont typeface="Arial"/>
              <a:buNone/>
              <a:defRPr sz="1200" b="0" i="0" u="none" strike="noStrike" cap="none">
                <a:solidFill>
                  <a:schemeClr val="dk1"/>
                </a:solidFill>
                <a:latin typeface="Corbel"/>
                <a:ea typeface="Corbel"/>
                <a:cs typeface="Corbel"/>
                <a:sym typeface="Corbel"/>
              </a:defRPr>
            </a:lvl3pPr>
            <a:lvl4pPr marL="0" marR="0" lvl="3" indent="0" algn="r" rtl="0">
              <a:lnSpc>
                <a:spcPct val="100000"/>
              </a:lnSpc>
              <a:spcBef>
                <a:spcPts val="0"/>
              </a:spcBef>
              <a:spcAft>
                <a:spcPts val="0"/>
              </a:spcAft>
              <a:buClr>
                <a:srgbClr val="000000"/>
              </a:buClr>
              <a:buSzPts val="1200"/>
              <a:buFont typeface="Arial"/>
              <a:buNone/>
              <a:defRPr sz="1200" b="0" i="0" u="none" strike="noStrike" cap="none">
                <a:solidFill>
                  <a:schemeClr val="dk1"/>
                </a:solidFill>
                <a:latin typeface="Corbel"/>
                <a:ea typeface="Corbel"/>
                <a:cs typeface="Corbel"/>
                <a:sym typeface="Corbel"/>
              </a:defRPr>
            </a:lvl4pPr>
            <a:lvl5pPr marL="0" marR="0" lvl="4" indent="0" algn="r" rtl="0">
              <a:lnSpc>
                <a:spcPct val="100000"/>
              </a:lnSpc>
              <a:spcBef>
                <a:spcPts val="0"/>
              </a:spcBef>
              <a:spcAft>
                <a:spcPts val="0"/>
              </a:spcAft>
              <a:buClr>
                <a:srgbClr val="000000"/>
              </a:buClr>
              <a:buSzPts val="1200"/>
              <a:buFont typeface="Arial"/>
              <a:buNone/>
              <a:defRPr sz="1200" b="0" i="0" u="none" strike="noStrike" cap="none">
                <a:solidFill>
                  <a:schemeClr val="dk1"/>
                </a:solidFill>
                <a:latin typeface="Corbel"/>
                <a:ea typeface="Corbel"/>
                <a:cs typeface="Corbel"/>
                <a:sym typeface="Corbel"/>
              </a:defRPr>
            </a:lvl5pPr>
            <a:lvl6pPr marL="0" marR="0" lvl="5" indent="0" algn="r" rtl="0">
              <a:lnSpc>
                <a:spcPct val="100000"/>
              </a:lnSpc>
              <a:spcBef>
                <a:spcPts val="0"/>
              </a:spcBef>
              <a:spcAft>
                <a:spcPts val="0"/>
              </a:spcAft>
              <a:buClr>
                <a:srgbClr val="000000"/>
              </a:buClr>
              <a:buSzPts val="1200"/>
              <a:buFont typeface="Arial"/>
              <a:buNone/>
              <a:defRPr sz="1200" b="0" i="0" u="none" strike="noStrike" cap="none">
                <a:solidFill>
                  <a:schemeClr val="dk1"/>
                </a:solidFill>
                <a:latin typeface="Corbel"/>
                <a:ea typeface="Corbel"/>
                <a:cs typeface="Corbel"/>
                <a:sym typeface="Corbel"/>
              </a:defRPr>
            </a:lvl6pPr>
            <a:lvl7pPr marL="0" marR="0" lvl="6" indent="0" algn="r" rtl="0">
              <a:lnSpc>
                <a:spcPct val="100000"/>
              </a:lnSpc>
              <a:spcBef>
                <a:spcPts val="0"/>
              </a:spcBef>
              <a:spcAft>
                <a:spcPts val="0"/>
              </a:spcAft>
              <a:buClr>
                <a:srgbClr val="000000"/>
              </a:buClr>
              <a:buSzPts val="1200"/>
              <a:buFont typeface="Arial"/>
              <a:buNone/>
              <a:defRPr sz="1200" b="0" i="0" u="none" strike="noStrike" cap="none">
                <a:solidFill>
                  <a:schemeClr val="dk1"/>
                </a:solidFill>
                <a:latin typeface="Corbel"/>
                <a:ea typeface="Corbel"/>
                <a:cs typeface="Corbel"/>
                <a:sym typeface="Corbel"/>
              </a:defRPr>
            </a:lvl7pPr>
            <a:lvl8pPr marL="0" marR="0" lvl="7" indent="0" algn="r" rtl="0">
              <a:lnSpc>
                <a:spcPct val="100000"/>
              </a:lnSpc>
              <a:spcBef>
                <a:spcPts val="0"/>
              </a:spcBef>
              <a:spcAft>
                <a:spcPts val="0"/>
              </a:spcAft>
              <a:buClr>
                <a:srgbClr val="000000"/>
              </a:buClr>
              <a:buSzPts val="1200"/>
              <a:buFont typeface="Arial"/>
              <a:buNone/>
              <a:defRPr sz="1200" b="0" i="0" u="none" strike="noStrike" cap="none">
                <a:solidFill>
                  <a:schemeClr val="dk1"/>
                </a:solidFill>
                <a:latin typeface="Corbel"/>
                <a:ea typeface="Corbel"/>
                <a:cs typeface="Corbel"/>
                <a:sym typeface="Corbel"/>
              </a:defRPr>
            </a:lvl8pPr>
            <a:lvl9pPr marL="0" marR="0" lvl="8" indent="0" algn="r" rtl="0">
              <a:lnSpc>
                <a:spcPct val="100000"/>
              </a:lnSpc>
              <a:spcBef>
                <a:spcPts val="0"/>
              </a:spcBef>
              <a:spcAft>
                <a:spcPts val="0"/>
              </a:spcAft>
              <a:buClr>
                <a:srgbClr val="000000"/>
              </a:buClr>
              <a:buSzPts val="1200"/>
              <a:buFont typeface="Arial"/>
              <a:buNone/>
              <a:defRPr sz="1200" b="0" i="0" u="none" strike="noStrike" cap="none">
                <a:solidFill>
                  <a:schemeClr val="dk1"/>
                </a:solidFill>
                <a:latin typeface="Corbel"/>
                <a:ea typeface="Corbel"/>
                <a:cs typeface="Corbel"/>
                <a:sym typeface="Corbel"/>
              </a:defRPr>
            </a:lvl9pPr>
          </a:lstStyle>
          <a:p>
            <a:pPr marL="0" lvl="0" indent="0" algn="r" rtl="0">
              <a:spcBef>
                <a:spcPts val="0"/>
              </a:spcBef>
              <a:spcAft>
                <a:spcPts val="0"/>
              </a:spcAft>
              <a:buNone/>
            </a:pPr>
            <a:fld id="{00000000-1234-1234-1234-123412341234}" type="slidenum">
              <a:rPr lang="en-US"/>
              <a:t>‹#›</a:t>
            </a:fld>
            <a:endParaRPr/>
          </a:p>
        </p:txBody>
      </p:sp>
      <p:sp>
        <p:nvSpPr>
          <p:cNvPr id="15" name="Google Shape;15;p21"/>
          <p:cNvSpPr/>
          <p:nvPr/>
        </p:nvSpPr>
        <p:spPr>
          <a:xfrm>
            <a:off x="0" y="6128028"/>
            <a:ext cx="12192000" cy="726141"/>
          </a:xfrm>
          <a:prstGeom prst="rect">
            <a:avLst/>
          </a:prstGeom>
          <a:solidFill>
            <a:srgbClr val="20558A"/>
          </a:solidFill>
          <a:ln w="19050" cap="flat" cmpd="sng">
            <a:solidFill>
              <a:srgbClr val="20455A"/>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orbel"/>
              <a:ea typeface="Corbel"/>
              <a:cs typeface="Corbel"/>
              <a:sym typeface="Corbel"/>
            </a:endParaRPr>
          </a:p>
        </p:txBody>
      </p:sp>
      <p:pic>
        <p:nvPicPr>
          <p:cNvPr id="16" name="Google Shape;16;p21"/>
          <p:cNvPicPr preferRelativeResize="0"/>
          <p:nvPr/>
        </p:nvPicPr>
        <p:blipFill>
          <a:blip r:embed="rId13">
            <a:extLst>
              <a:ext uri="{28A0092B-C50C-407E-A947-70E740481C1C}">
                <a14:useLocalDpi xmlns:a14="http://schemas.microsoft.com/office/drawing/2010/main" val="0"/>
              </a:ext>
            </a:extLst>
          </a:blip>
          <a:srcRect/>
          <a:stretch/>
        </p:blipFill>
        <p:spPr>
          <a:xfrm>
            <a:off x="81041" y="6275073"/>
            <a:ext cx="3556464" cy="429301"/>
          </a:xfrm>
          <a:prstGeom prst="rect">
            <a:avLst/>
          </a:prstGeom>
          <a:noFill/>
          <a:ln>
            <a:noFill/>
          </a:ln>
        </p:spPr>
      </p:pic>
    </p:spTree>
    <p:extLst>
      <p:ext uri="{BB962C8B-B14F-4D97-AF65-F5344CB8AC3E}">
        <p14:creationId xmlns:p14="http://schemas.microsoft.com/office/powerpoint/2010/main" val="1819768716"/>
      </p:ext>
    </p:extLst>
  </p:cSld>
  <p:clrMap bg1="lt1" tx1="dk1" bg2="dk2" tx2="lt2" accent1="accent1" accent2="accent2" accent3="accent3" accent4="accent4" accent5="accent5" accent6="accent6" hlink="hlink" folHlink="folHlink"/>
  <p:sldLayoutIdLst>
    <p:sldLayoutId id="2147483663" r:id="rId1"/>
    <p:sldLayoutId id="2147483664" r:id="rId2"/>
    <p:sldLayoutId id="2147483665" r:id="rId3"/>
    <p:sldLayoutId id="2147483667" r:id="rId4"/>
    <p:sldLayoutId id="2147483668" r:id="rId5"/>
    <p:sldLayoutId id="2147483669" r:id="rId6"/>
    <p:sldLayoutId id="2147483670" r:id="rId7"/>
    <p:sldLayoutId id="2147483671" r:id="rId8"/>
    <p:sldLayoutId id="2147483673" r:id="rId9"/>
    <p:sldLayoutId id="2147483674" r:id="rId10"/>
    <p:sldLayoutId id="2147483675"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1.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xml"/><Relationship Id="rId1" Type="http://schemas.openxmlformats.org/officeDocument/2006/relationships/slideLayout" Target="../slideLayouts/slideLayout11.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1.xml"/></Relationships>
</file>

<file path=ppt/slides/_rels/slide4.xml.rels><?xml version="1.0" encoding="UTF-8" standalone="yes"?>
<Relationships xmlns="http://schemas.openxmlformats.org/package/2006/relationships"><Relationship Id="rId3" Type="http://schemas.openxmlformats.org/officeDocument/2006/relationships/image" Target="../media/image13.jpg"/><Relationship Id="rId2" Type="http://schemas.openxmlformats.org/officeDocument/2006/relationships/notesSlide" Target="../notesSlides/notesSlide2.xml"/><Relationship Id="rId1" Type="http://schemas.openxmlformats.org/officeDocument/2006/relationships/slideLayout" Target="../slideLayouts/slideLayout11.xml"/></Relationships>
</file>

<file path=ppt/slides/_rels/slide5.xml.rels><?xml version="1.0" encoding="UTF-8" standalone="yes"?>
<Relationships xmlns="http://schemas.openxmlformats.org/package/2006/relationships"><Relationship Id="rId3" Type="http://schemas.openxmlformats.org/officeDocument/2006/relationships/image" Target="../media/image14.jpg"/><Relationship Id="rId2" Type="http://schemas.openxmlformats.org/officeDocument/2006/relationships/notesSlide" Target="../notesSlides/notesSlide3.xml"/><Relationship Id="rId1" Type="http://schemas.openxmlformats.org/officeDocument/2006/relationships/slideLayout" Target="../slideLayouts/slideLayout1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1.xml"/></Relationships>
</file>

<file path=ppt/slides/_rels/slide7.xml.rels><?xml version="1.0" encoding="UTF-8" standalone="yes"?>
<Relationships xmlns="http://schemas.openxmlformats.org/package/2006/relationships"><Relationship Id="rId3" Type="http://schemas.openxmlformats.org/officeDocument/2006/relationships/image" Target="../media/image15.jpg"/><Relationship Id="rId2" Type="http://schemas.openxmlformats.org/officeDocument/2006/relationships/notesSlide" Target="../notesSlides/notesSlide5.xml"/><Relationship Id="rId1" Type="http://schemas.openxmlformats.org/officeDocument/2006/relationships/slideLayout" Target="../slideLayouts/slideLayout11.xml"/></Relationships>
</file>

<file path=ppt/slides/_rels/slide8.xml.rels><?xml version="1.0" encoding="UTF-8" standalone="yes"?>
<Relationships xmlns="http://schemas.openxmlformats.org/package/2006/relationships"><Relationship Id="rId3" Type="http://schemas.openxmlformats.org/officeDocument/2006/relationships/image" Target="../media/image16.jpg"/><Relationship Id="rId2" Type="http://schemas.openxmlformats.org/officeDocument/2006/relationships/notesSlide" Target="../notesSlides/notesSlide6.xml"/><Relationship Id="rId1" Type="http://schemas.openxmlformats.org/officeDocument/2006/relationships/slideLayout" Target="../slideLayouts/slideLayout1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3905C0F8-9145-83A8-9409-6D78335581F5}"/>
              </a:ext>
            </a:extLst>
          </p:cNvPr>
          <p:cNvSpPr>
            <a:spLocks noGrp="1"/>
          </p:cNvSpPr>
          <p:nvPr>
            <p:ph type="title"/>
          </p:nvPr>
        </p:nvSpPr>
        <p:spPr>
          <a:xfrm>
            <a:off x="1142999" y="-1716506"/>
            <a:ext cx="9875520" cy="1356360"/>
          </a:xfrm>
        </p:spPr>
        <p:txBody>
          <a:bodyPr/>
          <a:lstStyle/>
          <a:p>
            <a:r>
              <a:rPr lang="en-US" dirty="0"/>
              <a:t>How PubMed Works: Introduction</a:t>
            </a:r>
          </a:p>
        </p:txBody>
      </p:sp>
      <p:pic>
        <p:nvPicPr>
          <p:cNvPr id="8" name="Content Placeholder 7" descr="How PubMed Works logo" title="How PubMed Works logo"/>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2647632" y="858858"/>
            <a:ext cx="5812449" cy="4351338"/>
          </a:xfrm>
        </p:spPr>
      </p:pic>
      <p:sp>
        <p:nvSpPr>
          <p:cNvPr id="4" name="TextBox 3">
            <a:extLst>
              <a:ext uri="{FF2B5EF4-FFF2-40B4-BE49-F238E27FC236}">
                <a16:creationId xmlns:a16="http://schemas.microsoft.com/office/drawing/2014/main" id="{4F565AD3-F03F-22DB-1A83-6E9F70E5385B}"/>
              </a:ext>
              <a:ext uri="{C183D7F6-B498-43B3-948B-1728B52AA6E4}">
                <adec:decorative xmlns:adec="http://schemas.microsoft.com/office/drawing/2017/decorative" val="1"/>
              </a:ext>
            </a:extLst>
          </p:cNvPr>
          <p:cNvSpPr txBox="1"/>
          <p:nvPr/>
        </p:nvSpPr>
        <p:spPr>
          <a:xfrm>
            <a:off x="11018519" y="6347579"/>
            <a:ext cx="943433" cy="369332"/>
          </a:xfrm>
          <a:prstGeom prst="rect">
            <a:avLst/>
          </a:prstGeom>
          <a:noFill/>
        </p:spPr>
        <p:txBody>
          <a:bodyPr wrap="square">
            <a:spAutoFit/>
          </a:bodyPr>
          <a:lstStyle/>
          <a:p>
            <a:pPr algn="r"/>
            <a:fld id="{4FAB73BC-B049-4115-A692-8D63A059BFB8}" type="slidenum">
              <a:rPr lang="en-US" smtClean="0">
                <a:solidFill>
                  <a:schemeClr val="bg1"/>
                </a:solidFill>
              </a:rPr>
              <a:pPr algn="r"/>
              <a:t>1</a:t>
            </a:fld>
            <a:endParaRPr lang="en-US" dirty="0">
              <a:solidFill>
                <a:schemeClr val="bg1"/>
              </a:solidFill>
            </a:endParaRPr>
          </a:p>
        </p:txBody>
      </p:sp>
    </p:spTree>
    <p:extLst>
      <p:ext uri="{BB962C8B-B14F-4D97-AF65-F5344CB8AC3E}">
        <p14:creationId xmlns:p14="http://schemas.microsoft.com/office/powerpoint/2010/main" val="555726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97738" y="219620"/>
            <a:ext cx="7886700" cy="703940"/>
          </a:xfrm>
        </p:spPr>
        <p:txBody>
          <a:bodyPr wrap="square" anchor="ctr">
            <a:normAutofit/>
          </a:bodyPr>
          <a:lstStyle/>
          <a:p>
            <a:pPr algn="ctr"/>
            <a:r>
              <a:rPr lang="en-US" b="1" dirty="0">
                <a:solidFill>
                  <a:schemeClr val="tx1"/>
                </a:solidFill>
                <a:latin typeface="+mj-lt"/>
              </a:rPr>
              <a:t>Today’s Session</a:t>
            </a:r>
          </a:p>
        </p:txBody>
      </p:sp>
      <p:sp>
        <p:nvSpPr>
          <p:cNvPr id="4" name="Slide Number Placeholder 3" hidden="1"/>
          <p:cNvSpPr>
            <a:spLocks noGrp="1"/>
          </p:cNvSpPr>
          <p:nvPr>
            <p:ph type="sldNum" sz="quarter" idx="4294967295"/>
          </p:nvPr>
        </p:nvSpPr>
        <p:spPr>
          <a:xfrm>
            <a:off x="9210677" y="6356354"/>
            <a:ext cx="828675" cy="365125"/>
          </a:xfrm>
        </p:spPr>
        <p:txBody>
          <a:bodyPr anchor="ctr">
            <a:normAutofit/>
          </a:bodyPr>
          <a:lstStyle/>
          <a:p>
            <a:pPr>
              <a:spcAft>
                <a:spcPts val="600"/>
              </a:spcAft>
              <a:defRPr/>
            </a:pPr>
            <a:fld id="{025F9F99-9BD9-4422-B838-F0A597D458BC}" type="slidenum">
              <a:rPr lang="en-US" smtClean="0"/>
              <a:pPr>
                <a:spcAft>
                  <a:spcPts val="600"/>
                </a:spcAft>
                <a:defRPr/>
              </a:pPr>
              <a:t>2</a:t>
            </a:fld>
            <a:endParaRPr lang="en-US" dirty="0"/>
          </a:p>
        </p:txBody>
      </p:sp>
      <p:graphicFrame>
        <p:nvGraphicFramePr>
          <p:cNvPr id="6" name="Content Placeholder 2" descr="Information and instructions regarding how the session will be conducted.">
            <a:extLst>
              <a:ext uri="{FF2B5EF4-FFF2-40B4-BE49-F238E27FC236}">
                <a16:creationId xmlns:a16="http://schemas.microsoft.com/office/drawing/2014/main" id="{5E204F45-36ED-D3DA-1ED0-80B8667EE6B0}"/>
              </a:ext>
            </a:extLst>
          </p:cNvPr>
          <p:cNvGraphicFramePr>
            <a:graphicFrameLocks noGrp="1"/>
          </p:cNvGraphicFramePr>
          <p:nvPr>
            <p:ph idx="1"/>
            <p:extLst>
              <p:ext uri="{D42A27DB-BD31-4B8C-83A1-F6EECF244321}">
                <p14:modId xmlns:p14="http://schemas.microsoft.com/office/powerpoint/2010/main" val="3921657557"/>
              </p:ext>
            </p:extLst>
          </p:nvPr>
        </p:nvGraphicFramePr>
        <p:xfrm>
          <a:off x="2152650" y="1419988"/>
          <a:ext cx="78867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Slide Number Placeholder 5">
            <a:extLst>
              <a:ext uri="{FF2B5EF4-FFF2-40B4-BE49-F238E27FC236}">
                <a16:creationId xmlns:a16="http://schemas.microsoft.com/office/drawing/2014/main" id="{78FBFEEC-F302-CB3D-A9E3-31121E5A73B0}"/>
              </a:ext>
            </a:extLst>
          </p:cNvPr>
          <p:cNvSpPr>
            <a:spLocks noGrp="1"/>
          </p:cNvSpPr>
          <p:nvPr>
            <p:ph type="sldNum" sz="quarter" idx="10"/>
          </p:nvPr>
        </p:nvSpPr>
        <p:spPr>
          <a:xfrm>
            <a:off x="9984438" y="6273255"/>
            <a:ext cx="1706217" cy="365125"/>
          </a:xfrm>
        </p:spPr>
        <p:txBody>
          <a:bodyPr/>
          <a:lstStyle/>
          <a:p>
            <a:pPr>
              <a:defRPr/>
            </a:pPr>
            <a:fld id="{76BF41A6-7A2C-4690-ACC7-07924994F7F6}" type="slidenum">
              <a:rPr lang="en-US" sz="1400" b="1" smtClean="0">
                <a:solidFill>
                  <a:schemeClr val="bg1"/>
                </a:solidFill>
                <a:latin typeface="+mj-lt"/>
              </a:rPr>
              <a:pPr>
                <a:defRPr/>
              </a:pPr>
              <a:t>2</a:t>
            </a:fld>
            <a:endParaRPr lang="en-US" sz="1400" b="1" dirty="0">
              <a:solidFill>
                <a:schemeClr val="bg1"/>
              </a:solidFill>
              <a:latin typeface="+mj-lt"/>
            </a:endParaRPr>
          </a:p>
        </p:txBody>
      </p:sp>
    </p:spTree>
    <p:extLst>
      <p:ext uri="{BB962C8B-B14F-4D97-AF65-F5344CB8AC3E}">
        <p14:creationId xmlns:p14="http://schemas.microsoft.com/office/powerpoint/2010/main" val="33159873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EE42C5-B679-3810-B2F7-4794E90BA8F1}"/>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62C60614-75B2-9D3F-6BA9-82CDEF14FFEB}"/>
              </a:ext>
            </a:extLst>
          </p:cNvPr>
          <p:cNvSpPr>
            <a:spLocks noGrp="1"/>
          </p:cNvSpPr>
          <p:nvPr>
            <p:ph type="title"/>
          </p:nvPr>
        </p:nvSpPr>
        <p:spPr>
          <a:xfrm>
            <a:off x="7188518" y="4363722"/>
            <a:ext cx="4591050" cy="1325563"/>
          </a:xfrm>
          <a:effectLst/>
        </p:spPr>
        <p:txBody>
          <a:bodyPr>
            <a:normAutofit/>
          </a:bodyPr>
          <a:lstStyle/>
          <a:p>
            <a:pPr algn="ctr"/>
            <a:r>
              <a:rPr lang="en-US" sz="6600" dirty="0">
                <a:solidFill>
                  <a:schemeClr val="tx1"/>
                </a:solidFill>
                <a:latin typeface="+mj-lt"/>
              </a:rPr>
              <a:t>Introduction</a:t>
            </a:r>
          </a:p>
        </p:txBody>
      </p:sp>
      <p:pic>
        <p:nvPicPr>
          <p:cNvPr id="8" name="Content Placeholder 7" descr="How PubMed Works logo" title="How PubMed Works logo">
            <a:extLst>
              <a:ext uri="{FF2B5EF4-FFF2-40B4-BE49-F238E27FC236}">
                <a16:creationId xmlns:a16="http://schemas.microsoft.com/office/drawing/2014/main" id="{59EF14A7-0B86-0100-1750-0D19A5958B82}"/>
              </a:ext>
            </a:extLst>
          </p:cNvPr>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412432" y="237969"/>
            <a:ext cx="5812449" cy="4351338"/>
          </a:xfrm>
        </p:spPr>
      </p:pic>
      <p:sp>
        <p:nvSpPr>
          <p:cNvPr id="4" name="TextBox 3">
            <a:extLst>
              <a:ext uri="{FF2B5EF4-FFF2-40B4-BE49-F238E27FC236}">
                <a16:creationId xmlns:a16="http://schemas.microsoft.com/office/drawing/2014/main" id="{E753C54E-CD60-9D3F-5327-96D4D7900540}"/>
              </a:ext>
            </a:extLst>
          </p:cNvPr>
          <p:cNvSpPr txBox="1"/>
          <p:nvPr/>
        </p:nvSpPr>
        <p:spPr>
          <a:xfrm>
            <a:off x="11018519" y="6347579"/>
            <a:ext cx="943433" cy="369332"/>
          </a:xfrm>
          <a:prstGeom prst="rect">
            <a:avLst/>
          </a:prstGeom>
          <a:noFill/>
        </p:spPr>
        <p:txBody>
          <a:bodyPr wrap="square">
            <a:spAutoFit/>
          </a:bodyPr>
          <a:lstStyle/>
          <a:p>
            <a:pPr algn="r"/>
            <a:fld id="{4FAB73BC-B049-4115-A692-8D63A059BFB8}" type="slidenum">
              <a:rPr lang="en-US" smtClean="0">
                <a:solidFill>
                  <a:schemeClr val="bg1"/>
                </a:solidFill>
              </a:rPr>
              <a:pPr algn="r"/>
              <a:t>3</a:t>
            </a:fld>
            <a:endParaRPr lang="en-US" dirty="0">
              <a:solidFill>
                <a:schemeClr val="bg1"/>
              </a:solidFill>
            </a:endParaRPr>
          </a:p>
        </p:txBody>
      </p:sp>
    </p:spTree>
    <p:extLst>
      <p:ext uri="{BB962C8B-B14F-4D97-AF65-F5344CB8AC3E}">
        <p14:creationId xmlns:p14="http://schemas.microsoft.com/office/powerpoint/2010/main" val="15849739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66737" y="207964"/>
            <a:ext cx="10515600" cy="1325563"/>
          </a:xfrm>
        </p:spPr>
        <p:txBody>
          <a:bodyPr>
            <a:normAutofit/>
          </a:bodyPr>
          <a:lstStyle/>
          <a:p>
            <a:pPr algn="ctr"/>
            <a:r>
              <a:rPr lang="en-US" sz="4800" b="1" dirty="0">
                <a:solidFill>
                  <a:schemeClr val="tx1"/>
                </a:solidFill>
                <a:latin typeface="+mj-lt"/>
              </a:rPr>
              <a:t>Agenda</a:t>
            </a:r>
          </a:p>
        </p:txBody>
      </p:sp>
      <p:pic>
        <p:nvPicPr>
          <p:cNvPr id="7" name="Content Placeholder 6" descr="How PubMed Works Introduction Agenda - What is pubmed? pubmed features, how to get help"/>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838200" y="1562003"/>
            <a:ext cx="10515600" cy="4316607"/>
          </a:xfrm>
        </p:spPr>
      </p:pic>
      <p:sp>
        <p:nvSpPr>
          <p:cNvPr id="3" name="TextBox 2">
            <a:extLst>
              <a:ext uri="{FF2B5EF4-FFF2-40B4-BE49-F238E27FC236}">
                <a16:creationId xmlns:a16="http://schemas.microsoft.com/office/drawing/2014/main" id="{BDA81AE4-96B6-DAFF-5B4F-40F49FFD48C6}"/>
              </a:ext>
            </a:extLst>
          </p:cNvPr>
          <p:cNvSpPr txBox="1"/>
          <p:nvPr/>
        </p:nvSpPr>
        <p:spPr>
          <a:xfrm>
            <a:off x="11018519" y="6347579"/>
            <a:ext cx="943433" cy="369332"/>
          </a:xfrm>
          <a:prstGeom prst="rect">
            <a:avLst/>
          </a:prstGeom>
          <a:noFill/>
        </p:spPr>
        <p:txBody>
          <a:bodyPr wrap="square">
            <a:spAutoFit/>
          </a:bodyPr>
          <a:lstStyle/>
          <a:p>
            <a:pPr algn="r"/>
            <a:fld id="{4FAB73BC-B049-4115-A692-8D63A059BFB8}" type="slidenum">
              <a:rPr lang="en-US" smtClean="0">
                <a:solidFill>
                  <a:schemeClr val="bg1"/>
                </a:solidFill>
              </a:rPr>
              <a:pPr algn="r"/>
              <a:t>4</a:t>
            </a:fld>
            <a:endParaRPr lang="en-US" dirty="0">
              <a:solidFill>
                <a:schemeClr val="bg1"/>
              </a:solidFill>
            </a:endParaRPr>
          </a:p>
        </p:txBody>
      </p:sp>
    </p:spTree>
    <p:extLst>
      <p:ext uri="{BB962C8B-B14F-4D97-AF65-F5344CB8AC3E}">
        <p14:creationId xmlns:p14="http://schemas.microsoft.com/office/powerpoint/2010/main" val="12837095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09012" y="262360"/>
            <a:ext cx="9875520" cy="1356360"/>
          </a:xfrm>
        </p:spPr>
        <p:txBody>
          <a:bodyPr>
            <a:normAutofit/>
          </a:bodyPr>
          <a:lstStyle/>
          <a:p>
            <a:pPr algn="ctr"/>
            <a:r>
              <a:rPr lang="en-US" sz="5400" dirty="0">
                <a:solidFill>
                  <a:schemeClr val="tx1"/>
                </a:solidFill>
                <a:latin typeface="+mj-lt"/>
              </a:rPr>
              <a:t>What’s in PubMed?</a:t>
            </a:r>
          </a:p>
        </p:txBody>
      </p:sp>
      <p:pic>
        <p:nvPicPr>
          <p:cNvPr id="5" name="Content Placeholder 4" descr=" A database of citations from the fields of biomedicine, other health fields, life sciences, public health, health policy and behavioral sciences&#10;" title="What is in PubMed? "/>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413453" y="2000251"/>
            <a:ext cx="11266639" cy="2805925"/>
          </a:xfrm>
          <a:prstGeom prst="rect">
            <a:avLst/>
          </a:prstGeom>
          <a:ln>
            <a:noFill/>
          </a:ln>
          <a:effectLst/>
        </p:spPr>
      </p:pic>
      <p:sp>
        <p:nvSpPr>
          <p:cNvPr id="3" name="TextBox 2">
            <a:extLst>
              <a:ext uri="{FF2B5EF4-FFF2-40B4-BE49-F238E27FC236}">
                <a16:creationId xmlns:a16="http://schemas.microsoft.com/office/drawing/2014/main" id="{CAE2717F-3A78-B4CC-9B39-AE3AD715B1BA}"/>
              </a:ext>
            </a:extLst>
          </p:cNvPr>
          <p:cNvSpPr txBox="1"/>
          <p:nvPr/>
        </p:nvSpPr>
        <p:spPr>
          <a:xfrm>
            <a:off x="11018519" y="6347579"/>
            <a:ext cx="943433" cy="369332"/>
          </a:xfrm>
          <a:prstGeom prst="rect">
            <a:avLst/>
          </a:prstGeom>
          <a:noFill/>
        </p:spPr>
        <p:txBody>
          <a:bodyPr wrap="square">
            <a:spAutoFit/>
          </a:bodyPr>
          <a:lstStyle/>
          <a:p>
            <a:pPr algn="r"/>
            <a:fld id="{4FAB73BC-B049-4115-A692-8D63A059BFB8}" type="slidenum">
              <a:rPr lang="en-US" smtClean="0">
                <a:solidFill>
                  <a:schemeClr val="bg1"/>
                </a:solidFill>
              </a:rPr>
              <a:pPr algn="r"/>
              <a:t>5</a:t>
            </a:fld>
            <a:endParaRPr lang="en-US" dirty="0">
              <a:solidFill>
                <a:schemeClr val="bg1"/>
              </a:solidFill>
            </a:endParaRPr>
          </a:p>
        </p:txBody>
      </p:sp>
    </p:spTree>
    <p:extLst>
      <p:ext uri="{BB962C8B-B14F-4D97-AF65-F5344CB8AC3E}">
        <p14:creationId xmlns:p14="http://schemas.microsoft.com/office/powerpoint/2010/main" val="4198502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4D7D15-FE01-4938-AEA7-E823EE6B7BD6}"/>
              </a:ext>
            </a:extLst>
          </p:cNvPr>
          <p:cNvSpPr>
            <a:spLocks noGrp="1"/>
          </p:cNvSpPr>
          <p:nvPr>
            <p:ph type="title"/>
          </p:nvPr>
        </p:nvSpPr>
        <p:spPr>
          <a:xfrm>
            <a:off x="1142999" y="320233"/>
            <a:ext cx="9875520" cy="1356360"/>
          </a:xfrm>
        </p:spPr>
        <p:txBody>
          <a:bodyPr>
            <a:normAutofit/>
          </a:bodyPr>
          <a:lstStyle/>
          <a:p>
            <a:pPr algn="ctr"/>
            <a:r>
              <a:rPr lang="en-US" sz="4800" dirty="0">
                <a:solidFill>
                  <a:schemeClr val="tx1"/>
                </a:solidFill>
                <a:latin typeface="+mj-lt"/>
              </a:rPr>
              <a:t>Does PubMed have Full Text?</a:t>
            </a:r>
          </a:p>
        </p:txBody>
      </p:sp>
      <p:sp>
        <p:nvSpPr>
          <p:cNvPr id="6" name="Content Placeholder 5">
            <a:extLst>
              <a:ext uri="{FF2B5EF4-FFF2-40B4-BE49-F238E27FC236}">
                <a16:creationId xmlns:a16="http://schemas.microsoft.com/office/drawing/2014/main" id="{6C68DBA0-7E20-414C-8AC1-25202FC810FE}"/>
              </a:ext>
            </a:extLst>
          </p:cNvPr>
          <p:cNvSpPr>
            <a:spLocks noGrp="1"/>
          </p:cNvSpPr>
          <p:nvPr>
            <p:ph idx="1"/>
          </p:nvPr>
        </p:nvSpPr>
        <p:spPr>
          <a:xfrm>
            <a:off x="838200" y="2138141"/>
            <a:ext cx="9903106" cy="3417707"/>
          </a:xfrm>
        </p:spPr>
        <p:txBody>
          <a:bodyPr>
            <a:normAutofit/>
          </a:bodyPr>
          <a:lstStyle/>
          <a:p>
            <a:r>
              <a:rPr lang="en-US" sz="2800" dirty="0">
                <a:solidFill>
                  <a:schemeClr val="tx1"/>
                </a:solidFill>
                <a:latin typeface="+mj-lt"/>
              </a:rPr>
              <a:t>Links available from the publisher</a:t>
            </a:r>
            <a:br>
              <a:rPr lang="en-US" sz="2800" dirty="0">
                <a:solidFill>
                  <a:schemeClr val="tx1"/>
                </a:solidFill>
                <a:latin typeface="+mj-lt"/>
              </a:rPr>
            </a:br>
            <a:endParaRPr lang="en-US" sz="2800" dirty="0">
              <a:solidFill>
                <a:schemeClr val="tx1"/>
              </a:solidFill>
              <a:latin typeface="+mj-lt"/>
            </a:endParaRPr>
          </a:p>
          <a:p>
            <a:r>
              <a:rPr lang="en-US" sz="2800" dirty="0">
                <a:solidFill>
                  <a:schemeClr val="tx1"/>
                </a:solidFill>
                <a:latin typeface="+mj-lt"/>
              </a:rPr>
              <a:t>Links from PubMed Central (PMC)</a:t>
            </a:r>
          </a:p>
        </p:txBody>
      </p:sp>
      <p:sp>
        <p:nvSpPr>
          <p:cNvPr id="4" name="TextBox 3">
            <a:extLst>
              <a:ext uri="{FF2B5EF4-FFF2-40B4-BE49-F238E27FC236}">
                <a16:creationId xmlns:a16="http://schemas.microsoft.com/office/drawing/2014/main" id="{D3072B1A-2803-7898-1CB2-18075EAE4A16}"/>
              </a:ext>
            </a:extLst>
          </p:cNvPr>
          <p:cNvSpPr txBox="1"/>
          <p:nvPr/>
        </p:nvSpPr>
        <p:spPr>
          <a:xfrm>
            <a:off x="11018519" y="6347579"/>
            <a:ext cx="943433" cy="369332"/>
          </a:xfrm>
          <a:prstGeom prst="rect">
            <a:avLst/>
          </a:prstGeom>
          <a:noFill/>
        </p:spPr>
        <p:txBody>
          <a:bodyPr wrap="square">
            <a:spAutoFit/>
          </a:bodyPr>
          <a:lstStyle/>
          <a:p>
            <a:pPr algn="r"/>
            <a:fld id="{4FAB73BC-B049-4115-A692-8D63A059BFB8}" type="slidenum">
              <a:rPr lang="en-US" smtClean="0">
                <a:solidFill>
                  <a:schemeClr val="bg1"/>
                </a:solidFill>
              </a:rPr>
              <a:pPr algn="r"/>
              <a:t>6</a:t>
            </a:fld>
            <a:endParaRPr lang="en-US" dirty="0">
              <a:solidFill>
                <a:schemeClr val="bg1"/>
              </a:solidFill>
            </a:endParaRPr>
          </a:p>
        </p:txBody>
      </p:sp>
    </p:spTree>
    <p:extLst>
      <p:ext uri="{BB962C8B-B14F-4D97-AF65-F5344CB8AC3E}">
        <p14:creationId xmlns:p14="http://schemas.microsoft.com/office/powerpoint/2010/main" val="40210015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3650BC-4751-4BDC-B626-2F408B31F249}"/>
              </a:ext>
            </a:extLst>
          </p:cNvPr>
          <p:cNvSpPr>
            <a:spLocks noGrp="1"/>
          </p:cNvSpPr>
          <p:nvPr>
            <p:ph type="title"/>
          </p:nvPr>
        </p:nvSpPr>
        <p:spPr>
          <a:xfrm>
            <a:off x="1158240" y="321180"/>
            <a:ext cx="9875520" cy="1356360"/>
          </a:xfrm>
        </p:spPr>
        <p:txBody>
          <a:bodyPr/>
          <a:lstStyle/>
          <a:p>
            <a:pPr algn="ctr"/>
            <a:r>
              <a:rPr lang="en-US" b="1" dirty="0">
                <a:solidFill>
                  <a:schemeClr val="tx1"/>
                </a:solidFill>
                <a:latin typeface="+mj-lt"/>
              </a:rPr>
              <a:t>Finding the original research</a:t>
            </a:r>
          </a:p>
        </p:txBody>
      </p:sp>
      <p:pic>
        <p:nvPicPr>
          <p:cNvPr id="7" name="Content Placeholder 6" descr="Online report from National Public Radio about recent research on the side effects of antidepressants.">
            <a:extLst>
              <a:ext uri="{FF2B5EF4-FFF2-40B4-BE49-F238E27FC236}">
                <a16:creationId xmlns:a16="http://schemas.microsoft.com/office/drawing/2014/main" id="{E3F68CF7-F723-9E1B-504E-404F03270B9E}"/>
              </a:ext>
            </a:extLst>
          </p:cNvPr>
          <p:cNvPicPr>
            <a:picLocks noGrp="1" noChangeAspect="1"/>
          </p:cNvPicPr>
          <p:nvPr>
            <p:ph idx="1"/>
          </p:nvPr>
        </p:nvPicPr>
        <p:blipFill>
          <a:blip r:embed="rId3">
            <a:extLst>
              <a:ext uri="{28A0092B-C50C-407E-A947-70E740481C1C}">
                <a14:useLocalDpi xmlns:a14="http://schemas.microsoft.com/office/drawing/2010/main" val="0"/>
              </a:ext>
            </a:extLst>
          </a:blip>
          <a:srcRect/>
          <a:stretch/>
        </p:blipFill>
        <p:spPr>
          <a:xfrm>
            <a:off x="1385180" y="1986844"/>
            <a:ext cx="9648580" cy="3538925"/>
          </a:xfrm>
        </p:spPr>
      </p:pic>
      <p:sp>
        <p:nvSpPr>
          <p:cNvPr id="3" name="TextBox 2">
            <a:extLst>
              <a:ext uri="{FF2B5EF4-FFF2-40B4-BE49-F238E27FC236}">
                <a16:creationId xmlns:a16="http://schemas.microsoft.com/office/drawing/2014/main" id="{1A5EAAC2-466B-6CD9-CD79-668908B72901}"/>
              </a:ext>
            </a:extLst>
          </p:cNvPr>
          <p:cNvSpPr txBox="1"/>
          <p:nvPr/>
        </p:nvSpPr>
        <p:spPr>
          <a:xfrm>
            <a:off x="11018519" y="6347579"/>
            <a:ext cx="943433" cy="369332"/>
          </a:xfrm>
          <a:prstGeom prst="rect">
            <a:avLst/>
          </a:prstGeom>
          <a:noFill/>
        </p:spPr>
        <p:txBody>
          <a:bodyPr wrap="square">
            <a:spAutoFit/>
          </a:bodyPr>
          <a:lstStyle/>
          <a:p>
            <a:pPr algn="r"/>
            <a:fld id="{4FAB73BC-B049-4115-A692-8D63A059BFB8}" type="slidenum">
              <a:rPr lang="en-US" smtClean="0">
                <a:solidFill>
                  <a:schemeClr val="bg1"/>
                </a:solidFill>
              </a:rPr>
              <a:pPr algn="r"/>
              <a:t>7</a:t>
            </a:fld>
            <a:endParaRPr lang="en-US" dirty="0">
              <a:solidFill>
                <a:schemeClr val="bg1"/>
              </a:solidFill>
            </a:endParaRPr>
          </a:p>
        </p:txBody>
      </p:sp>
    </p:spTree>
    <p:extLst>
      <p:ext uri="{BB962C8B-B14F-4D97-AF65-F5344CB8AC3E}">
        <p14:creationId xmlns:p14="http://schemas.microsoft.com/office/powerpoint/2010/main" val="39445726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D68096-22A2-962D-45AC-7A4B67C3DF73}"/>
              </a:ext>
            </a:extLst>
          </p:cNvPr>
          <p:cNvSpPr>
            <a:spLocks noGrp="1"/>
          </p:cNvSpPr>
          <p:nvPr>
            <p:ph type="title"/>
          </p:nvPr>
        </p:nvSpPr>
        <p:spPr>
          <a:xfrm>
            <a:off x="1158240" y="112888"/>
            <a:ext cx="9875520" cy="936978"/>
          </a:xfrm>
        </p:spPr>
        <p:txBody>
          <a:bodyPr/>
          <a:lstStyle/>
          <a:p>
            <a:pPr algn="ctr"/>
            <a:r>
              <a:rPr lang="en-US" dirty="0">
                <a:solidFill>
                  <a:schemeClr val="tx1"/>
                </a:solidFill>
                <a:latin typeface="+mj-lt"/>
              </a:rPr>
              <a:t>What Do We Know About this Article?</a:t>
            </a:r>
            <a:endParaRPr lang="en-US" dirty="0">
              <a:latin typeface="+mj-lt"/>
            </a:endParaRPr>
          </a:p>
        </p:txBody>
      </p:sp>
      <p:pic>
        <p:nvPicPr>
          <p:cNvPr id="11" name="Content Placeholder 10" descr="The article was published in the Lancet  and the lead author is Toby Pillinger.">
            <a:extLst>
              <a:ext uri="{FF2B5EF4-FFF2-40B4-BE49-F238E27FC236}">
                <a16:creationId xmlns:a16="http://schemas.microsoft.com/office/drawing/2014/main" id="{807916E4-2D05-ECD1-2ABA-A6F8AFCCAD9C}"/>
              </a:ext>
            </a:extLst>
          </p:cNvPr>
          <p:cNvPicPr>
            <a:picLocks noGrp="1" noChangeAspect="1"/>
          </p:cNvPicPr>
          <p:nvPr>
            <p:ph idx="1"/>
          </p:nvPr>
        </p:nvPicPr>
        <p:blipFill>
          <a:blip r:embed="rId3">
            <a:extLst>
              <a:ext uri="{28A0092B-C50C-407E-A947-70E740481C1C}">
                <a14:useLocalDpi xmlns:a14="http://schemas.microsoft.com/office/drawing/2010/main" val="0"/>
              </a:ext>
            </a:extLst>
          </a:blip>
          <a:srcRect/>
          <a:stretch/>
        </p:blipFill>
        <p:spPr>
          <a:xfrm>
            <a:off x="1457095" y="2040537"/>
            <a:ext cx="9443628" cy="2776926"/>
          </a:xfrm>
        </p:spPr>
      </p:pic>
    </p:spTree>
    <p:extLst>
      <p:ext uri="{BB962C8B-B14F-4D97-AF65-F5344CB8AC3E}">
        <p14:creationId xmlns:p14="http://schemas.microsoft.com/office/powerpoint/2010/main" val="33182709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C331FC-FAB1-D229-60B2-179CCDE2CF04}"/>
              </a:ext>
            </a:extLst>
          </p:cNvPr>
          <p:cNvSpPr>
            <a:spLocks noGrp="1"/>
          </p:cNvSpPr>
          <p:nvPr>
            <p:ph type="title"/>
          </p:nvPr>
        </p:nvSpPr>
        <p:spPr>
          <a:xfrm>
            <a:off x="0" y="2072640"/>
            <a:ext cx="12192000" cy="1356360"/>
          </a:xfrm>
          <a:solidFill>
            <a:schemeClr val="accent1"/>
          </a:solidFill>
        </p:spPr>
        <p:txBody>
          <a:bodyPr>
            <a:normAutofit/>
          </a:bodyPr>
          <a:lstStyle/>
          <a:p>
            <a:pPr algn="ctr"/>
            <a:r>
              <a:rPr lang="en-US" sz="5400" b="1" dirty="0">
                <a:solidFill>
                  <a:schemeClr val="bg1"/>
                </a:solidFill>
                <a:latin typeface="+mj-lt"/>
              </a:rPr>
              <a:t>Questions?</a:t>
            </a:r>
          </a:p>
        </p:txBody>
      </p:sp>
      <p:sp>
        <p:nvSpPr>
          <p:cNvPr id="3" name="TextBox 2">
            <a:extLst>
              <a:ext uri="{FF2B5EF4-FFF2-40B4-BE49-F238E27FC236}">
                <a16:creationId xmlns:a16="http://schemas.microsoft.com/office/drawing/2014/main" id="{740F5A71-F6BF-BBEF-73FC-928F13D1EB43}"/>
              </a:ext>
            </a:extLst>
          </p:cNvPr>
          <p:cNvSpPr txBox="1"/>
          <p:nvPr/>
        </p:nvSpPr>
        <p:spPr>
          <a:xfrm>
            <a:off x="11018519" y="6347579"/>
            <a:ext cx="943433" cy="369332"/>
          </a:xfrm>
          <a:prstGeom prst="rect">
            <a:avLst/>
          </a:prstGeom>
          <a:noFill/>
        </p:spPr>
        <p:txBody>
          <a:bodyPr wrap="square">
            <a:spAutoFit/>
          </a:bodyPr>
          <a:lstStyle/>
          <a:p>
            <a:pPr algn="r"/>
            <a:fld id="{4FAB73BC-B049-4115-A692-8D63A059BFB8}" type="slidenum">
              <a:rPr lang="en-US" smtClean="0">
                <a:solidFill>
                  <a:schemeClr val="bg1"/>
                </a:solidFill>
              </a:rPr>
              <a:pPr algn="r"/>
              <a:t>9</a:t>
            </a:fld>
            <a:endParaRPr lang="en-US" dirty="0">
              <a:solidFill>
                <a:schemeClr val="bg1"/>
              </a:solidFill>
            </a:endParaRPr>
          </a:p>
        </p:txBody>
      </p:sp>
    </p:spTree>
    <p:extLst>
      <p:ext uri="{BB962C8B-B14F-4D97-AF65-F5344CB8AC3E}">
        <p14:creationId xmlns:p14="http://schemas.microsoft.com/office/powerpoint/2010/main" val="3063048320"/>
      </p:ext>
    </p:extLst>
  </p:cSld>
  <p:clrMapOvr>
    <a:masterClrMapping/>
  </p:clrMapOvr>
</p:sld>
</file>

<file path=ppt/theme/theme1.xml><?xml version="1.0" encoding="utf-8"?>
<a:theme xmlns:a="http://schemas.openxmlformats.org/drawingml/2006/main" name="Basis">
  <a:themeElements>
    <a:clrScheme name="Custom 15">
      <a:dk1>
        <a:srgbClr val="000000"/>
      </a:dk1>
      <a:lt1>
        <a:srgbClr val="FFFFFF"/>
      </a:lt1>
      <a:dk2>
        <a:srgbClr val="1F497D"/>
      </a:dk2>
      <a:lt2>
        <a:srgbClr val="EEECE1"/>
      </a:lt2>
      <a:accent1>
        <a:srgbClr val="366092"/>
      </a:accent1>
      <a:accent2>
        <a:srgbClr val="953734"/>
      </a:accent2>
      <a:accent3>
        <a:srgbClr val="586D2D"/>
      </a:accent3>
      <a:accent4>
        <a:srgbClr val="76923C"/>
      </a:accent4>
      <a:accent5>
        <a:srgbClr val="4BACC6"/>
      </a:accent5>
      <a:accent6>
        <a:srgbClr val="F78629"/>
      </a:accent6>
      <a:hlink>
        <a:srgbClr val="632423"/>
      </a:hlink>
      <a:folHlink>
        <a:srgbClr val="632423"/>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160</TotalTime>
  <Words>494</Words>
  <Application>Microsoft Office PowerPoint</Application>
  <PresentationFormat>Widescreen</PresentationFormat>
  <Paragraphs>50</Paragraphs>
  <Slides>9</Slides>
  <Notes>6</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9</vt:i4>
      </vt:variant>
    </vt:vector>
  </HeadingPairs>
  <TitlesOfParts>
    <vt:vector size="15" baseType="lpstr">
      <vt:lpstr>Aptos</vt:lpstr>
      <vt:lpstr>Arial</vt:lpstr>
      <vt:lpstr>Calibri</vt:lpstr>
      <vt:lpstr>Corbel</vt:lpstr>
      <vt:lpstr>Symbol</vt:lpstr>
      <vt:lpstr>Basis</vt:lpstr>
      <vt:lpstr>How PubMed Works: Introduction</vt:lpstr>
      <vt:lpstr>Today’s Session</vt:lpstr>
      <vt:lpstr>Introduction</vt:lpstr>
      <vt:lpstr>Agenda</vt:lpstr>
      <vt:lpstr>What’s in PubMed?</vt:lpstr>
      <vt:lpstr>Does PubMed have Full Text?</vt:lpstr>
      <vt:lpstr>Finding the original research</vt:lpstr>
      <vt:lpstr>What Do We Know About this Article?</vt:lpstr>
      <vt:lpstr>Questions?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Rebecca Brown</dc:creator>
  <cp:lastModifiedBy>Rebecca Brown</cp:lastModifiedBy>
  <cp:revision>41</cp:revision>
  <dcterms:created xsi:type="dcterms:W3CDTF">2024-10-31T20:28:02Z</dcterms:created>
  <dcterms:modified xsi:type="dcterms:W3CDTF">2025-10-30T16:36:04Z</dcterms:modified>
</cp:coreProperties>
</file>